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76" r:id="rId5"/>
    <p:sldId id="269" r:id="rId6"/>
    <p:sldId id="277" r:id="rId7"/>
    <p:sldId id="278" r:id="rId8"/>
    <p:sldId id="279" r:id="rId9"/>
    <p:sldId id="280" r:id="rId10"/>
    <p:sldId id="288" r:id="rId11"/>
    <p:sldId id="289" r:id="rId12"/>
    <p:sldId id="290" r:id="rId13"/>
    <p:sldId id="270" r:id="rId14"/>
    <p:sldId id="262" r:id="rId15"/>
    <p:sldId id="28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737" autoAdjust="0"/>
  </p:normalViewPr>
  <p:slideViewPr>
    <p:cSldViewPr>
      <p:cViewPr varScale="1">
        <p:scale>
          <a:sx n="82" d="100"/>
          <a:sy n="82" d="100"/>
        </p:scale>
        <p:origin x="12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386E52-CB3C-4D90-998E-6926FBD3C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7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EAA7-B267-4120-A1A1-18750C220E73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4" name="标题 8"/>
          <p:cNvSpPr>
            <a:spLocks noGrp="1"/>
          </p:cNvSpPr>
          <p:nvPr>
            <p:ph type="ctrTitle" idx="4294967295"/>
          </p:nvPr>
        </p:nvSpPr>
        <p:spPr>
          <a:xfrm>
            <a:off x="-2" y="2643715"/>
            <a:ext cx="9124952" cy="785284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切菜武士（下）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-18867" y="3662368"/>
            <a:ext cx="914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第二阶段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创作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一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)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第七课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1504950" y="4465614"/>
            <a:ext cx="7620000" cy="1870420"/>
          </a:xfrm>
          <a:custGeom>
            <a:avLst/>
            <a:gdLst>
              <a:gd name="connsiteX0" fmla="*/ 0 w 7639050"/>
              <a:gd name="connsiteY0" fmla="*/ 2457450 h 2768807"/>
              <a:gd name="connsiteX1" fmla="*/ 1743075 w 7639050"/>
              <a:gd name="connsiteY1" fmla="*/ 2724150 h 2768807"/>
              <a:gd name="connsiteX2" fmla="*/ 3267075 w 7639050"/>
              <a:gd name="connsiteY2" fmla="*/ 1638300 h 2768807"/>
              <a:gd name="connsiteX3" fmla="*/ 5781675 w 7639050"/>
              <a:gd name="connsiteY3" fmla="*/ 1085850 h 2768807"/>
              <a:gd name="connsiteX4" fmla="*/ 7639050 w 7639050"/>
              <a:gd name="connsiteY4" fmla="*/ 0 h 2768807"/>
              <a:gd name="connsiteX0" fmla="*/ 0 w 7639050"/>
              <a:gd name="connsiteY0" fmla="*/ 2457450 h 2784270"/>
              <a:gd name="connsiteX1" fmla="*/ 1743075 w 7639050"/>
              <a:gd name="connsiteY1" fmla="*/ 2724150 h 2784270"/>
              <a:gd name="connsiteX2" fmla="*/ 3171825 w 7639050"/>
              <a:gd name="connsiteY2" fmla="*/ 1413642 h 2784270"/>
              <a:gd name="connsiteX3" fmla="*/ 5781675 w 7639050"/>
              <a:gd name="connsiteY3" fmla="*/ 1085850 h 2784270"/>
              <a:gd name="connsiteX4" fmla="*/ 7639050 w 7639050"/>
              <a:gd name="connsiteY4" fmla="*/ 0 h 2784270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781675 w 7639050"/>
              <a:gd name="connsiteY3" fmla="*/ 1085850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60997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591425"/>
              <a:gd name="connsiteY0" fmla="*/ 2535592 h 2656974"/>
              <a:gd name="connsiteX1" fmla="*/ 1800225 w 7591425"/>
              <a:gd name="connsiteY1" fmla="*/ 2489724 h 2656974"/>
              <a:gd name="connsiteX2" fmla="*/ 3609975 w 7591425"/>
              <a:gd name="connsiteY2" fmla="*/ 1491784 h 2656974"/>
              <a:gd name="connsiteX3" fmla="*/ 5972175 w 7591425"/>
              <a:gd name="connsiteY3" fmla="*/ 1925876 h 2656974"/>
              <a:gd name="connsiteX4" fmla="*/ 7591425 w 7591425"/>
              <a:gd name="connsiteY4" fmla="*/ 0 h 2656974"/>
              <a:gd name="connsiteX0" fmla="*/ 0 w 7591425"/>
              <a:gd name="connsiteY0" fmla="*/ 2559180 h 2680562"/>
              <a:gd name="connsiteX1" fmla="*/ 1800225 w 7591425"/>
              <a:gd name="connsiteY1" fmla="*/ 2513312 h 2680562"/>
              <a:gd name="connsiteX2" fmla="*/ 3609975 w 7591425"/>
              <a:gd name="connsiteY2" fmla="*/ 1515372 h 2680562"/>
              <a:gd name="connsiteX3" fmla="*/ 5972175 w 7591425"/>
              <a:gd name="connsiteY3" fmla="*/ 1949464 h 2680562"/>
              <a:gd name="connsiteX4" fmla="*/ 7591425 w 7591425"/>
              <a:gd name="connsiteY4" fmla="*/ 23588 h 2680562"/>
              <a:gd name="connsiteX0" fmla="*/ 0 w 7620000"/>
              <a:gd name="connsiteY0" fmla="*/ 1797873 h 1919255"/>
              <a:gd name="connsiteX1" fmla="*/ 1800225 w 7620000"/>
              <a:gd name="connsiteY1" fmla="*/ 1752005 h 1919255"/>
              <a:gd name="connsiteX2" fmla="*/ 3609975 w 7620000"/>
              <a:gd name="connsiteY2" fmla="*/ 754065 h 1919255"/>
              <a:gd name="connsiteX3" fmla="*/ 5972175 w 7620000"/>
              <a:gd name="connsiteY3" fmla="*/ 1188157 h 1919255"/>
              <a:gd name="connsiteX4" fmla="*/ 7620000 w 7620000"/>
              <a:gd name="connsiteY4" fmla="*/ 33932 h 1919255"/>
              <a:gd name="connsiteX0" fmla="*/ 0 w 7620000"/>
              <a:gd name="connsiteY0" fmla="*/ 1798099 h 1919481"/>
              <a:gd name="connsiteX1" fmla="*/ 1800225 w 7620000"/>
              <a:gd name="connsiteY1" fmla="*/ 1752231 h 1919481"/>
              <a:gd name="connsiteX2" fmla="*/ 3609975 w 7620000"/>
              <a:gd name="connsiteY2" fmla="*/ 754291 h 1919481"/>
              <a:gd name="connsiteX3" fmla="*/ 5400675 w 7620000"/>
              <a:gd name="connsiteY3" fmla="*/ 1178615 h 1919481"/>
              <a:gd name="connsiteX4" fmla="*/ 7620000 w 7620000"/>
              <a:gd name="connsiteY4" fmla="*/ 34158 h 1919481"/>
              <a:gd name="connsiteX0" fmla="*/ 0 w 7620000"/>
              <a:gd name="connsiteY0" fmla="*/ 1798209 h 1918085"/>
              <a:gd name="connsiteX1" fmla="*/ 1800225 w 7620000"/>
              <a:gd name="connsiteY1" fmla="*/ 1752341 h 1918085"/>
              <a:gd name="connsiteX2" fmla="*/ 3286125 w 7620000"/>
              <a:gd name="connsiteY2" fmla="*/ 783704 h 1918085"/>
              <a:gd name="connsiteX3" fmla="*/ 5400675 w 7620000"/>
              <a:gd name="connsiteY3" fmla="*/ 1178725 h 1918085"/>
              <a:gd name="connsiteX4" fmla="*/ 7620000 w 7620000"/>
              <a:gd name="connsiteY4" fmla="*/ 34268 h 1918085"/>
              <a:gd name="connsiteX0" fmla="*/ 0 w 7620000"/>
              <a:gd name="connsiteY0" fmla="*/ 1798209 h 1918086"/>
              <a:gd name="connsiteX1" fmla="*/ 1800225 w 7620000"/>
              <a:gd name="connsiteY1" fmla="*/ 1752341 h 1918086"/>
              <a:gd name="connsiteX2" fmla="*/ 3286125 w 7620000"/>
              <a:gd name="connsiteY2" fmla="*/ 783704 h 1918086"/>
              <a:gd name="connsiteX3" fmla="*/ 5162550 w 7620000"/>
              <a:gd name="connsiteY3" fmla="*/ 1178725 h 1918086"/>
              <a:gd name="connsiteX4" fmla="*/ 7620000 w 7620000"/>
              <a:gd name="connsiteY4" fmla="*/ 34268 h 19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18086">
                <a:moveTo>
                  <a:pt x="0" y="1798209"/>
                </a:moveTo>
                <a:cubicBezTo>
                  <a:pt x="599281" y="1999821"/>
                  <a:pt x="1252538" y="1921425"/>
                  <a:pt x="1800225" y="1752341"/>
                </a:cubicBezTo>
                <a:cubicBezTo>
                  <a:pt x="2347912" y="1583257"/>
                  <a:pt x="2725738" y="879307"/>
                  <a:pt x="3286125" y="783704"/>
                </a:cubicBezTo>
                <a:cubicBezTo>
                  <a:pt x="3846512" y="688101"/>
                  <a:pt x="4440238" y="1303631"/>
                  <a:pt x="5162550" y="1178725"/>
                </a:cubicBezTo>
                <a:cubicBezTo>
                  <a:pt x="5884862" y="1053819"/>
                  <a:pt x="6284118" y="-223538"/>
                  <a:pt x="7620000" y="34268"/>
                </a:cubicBezTo>
              </a:path>
            </a:pathLst>
          </a:custGeom>
          <a:ln w="171450" cap="rnd">
            <a:solidFill>
              <a:schemeClr val="accent6">
                <a:lumMod val="40000"/>
                <a:lumOff val="60000"/>
                <a:alpha val="58000"/>
              </a:schemeClr>
            </a:solidFill>
            <a:prstDash val="sysDash"/>
            <a:bevel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E:\阿炳\程旭园\首页年度广告\2017-5-24课件页面设计\ppt\ki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56176" y="2924944"/>
            <a:ext cx="3124108" cy="435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阿炳\程旭园\首页年度广告\2017-5-24课件页面设计\ppt\bird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0195" r="8423" b="6496"/>
          <a:stretch/>
        </p:blipFill>
        <p:spPr bwMode="auto">
          <a:xfrm>
            <a:off x="909062" y="1196752"/>
            <a:ext cx="1214666" cy="14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阿炳\程旭园\首页年度广告\2017-5-24课件页面设计\ppt\logo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2F420A-0223-4DA4-8F74-2B61430D0C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180">
            <a:off x="110937" y="4948493"/>
            <a:ext cx="2531975" cy="1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炸弹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程序脚本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73" y="1407663"/>
            <a:ext cx="5813653" cy="3673701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396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炸弹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程序脚本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07" y="1385600"/>
            <a:ext cx="5146585" cy="3761909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169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武士 程序脚本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439" y="1385600"/>
            <a:ext cx="4471121" cy="3761909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024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3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398644"/>
            <a:ext cx="6840760" cy="384575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D44A22F-45C4-4172-AC04-04D383E46903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E082B27-B800-4854-A3F2-E8D6D59B2415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9A1B24-0BF1-440E-ABAD-E9013CF1E8D7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运行效果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5ECF37C-A11E-4A6F-A78D-C110EA1F947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35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4" name="标题 8"/>
          <p:cNvSpPr txBox="1"/>
          <p:nvPr/>
        </p:nvSpPr>
        <p:spPr bwMode="auto">
          <a:xfrm>
            <a:off x="1029583" y="2276875"/>
            <a:ext cx="7084834" cy="13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panose="0201060003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7pPr>
            <a:lvl8pPr marL="13709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8pPr>
            <a:lvl9pPr marL="18281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下课啦</a:t>
            </a:r>
            <a:r>
              <a:rPr lang="en-US" altLang="zh-CN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~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pic>
        <p:nvPicPr>
          <p:cNvPr id="4" name="Picture 8" descr="E:\阿炳\程旭园\首页年度广告\2017-5-24课件页面设计\ppt\logo (2).png">
            <a:extLst>
              <a:ext uri="{FF2B5EF4-FFF2-40B4-BE49-F238E27FC236}">
                <a16:creationId xmlns:a16="http://schemas.microsoft.com/office/drawing/2014/main" id="{BD25CC0B-64B0-4FF8-AFA9-8CEF28A3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2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Contents</a:t>
            </a:r>
            <a:br>
              <a:rPr 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</a:b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目录</a:t>
            </a:r>
            <a:r>
              <a:rPr lang="en-US" sz="1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 </a:t>
            </a: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3" name="标题 8"/>
          <p:cNvSpPr txBox="1"/>
          <p:nvPr/>
        </p:nvSpPr>
        <p:spPr>
          <a:xfrm>
            <a:off x="5062968" y="165107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endParaRPr lang="zh-CN" altLang="en-US" sz="20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7" name="标题 8"/>
          <p:cNvSpPr txBox="1"/>
          <p:nvPr/>
        </p:nvSpPr>
        <p:spPr>
          <a:xfrm>
            <a:off x="5062968" y="235498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实现目标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40876" y="2356144"/>
            <a:ext cx="464056" cy="464055"/>
            <a:chOff x="4475248" y="1711544"/>
            <a:chExt cx="373176" cy="373175"/>
          </a:xfrm>
        </p:grpSpPr>
        <p:sp>
          <p:nvSpPr>
            <p:cNvPr id="19" name="椭圆 18"/>
            <p:cNvSpPr/>
            <p:nvPr/>
          </p:nvSpPr>
          <p:spPr>
            <a:xfrm>
              <a:off x="4475249" y="1711544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75248" y="1732036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1" name="标题 8"/>
          <p:cNvSpPr txBox="1"/>
          <p:nvPr/>
        </p:nvSpPr>
        <p:spPr>
          <a:xfrm>
            <a:off x="5062968" y="3072427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编写脚本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640875" y="3073591"/>
            <a:ext cx="464060" cy="464055"/>
            <a:chOff x="4475245" y="2288487"/>
            <a:chExt cx="373179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5" name="标题 8"/>
          <p:cNvSpPr txBox="1"/>
          <p:nvPr/>
        </p:nvSpPr>
        <p:spPr>
          <a:xfrm>
            <a:off x="5062968" y="3789873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程序脚本及运行效果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30043" y="3791039"/>
            <a:ext cx="474888" cy="464055"/>
            <a:chOff x="4466537" y="2865429"/>
            <a:chExt cx="381887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66537" y="2885444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pic>
        <p:nvPicPr>
          <p:cNvPr id="29" name="Picture 8" descr="E:\PPT素材\卡通a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2071"/>
            <a:ext cx="1560180" cy="31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4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实现目标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15462" y="2967337"/>
            <a:ext cx="2113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1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/>
          <p:nvPr/>
        </p:nvGrpSpPr>
        <p:grpSpPr bwMode="auto">
          <a:xfrm>
            <a:off x="5939020" y="2051867"/>
            <a:ext cx="2003822" cy="436960"/>
            <a:chOff x="7614617" y="3607912"/>
            <a:chExt cx="2672384" cy="582623"/>
          </a:xfrm>
          <a:solidFill>
            <a:srgbClr val="FFC000"/>
          </a:solidFill>
        </p:grpSpPr>
        <p:sp>
          <p:nvSpPr>
            <p:cNvPr id="14" name="Shape 833"/>
            <p:cNvSpPr/>
            <p:nvPr/>
          </p:nvSpPr>
          <p:spPr>
            <a:xfrm>
              <a:off x="7614617" y="3607912"/>
              <a:ext cx="2672384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614617" y="3642882"/>
              <a:ext cx="2672384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增加难度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grpSp>
        <p:nvGrpSpPr>
          <p:cNvPr id="16" name="Group 3"/>
          <p:cNvGrpSpPr/>
          <p:nvPr/>
        </p:nvGrpSpPr>
        <p:grpSpPr bwMode="auto">
          <a:xfrm>
            <a:off x="1249290" y="2051868"/>
            <a:ext cx="2010486" cy="436960"/>
            <a:chOff x="1952625" y="3648807"/>
            <a:chExt cx="2680421" cy="582623"/>
          </a:xfrm>
          <a:solidFill>
            <a:srgbClr val="FFC000"/>
          </a:solidFill>
        </p:grpSpPr>
        <p:sp>
          <p:nvSpPr>
            <p:cNvPr id="17" name="Shape 838"/>
            <p:cNvSpPr/>
            <p:nvPr/>
          </p:nvSpPr>
          <p:spPr>
            <a:xfrm>
              <a:off x="1994844" y="3648807"/>
              <a:ext cx="2638202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952625" y="3683776"/>
              <a:ext cx="2638202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增加关卡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91669" y="2955165"/>
            <a:ext cx="2239565" cy="83099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满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10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分进入第二关；满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30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分进入第三关；满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50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分通关。</a:t>
            </a:r>
          </a:p>
        </p:txBody>
      </p:sp>
      <p:grpSp>
        <p:nvGrpSpPr>
          <p:cNvPr id="26" name="Group 32"/>
          <p:cNvGrpSpPr/>
          <p:nvPr/>
        </p:nvGrpSpPr>
        <p:grpSpPr bwMode="auto">
          <a:xfrm>
            <a:off x="3948054" y="2051867"/>
            <a:ext cx="1264991" cy="1514476"/>
            <a:chOff x="4375152" y="1801285"/>
            <a:chExt cx="3651249" cy="4751916"/>
          </a:xfrm>
        </p:grpSpPr>
        <p:grpSp>
          <p:nvGrpSpPr>
            <p:cNvPr id="27" name="Group 33"/>
            <p:cNvGrpSpPr/>
            <p:nvPr/>
          </p:nvGrpSpPr>
          <p:grpSpPr bwMode="auto">
            <a:xfrm>
              <a:off x="4375152" y="1801285"/>
              <a:ext cx="3651249" cy="4751916"/>
              <a:chOff x="3281363" y="1350963"/>
              <a:chExt cx="2738437" cy="3563937"/>
            </a:xfrm>
          </p:grpSpPr>
          <p:sp>
            <p:nvSpPr>
              <p:cNvPr id="3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281363" y="1352550"/>
                <a:ext cx="2738437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6" name="Freeform 5"/>
              <p:cNvSpPr/>
              <p:nvPr/>
            </p:nvSpPr>
            <p:spPr bwMode="auto">
              <a:xfrm>
                <a:off x="3514003" y="3225393"/>
                <a:ext cx="1269717" cy="1689507"/>
              </a:xfrm>
              <a:custGeom>
                <a:avLst/>
                <a:gdLst>
                  <a:gd name="T0" fmla="*/ 0 w 799"/>
                  <a:gd name="T1" fmla="*/ 894 h 1064"/>
                  <a:gd name="T2" fmla="*/ 318 w 799"/>
                  <a:gd name="T3" fmla="*/ 0 h 1064"/>
                  <a:gd name="T4" fmla="*/ 799 w 799"/>
                  <a:gd name="T5" fmla="*/ 172 h 1064"/>
                  <a:gd name="T6" fmla="*/ 481 w 799"/>
                  <a:gd name="T7" fmla="*/ 1064 h 1064"/>
                  <a:gd name="T8" fmla="*/ 296 w 799"/>
                  <a:gd name="T9" fmla="*/ 823 h 1064"/>
                  <a:gd name="T10" fmla="*/ 0 w 799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064">
                    <a:moveTo>
                      <a:pt x="0" y="894"/>
                    </a:moveTo>
                    <a:lnTo>
                      <a:pt x="318" y="0"/>
                    </a:lnTo>
                    <a:lnTo>
                      <a:pt x="799" y="172"/>
                    </a:lnTo>
                    <a:lnTo>
                      <a:pt x="481" y="1064"/>
                    </a:lnTo>
                    <a:lnTo>
                      <a:pt x="296" y="823"/>
                    </a:lnTo>
                    <a:lnTo>
                      <a:pt x="0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7" name="Freeform 6"/>
              <p:cNvSpPr/>
              <p:nvPr/>
            </p:nvSpPr>
            <p:spPr bwMode="auto">
              <a:xfrm>
                <a:off x="4514641" y="3225393"/>
                <a:ext cx="1264109" cy="1689507"/>
              </a:xfrm>
              <a:custGeom>
                <a:avLst/>
                <a:gdLst>
                  <a:gd name="T0" fmla="*/ 798 w 798"/>
                  <a:gd name="T1" fmla="*/ 894 h 1064"/>
                  <a:gd name="T2" fmla="*/ 481 w 798"/>
                  <a:gd name="T3" fmla="*/ 0 h 1064"/>
                  <a:gd name="T4" fmla="*/ 0 w 798"/>
                  <a:gd name="T5" fmla="*/ 172 h 1064"/>
                  <a:gd name="T6" fmla="*/ 317 w 798"/>
                  <a:gd name="T7" fmla="*/ 1064 h 1064"/>
                  <a:gd name="T8" fmla="*/ 502 w 798"/>
                  <a:gd name="T9" fmla="*/ 823 h 1064"/>
                  <a:gd name="T10" fmla="*/ 798 w 798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1064">
                    <a:moveTo>
                      <a:pt x="798" y="894"/>
                    </a:moveTo>
                    <a:lnTo>
                      <a:pt x="481" y="0"/>
                    </a:lnTo>
                    <a:lnTo>
                      <a:pt x="0" y="172"/>
                    </a:lnTo>
                    <a:lnTo>
                      <a:pt x="317" y="1064"/>
                    </a:lnTo>
                    <a:lnTo>
                      <a:pt x="502" y="823"/>
                    </a:lnTo>
                    <a:lnTo>
                      <a:pt x="798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8" name="Freeform 7"/>
              <p:cNvSpPr>
                <a:spLocks noEditPoints="1"/>
              </p:cNvSpPr>
              <p:nvPr/>
            </p:nvSpPr>
            <p:spPr bwMode="auto">
              <a:xfrm>
                <a:off x="3284165" y="1350963"/>
                <a:ext cx="2735635" cy="2731792"/>
              </a:xfrm>
              <a:custGeom>
                <a:avLst/>
                <a:gdLst>
                  <a:gd name="T0" fmla="*/ 172 w 1742"/>
                  <a:gd name="T1" fmla="*/ 864 h 1738"/>
                  <a:gd name="T2" fmla="*/ 868 w 1742"/>
                  <a:gd name="T3" fmla="*/ 168 h 1738"/>
                  <a:gd name="T4" fmla="*/ 869 w 1742"/>
                  <a:gd name="T5" fmla="*/ 168 h 1738"/>
                  <a:gd name="T6" fmla="*/ 1565 w 1742"/>
                  <a:gd name="T7" fmla="*/ 864 h 1738"/>
                  <a:gd name="T8" fmla="*/ 869 w 1742"/>
                  <a:gd name="T9" fmla="*/ 1561 h 1738"/>
                  <a:gd name="T10" fmla="*/ 868 w 1742"/>
                  <a:gd name="T11" fmla="*/ 1561 h 1738"/>
                  <a:gd name="T12" fmla="*/ 172 w 1742"/>
                  <a:gd name="T13" fmla="*/ 864 h 1738"/>
                  <a:gd name="T14" fmla="*/ 868 w 1742"/>
                  <a:gd name="T15" fmla="*/ 122 h 1738"/>
                  <a:gd name="T16" fmla="*/ 867 w 1742"/>
                  <a:gd name="T17" fmla="*/ 123 h 1738"/>
                  <a:gd name="T18" fmla="*/ 721 w 1742"/>
                  <a:gd name="T19" fmla="*/ 2 h 1738"/>
                  <a:gd name="T20" fmla="*/ 626 w 1742"/>
                  <a:gd name="T21" fmla="*/ 165 h 1738"/>
                  <a:gd name="T22" fmla="*/ 450 w 1742"/>
                  <a:gd name="T23" fmla="*/ 97 h 1738"/>
                  <a:gd name="T24" fmla="*/ 413 w 1742"/>
                  <a:gd name="T25" fmla="*/ 283 h 1738"/>
                  <a:gd name="T26" fmla="*/ 223 w 1742"/>
                  <a:gd name="T27" fmla="*/ 276 h 1738"/>
                  <a:gd name="T28" fmla="*/ 249 w 1742"/>
                  <a:gd name="T29" fmla="*/ 463 h 1738"/>
                  <a:gd name="T30" fmla="*/ 69 w 1742"/>
                  <a:gd name="T31" fmla="*/ 519 h 1738"/>
                  <a:gd name="T32" fmla="*/ 152 w 1742"/>
                  <a:gd name="T33" fmla="*/ 687 h 1738"/>
                  <a:gd name="T34" fmla="*/ 0 w 1742"/>
                  <a:gd name="T35" fmla="*/ 797 h 1738"/>
                  <a:gd name="T36" fmla="*/ 134 w 1742"/>
                  <a:gd name="T37" fmla="*/ 930 h 1738"/>
                  <a:gd name="T38" fmla="*/ 26 w 1742"/>
                  <a:gd name="T39" fmla="*/ 1085 h 1738"/>
                  <a:gd name="T40" fmla="*/ 196 w 1742"/>
                  <a:gd name="T41" fmla="*/ 1165 h 1738"/>
                  <a:gd name="T42" fmla="*/ 143 w 1742"/>
                  <a:gd name="T43" fmla="*/ 1348 h 1738"/>
                  <a:gd name="T44" fmla="*/ 331 w 1742"/>
                  <a:gd name="T45" fmla="*/ 1369 h 1738"/>
                  <a:gd name="T46" fmla="*/ 339 w 1742"/>
                  <a:gd name="T47" fmla="*/ 1557 h 1738"/>
                  <a:gd name="T48" fmla="*/ 524 w 1742"/>
                  <a:gd name="T49" fmla="*/ 1517 h 1738"/>
                  <a:gd name="T50" fmla="*/ 594 w 1742"/>
                  <a:gd name="T51" fmla="*/ 1693 h 1738"/>
                  <a:gd name="T52" fmla="*/ 755 w 1742"/>
                  <a:gd name="T53" fmla="*/ 1594 h 1738"/>
                  <a:gd name="T54" fmla="*/ 868 w 1742"/>
                  <a:gd name="T55" fmla="*/ 1726 h 1738"/>
                  <a:gd name="T56" fmla="*/ 878 w 1742"/>
                  <a:gd name="T57" fmla="*/ 1738 h 1738"/>
                  <a:gd name="T58" fmla="*/ 999 w 1742"/>
                  <a:gd name="T59" fmla="*/ 1593 h 1738"/>
                  <a:gd name="T60" fmla="*/ 1162 w 1742"/>
                  <a:gd name="T61" fmla="*/ 1688 h 1738"/>
                  <a:gd name="T62" fmla="*/ 1228 w 1742"/>
                  <a:gd name="T63" fmla="*/ 1512 h 1738"/>
                  <a:gd name="T64" fmla="*/ 1413 w 1742"/>
                  <a:gd name="T65" fmla="*/ 1550 h 1738"/>
                  <a:gd name="T66" fmla="*/ 1420 w 1742"/>
                  <a:gd name="T67" fmla="*/ 1361 h 1738"/>
                  <a:gd name="T68" fmla="*/ 1607 w 1742"/>
                  <a:gd name="T69" fmla="*/ 1337 h 1738"/>
                  <a:gd name="T70" fmla="*/ 1551 w 1742"/>
                  <a:gd name="T71" fmla="*/ 1156 h 1738"/>
                  <a:gd name="T72" fmla="*/ 1720 w 1742"/>
                  <a:gd name="T73" fmla="*/ 1073 h 1738"/>
                  <a:gd name="T74" fmla="*/ 1610 w 1742"/>
                  <a:gd name="T75" fmla="*/ 919 h 1738"/>
                  <a:gd name="T76" fmla="*/ 1742 w 1742"/>
                  <a:gd name="T77" fmla="*/ 786 h 1738"/>
                  <a:gd name="T78" fmla="*/ 1588 w 1742"/>
                  <a:gd name="T79" fmla="*/ 677 h 1738"/>
                  <a:gd name="T80" fmla="*/ 1669 w 1742"/>
                  <a:gd name="T81" fmla="*/ 507 h 1738"/>
                  <a:gd name="T82" fmla="*/ 1488 w 1742"/>
                  <a:gd name="T83" fmla="*/ 455 h 1738"/>
                  <a:gd name="T84" fmla="*/ 1511 w 1742"/>
                  <a:gd name="T85" fmla="*/ 266 h 1738"/>
                  <a:gd name="T86" fmla="*/ 1321 w 1742"/>
                  <a:gd name="T87" fmla="*/ 276 h 1738"/>
                  <a:gd name="T88" fmla="*/ 1282 w 1742"/>
                  <a:gd name="T89" fmla="*/ 91 h 1738"/>
                  <a:gd name="T90" fmla="*/ 1107 w 1742"/>
                  <a:gd name="T91" fmla="*/ 162 h 1738"/>
                  <a:gd name="T92" fmla="*/ 1009 w 1742"/>
                  <a:gd name="T93" fmla="*/ 0 h 1738"/>
                  <a:gd name="T94" fmla="*/ 868 w 1742"/>
                  <a:gd name="T95" fmla="*/ 122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2" h="1738">
                    <a:moveTo>
                      <a:pt x="172" y="864"/>
                    </a:moveTo>
                    <a:cubicBezTo>
                      <a:pt x="172" y="481"/>
                      <a:pt x="484" y="169"/>
                      <a:pt x="868" y="168"/>
                    </a:cubicBezTo>
                    <a:cubicBezTo>
                      <a:pt x="869" y="168"/>
                      <a:pt x="869" y="168"/>
                      <a:pt x="869" y="168"/>
                    </a:cubicBezTo>
                    <a:cubicBezTo>
                      <a:pt x="1254" y="168"/>
                      <a:pt x="1565" y="480"/>
                      <a:pt x="1565" y="864"/>
                    </a:cubicBezTo>
                    <a:cubicBezTo>
                      <a:pt x="1565" y="1248"/>
                      <a:pt x="1254" y="1561"/>
                      <a:pt x="869" y="1561"/>
                    </a:cubicBezTo>
                    <a:cubicBezTo>
                      <a:pt x="868" y="1561"/>
                      <a:pt x="868" y="1561"/>
                      <a:pt x="868" y="1561"/>
                    </a:cubicBezTo>
                    <a:cubicBezTo>
                      <a:pt x="484" y="1560"/>
                      <a:pt x="172" y="1248"/>
                      <a:pt x="172" y="864"/>
                    </a:cubicBezTo>
                    <a:close/>
                    <a:moveTo>
                      <a:pt x="868" y="122"/>
                    </a:moveTo>
                    <a:cubicBezTo>
                      <a:pt x="867" y="123"/>
                      <a:pt x="867" y="123"/>
                      <a:pt x="867" y="123"/>
                    </a:cubicBezTo>
                    <a:cubicBezTo>
                      <a:pt x="721" y="2"/>
                      <a:pt x="721" y="2"/>
                      <a:pt x="721" y="2"/>
                    </a:cubicBezTo>
                    <a:cubicBezTo>
                      <a:pt x="626" y="165"/>
                      <a:pt x="626" y="165"/>
                      <a:pt x="626" y="165"/>
                    </a:cubicBezTo>
                    <a:cubicBezTo>
                      <a:pt x="450" y="97"/>
                      <a:pt x="450" y="97"/>
                      <a:pt x="450" y="97"/>
                    </a:cubicBezTo>
                    <a:cubicBezTo>
                      <a:pt x="413" y="283"/>
                      <a:pt x="413" y="283"/>
                      <a:pt x="413" y="283"/>
                    </a:cubicBezTo>
                    <a:cubicBezTo>
                      <a:pt x="223" y="276"/>
                      <a:pt x="223" y="276"/>
                      <a:pt x="223" y="276"/>
                    </a:cubicBezTo>
                    <a:cubicBezTo>
                      <a:pt x="249" y="463"/>
                      <a:pt x="249" y="463"/>
                      <a:pt x="249" y="463"/>
                    </a:cubicBezTo>
                    <a:cubicBezTo>
                      <a:pt x="69" y="519"/>
                      <a:pt x="69" y="519"/>
                      <a:pt x="69" y="519"/>
                    </a:cubicBezTo>
                    <a:cubicBezTo>
                      <a:pt x="152" y="687"/>
                      <a:pt x="152" y="687"/>
                      <a:pt x="152" y="687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134" y="930"/>
                      <a:pt x="134" y="930"/>
                      <a:pt x="134" y="930"/>
                    </a:cubicBezTo>
                    <a:cubicBezTo>
                      <a:pt x="26" y="1085"/>
                      <a:pt x="26" y="1085"/>
                      <a:pt x="26" y="1085"/>
                    </a:cubicBezTo>
                    <a:cubicBezTo>
                      <a:pt x="196" y="1165"/>
                      <a:pt x="196" y="1165"/>
                      <a:pt x="196" y="1165"/>
                    </a:cubicBezTo>
                    <a:cubicBezTo>
                      <a:pt x="143" y="1348"/>
                      <a:pt x="143" y="1348"/>
                      <a:pt x="143" y="1348"/>
                    </a:cubicBezTo>
                    <a:cubicBezTo>
                      <a:pt x="331" y="1369"/>
                      <a:pt x="331" y="1369"/>
                      <a:pt x="331" y="1369"/>
                    </a:cubicBezTo>
                    <a:cubicBezTo>
                      <a:pt x="339" y="1557"/>
                      <a:pt x="339" y="1557"/>
                      <a:pt x="339" y="1557"/>
                    </a:cubicBezTo>
                    <a:cubicBezTo>
                      <a:pt x="524" y="1517"/>
                      <a:pt x="524" y="1517"/>
                      <a:pt x="524" y="1517"/>
                    </a:cubicBezTo>
                    <a:cubicBezTo>
                      <a:pt x="594" y="1693"/>
                      <a:pt x="594" y="1693"/>
                      <a:pt x="594" y="1693"/>
                    </a:cubicBezTo>
                    <a:cubicBezTo>
                      <a:pt x="755" y="1594"/>
                      <a:pt x="755" y="1594"/>
                      <a:pt x="755" y="1594"/>
                    </a:cubicBezTo>
                    <a:cubicBezTo>
                      <a:pt x="868" y="1726"/>
                      <a:pt x="868" y="1726"/>
                      <a:pt x="868" y="1726"/>
                    </a:cubicBezTo>
                    <a:cubicBezTo>
                      <a:pt x="878" y="1738"/>
                      <a:pt x="878" y="1738"/>
                      <a:pt x="878" y="1738"/>
                    </a:cubicBezTo>
                    <a:cubicBezTo>
                      <a:pt x="999" y="1593"/>
                      <a:pt x="999" y="1593"/>
                      <a:pt x="999" y="1593"/>
                    </a:cubicBezTo>
                    <a:cubicBezTo>
                      <a:pt x="1162" y="1688"/>
                      <a:pt x="1162" y="1688"/>
                      <a:pt x="1162" y="1688"/>
                    </a:cubicBezTo>
                    <a:cubicBezTo>
                      <a:pt x="1228" y="1512"/>
                      <a:pt x="1228" y="1512"/>
                      <a:pt x="1228" y="1512"/>
                    </a:cubicBezTo>
                    <a:cubicBezTo>
                      <a:pt x="1413" y="1550"/>
                      <a:pt x="1413" y="1550"/>
                      <a:pt x="1413" y="1550"/>
                    </a:cubicBezTo>
                    <a:cubicBezTo>
                      <a:pt x="1420" y="1361"/>
                      <a:pt x="1420" y="1361"/>
                      <a:pt x="1420" y="1361"/>
                    </a:cubicBezTo>
                    <a:cubicBezTo>
                      <a:pt x="1607" y="1337"/>
                      <a:pt x="1607" y="1337"/>
                      <a:pt x="1607" y="1337"/>
                    </a:cubicBezTo>
                    <a:cubicBezTo>
                      <a:pt x="1551" y="1156"/>
                      <a:pt x="1551" y="1156"/>
                      <a:pt x="1551" y="1156"/>
                    </a:cubicBezTo>
                    <a:cubicBezTo>
                      <a:pt x="1720" y="1073"/>
                      <a:pt x="1720" y="1073"/>
                      <a:pt x="1720" y="1073"/>
                    </a:cubicBezTo>
                    <a:cubicBezTo>
                      <a:pt x="1610" y="919"/>
                      <a:pt x="1610" y="919"/>
                      <a:pt x="1610" y="919"/>
                    </a:cubicBezTo>
                    <a:cubicBezTo>
                      <a:pt x="1742" y="786"/>
                      <a:pt x="1742" y="786"/>
                      <a:pt x="1742" y="786"/>
                    </a:cubicBezTo>
                    <a:cubicBezTo>
                      <a:pt x="1588" y="677"/>
                      <a:pt x="1588" y="677"/>
                      <a:pt x="1588" y="677"/>
                    </a:cubicBezTo>
                    <a:cubicBezTo>
                      <a:pt x="1669" y="507"/>
                      <a:pt x="1669" y="507"/>
                      <a:pt x="1669" y="507"/>
                    </a:cubicBezTo>
                    <a:cubicBezTo>
                      <a:pt x="1488" y="455"/>
                      <a:pt x="1488" y="455"/>
                      <a:pt x="1488" y="455"/>
                    </a:cubicBezTo>
                    <a:cubicBezTo>
                      <a:pt x="1511" y="266"/>
                      <a:pt x="1511" y="266"/>
                      <a:pt x="1511" y="266"/>
                    </a:cubicBezTo>
                    <a:cubicBezTo>
                      <a:pt x="1321" y="276"/>
                      <a:pt x="1321" y="276"/>
                      <a:pt x="1321" y="276"/>
                    </a:cubicBezTo>
                    <a:cubicBezTo>
                      <a:pt x="1282" y="91"/>
                      <a:pt x="1282" y="91"/>
                      <a:pt x="1282" y="91"/>
                    </a:cubicBezTo>
                    <a:cubicBezTo>
                      <a:pt x="1107" y="162"/>
                      <a:pt x="1107" y="162"/>
                      <a:pt x="1107" y="162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868" y="122"/>
                      <a:pt x="868" y="122"/>
                      <a:pt x="868" y="1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9" name="Freeform 8"/>
              <p:cNvSpPr>
                <a:spLocks noEditPoints="1"/>
              </p:cNvSpPr>
              <p:nvPr/>
            </p:nvSpPr>
            <p:spPr bwMode="auto">
              <a:xfrm>
                <a:off x="3553244" y="1614336"/>
                <a:ext cx="2189069" cy="2188236"/>
              </a:xfrm>
              <a:custGeom>
                <a:avLst/>
                <a:gdLst>
                  <a:gd name="T0" fmla="*/ 0 w 1393"/>
                  <a:gd name="T1" fmla="*/ 696 h 1393"/>
                  <a:gd name="T2" fmla="*/ 696 w 1393"/>
                  <a:gd name="T3" fmla="*/ 1393 h 1393"/>
                  <a:gd name="T4" fmla="*/ 697 w 1393"/>
                  <a:gd name="T5" fmla="*/ 1393 h 1393"/>
                  <a:gd name="T6" fmla="*/ 1393 w 1393"/>
                  <a:gd name="T7" fmla="*/ 696 h 1393"/>
                  <a:gd name="T8" fmla="*/ 697 w 1393"/>
                  <a:gd name="T9" fmla="*/ 0 h 1393"/>
                  <a:gd name="T10" fmla="*/ 696 w 1393"/>
                  <a:gd name="T11" fmla="*/ 0 h 1393"/>
                  <a:gd name="T12" fmla="*/ 0 w 1393"/>
                  <a:gd name="T13" fmla="*/ 696 h 1393"/>
                  <a:gd name="T14" fmla="*/ 696 w 1393"/>
                  <a:gd name="T15" fmla="*/ 1333 h 1393"/>
                  <a:gd name="T16" fmla="*/ 60 w 1393"/>
                  <a:gd name="T17" fmla="*/ 696 h 1393"/>
                  <a:gd name="T18" fmla="*/ 696 w 1393"/>
                  <a:gd name="T19" fmla="*/ 58 h 1393"/>
                  <a:gd name="T20" fmla="*/ 697 w 1393"/>
                  <a:gd name="T21" fmla="*/ 58 h 1393"/>
                  <a:gd name="T22" fmla="*/ 1335 w 1393"/>
                  <a:gd name="T23" fmla="*/ 696 h 1393"/>
                  <a:gd name="T24" fmla="*/ 697 w 1393"/>
                  <a:gd name="T25" fmla="*/ 1333 h 1393"/>
                  <a:gd name="T26" fmla="*/ 696 w 1393"/>
                  <a:gd name="T27" fmla="*/ 1333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3" h="1393">
                    <a:moveTo>
                      <a:pt x="0" y="696"/>
                    </a:moveTo>
                    <a:cubicBezTo>
                      <a:pt x="0" y="1080"/>
                      <a:pt x="312" y="1392"/>
                      <a:pt x="696" y="1393"/>
                    </a:cubicBezTo>
                    <a:cubicBezTo>
                      <a:pt x="697" y="1393"/>
                      <a:pt x="697" y="1393"/>
                      <a:pt x="697" y="1393"/>
                    </a:cubicBezTo>
                    <a:cubicBezTo>
                      <a:pt x="1082" y="1393"/>
                      <a:pt x="1393" y="1080"/>
                      <a:pt x="1393" y="696"/>
                    </a:cubicBezTo>
                    <a:cubicBezTo>
                      <a:pt x="1393" y="312"/>
                      <a:pt x="1082" y="0"/>
                      <a:pt x="697" y="0"/>
                    </a:cubicBezTo>
                    <a:cubicBezTo>
                      <a:pt x="696" y="0"/>
                      <a:pt x="696" y="0"/>
                      <a:pt x="696" y="0"/>
                    </a:cubicBezTo>
                    <a:cubicBezTo>
                      <a:pt x="312" y="1"/>
                      <a:pt x="0" y="313"/>
                      <a:pt x="0" y="696"/>
                    </a:cubicBezTo>
                    <a:close/>
                    <a:moveTo>
                      <a:pt x="696" y="1333"/>
                    </a:moveTo>
                    <a:cubicBezTo>
                      <a:pt x="344" y="1333"/>
                      <a:pt x="60" y="1048"/>
                      <a:pt x="60" y="696"/>
                    </a:cubicBezTo>
                    <a:cubicBezTo>
                      <a:pt x="60" y="345"/>
                      <a:pt x="344" y="59"/>
                      <a:pt x="696" y="58"/>
                    </a:cubicBezTo>
                    <a:cubicBezTo>
                      <a:pt x="697" y="58"/>
                      <a:pt x="697" y="58"/>
                      <a:pt x="697" y="58"/>
                    </a:cubicBezTo>
                    <a:cubicBezTo>
                      <a:pt x="1048" y="58"/>
                      <a:pt x="1335" y="345"/>
                      <a:pt x="1335" y="696"/>
                    </a:cubicBezTo>
                    <a:cubicBezTo>
                      <a:pt x="1335" y="1048"/>
                      <a:pt x="1048" y="1333"/>
                      <a:pt x="697" y="1333"/>
                    </a:cubicBezTo>
                    <a:cubicBezTo>
                      <a:pt x="696" y="1333"/>
                      <a:pt x="696" y="1333"/>
                      <a:pt x="696" y="133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0" name="Freeform 9"/>
              <p:cNvSpPr>
                <a:spLocks noEditPoints="1"/>
              </p:cNvSpPr>
              <p:nvPr/>
            </p:nvSpPr>
            <p:spPr bwMode="auto">
              <a:xfrm>
                <a:off x="3648543" y="1706797"/>
                <a:ext cx="2001274" cy="2000512"/>
              </a:xfrm>
              <a:custGeom>
                <a:avLst/>
                <a:gdLst>
                  <a:gd name="T0" fmla="*/ 28 w 1275"/>
                  <a:gd name="T1" fmla="*/ 638 h 1275"/>
                  <a:gd name="T2" fmla="*/ 636 w 1275"/>
                  <a:gd name="T3" fmla="*/ 30 h 1275"/>
                  <a:gd name="T4" fmla="*/ 637 w 1275"/>
                  <a:gd name="T5" fmla="*/ 30 h 1275"/>
                  <a:gd name="T6" fmla="*/ 1245 w 1275"/>
                  <a:gd name="T7" fmla="*/ 638 h 1275"/>
                  <a:gd name="T8" fmla="*/ 637 w 1275"/>
                  <a:gd name="T9" fmla="*/ 1247 h 1275"/>
                  <a:gd name="T10" fmla="*/ 636 w 1275"/>
                  <a:gd name="T11" fmla="*/ 1247 h 1275"/>
                  <a:gd name="T12" fmla="*/ 28 w 1275"/>
                  <a:gd name="T13" fmla="*/ 638 h 1275"/>
                  <a:gd name="T14" fmla="*/ 636 w 1275"/>
                  <a:gd name="T15" fmla="*/ 0 h 1275"/>
                  <a:gd name="T16" fmla="*/ 0 w 1275"/>
                  <a:gd name="T17" fmla="*/ 638 h 1275"/>
                  <a:gd name="T18" fmla="*/ 636 w 1275"/>
                  <a:gd name="T19" fmla="*/ 1275 h 1275"/>
                  <a:gd name="T20" fmla="*/ 637 w 1275"/>
                  <a:gd name="T21" fmla="*/ 1275 h 1275"/>
                  <a:gd name="T22" fmla="*/ 1275 w 1275"/>
                  <a:gd name="T23" fmla="*/ 638 h 1275"/>
                  <a:gd name="T24" fmla="*/ 637 w 1275"/>
                  <a:gd name="T25" fmla="*/ 0 h 1275"/>
                  <a:gd name="T26" fmla="*/ 636 w 1275"/>
                  <a:gd name="T27" fmla="*/ 0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5" h="1275">
                    <a:moveTo>
                      <a:pt x="28" y="638"/>
                    </a:moveTo>
                    <a:cubicBezTo>
                      <a:pt x="28" y="304"/>
                      <a:pt x="301" y="31"/>
                      <a:pt x="636" y="30"/>
                    </a:cubicBezTo>
                    <a:cubicBezTo>
                      <a:pt x="637" y="30"/>
                      <a:pt x="637" y="30"/>
                      <a:pt x="637" y="30"/>
                    </a:cubicBezTo>
                    <a:cubicBezTo>
                      <a:pt x="973" y="30"/>
                      <a:pt x="1245" y="302"/>
                      <a:pt x="1245" y="638"/>
                    </a:cubicBezTo>
                    <a:cubicBezTo>
                      <a:pt x="1245" y="974"/>
                      <a:pt x="973" y="1247"/>
                      <a:pt x="637" y="1247"/>
                    </a:cubicBezTo>
                    <a:cubicBezTo>
                      <a:pt x="636" y="1247"/>
                      <a:pt x="636" y="1247"/>
                      <a:pt x="636" y="1247"/>
                    </a:cubicBezTo>
                    <a:cubicBezTo>
                      <a:pt x="301" y="1245"/>
                      <a:pt x="28" y="973"/>
                      <a:pt x="28" y="638"/>
                    </a:cubicBezTo>
                    <a:close/>
                    <a:moveTo>
                      <a:pt x="636" y="0"/>
                    </a:moveTo>
                    <a:cubicBezTo>
                      <a:pt x="284" y="1"/>
                      <a:pt x="0" y="287"/>
                      <a:pt x="0" y="638"/>
                    </a:cubicBezTo>
                    <a:cubicBezTo>
                      <a:pt x="0" y="990"/>
                      <a:pt x="284" y="1275"/>
                      <a:pt x="636" y="1275"/>
                    </a:cubicBezTo>
                    <a:cubicBezTo>
                      <a:pt x="637" y="1275"/>
                      <a:pt x="637" y="1275"/>
                      <a:pt x="637" y="1275"/>
                    </a:cubicBezTo>
                    <a:cubicBezTo>
                      <a:pt x="988" y="1275"/>
                      <a:pt x="1275" y="990"/>
                      <a:pt x="1275" y="638"/>
                    </a:cubicBezTo>
                    <a:cubicBezTo>
                      <a:pt x="1275" y="287"/>
                      <a:pt x="988" y="0"/>
                      <a:pt x="637" y="0"/>
                    </a:cubicBezTo>
                    <a:cubicBezTo>
                      <a:pt x="636" y="0"/>
                      <a:pt x="636" y="0"/>
                      <a:pt x="6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1" name="Freeform 10"/>
              <p:cNvSpPr/>
              <p:nvPr/>
            </p:nvSpPr>
            <p:spPr bwMode="auto">
              <a:xfrm>
                <a:off x="3690938" y="1752600"/>
                <a:ext cx="955675" cy="1911350"/>
              </a:xfrm>
              <a:custGeom>
                <a:avLst/>
                <a:gdLst>
                  <a:gd name="T0" fmla="*/ 0 w 608"/>
                  <a:gd name="T1" fmla="*/ 954890 h 1217"/>
                  <a:gd name="T2" fmla="*/ 955675 w 608"/>
                  <a:gd name="T3" fmla="*/ 1911350 h 1217"/>
                  <a:gd name="T4" fmla="*/ 955675 w 608"/>
                  <a:gd name="T5" fmla="*/ 1887792 h 1217"/>
                  <a:gd name="T6" fmla="*/ 25149 w 608"/>
                  <a:gd name="T7" fmla="*/ 954890 h 1217"/>
                  <a:gd name="T8" fmla="*/ 955675 w 608"/>
                  <a:gd name="T9" fmla="*/ 21988 h 1217"/>
                  <a:gd name="T10" fmla="*/ 955675 w 608"/>
                  <a:gd name="T11" fmla="*/ 0 h 1217"/>
                  <a:gd name="T12" fmla="*/ 0 w 608"/>
                  <a:gd name="T13" fmla="*/ 954890 h 12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8" h="1217">
                    <a:moveTo>
                      <a:pt x="0" y="608"/>
                    </a:moveTo>
                    <a:cubicBezTo>
                      <a:pt x="0" y="943"/>
                      <a:pt x="273" y="1215"/>
                      <a:pt x="608" y="1217"/>
                    </a:cubicBezTo>
                    <a:cubicBezTo>
                      <a:pt x="608" y="1202"/>
                      <a:pt x="608" y="1202"/>
                      <a:pt x="608" y="1202"/>
                    </a:cubicBezTo>
                    <a:cubicBezTo>
                      <a:pt x="281" y="1201"/>
                      <a:pt x="16" y="936"/>
                      <a:pt x="16" y="608"/>
                    </a:cubicBezTo>
                    <a:cubicBezTo>
                      <a:pt x="16" y="281"/>
                      <a:pt x="281" y="15"/>
                      <a:pt x="608" y="14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273" y="1"/>
                      <a:pt x="0" y="274"/>
                      <a:pt x="0" y="6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2" name="Freeform 11"/>
              <p:cNvSpPr>
                <a:spLocks noEditPoints="1"/>
              </p:cNvSpPr>
              <p:nvPr/>
            </p:nvSpPr>
            <p:spPr bwMode="auto">
              <a:xfrm>
                <a:off x="3716338" y="1752600"/>
                <a:ext cx="1887537" cy="1911350"/>
              </a:xfrm>
              <a:custGeom>
                <a:avLst/>
                <a:gdLst>
                  <a:gd name="T0" fmla="*/ 22003 w 1201"/>
                  <a:gd name="T1" fmla="*/ 954890 h 1217"/>
                  <a:gd name="T2" fmla="*/ 930410 w 1201"/>
                  <a:gd name="T3" fmla="*/ 45546 h 1217"/>
                  <a:gd name="T4" fmla="*/ 931981 w 1201"/>
                  <a:gd name="T5" fmla="*/ 45546 h 1217"/>
                  <a:gd name="T6" fmla="*/ 1841960 w 1201"/>
                  <a:gd name="T7" fmla="*/ 954890 h 1217"/>
                  <a:gd name="T8" fmla="*/ 931981 w 1201"/>
                  <a:gd name="T9" fmla="*/ 1864234 h 1217"/>
                  <a:gd name="T10" fmla="*/ 930410 w 1201"/>
                  <a:gd name="T11" fmla="*/ 1864234 h 1217"/>
                  <a:gd name="T12" fmla="*/ 22003 w 1201"/>
                  <a:gd name="T13" fmla="*/ 954890 h 1217"/>
                  <a:gd name="T14" fmla="*/ 930410 w 1201"/>
                  <a:gd name="T15" fmla="*/ 21988 h 1217"/>
                  <a:gd name="T16" fmla="*/ 0 w 1201"/>
                  <a:gd name="T17" fmla="*/ 954890 h 1217"/>
                  <a:gd name="T18" fmla="*/ 930410 w 1201"/>
                  <a:gd name="T19" fmla="*/ 1887792 h 1217"/>
                  <a:gd name="T20" fmla="*/ 930410 w 1201"/>
                  <a:gd name="T21" fmla="*/ 1911350 h 1217"/>
                  <a:gd name="T22" fmla="*/ 931981 w 1201"/>
                  <a:gd name="T23" fmla="*/ 1911350 h 1217"/>
                  <a:gd name="T24" fmla="*/ 1887537 w 1201"/>
                  <a:gd name="T25" fmla="*/ 954890 h 1217"/>
                  <a:gd name="T26" fmla="*/ 931981 w 1201"/>
                  <a:gd name="T27" fmla="*/ 0 h 1217"/>
                  <a:gd name="T28" fmla="*/ 930410 w 1201"/>
                  <a:gd name="T29" fmla="*/ 0 h 1217"/>
                  <a:gd name="T30" fmla="*/ 930410 w 1201"/>
                  <a:gd name="T31" fmla="*/ 21988 h 12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01" h="1217">
                    <a:moveTo>
                      <a:pt x="14" y="608"/>
                    </a:moveTo>
                    <a:cubicBezTo>
                      <a:pt x="14" y="289"/>
                      <a:pt x="273" y="29"/>
                      <a:pt x="592" y="29"/>
                    </a:cubicBezTo>
                    <a:cubicBezTo>
                      <a:pt x="593" y="29"/>
                      <a:pt x="593" y="29"/>
                      <a:pt x="593" y="29"/>
                    </a:cubicBezTo>
                    <a:cubicBezTo>
                      <a:pt x="913" y="29"/>
                      <a:pt x="1172" y="288"/>
                      <a:pt x="1172" y="608"/>
                    </a:cubicBezTo>
                    <a:cubicBezTo>
                      <a:pt x="1172" y="929"/>
                      <a:pt x="913" y="1187"/>
                      <a:pt x="593" y="1187"/>
                    </a:cubicBezTo>
                    <a:cubicBezTo>
                      <a:pt x="592" y="1187"/>
                      <a:pt x="592" y="1187"/>
                      <a:pt x="592" y="1187"/>
                    </a:cubicBezTo>
                    <a:cubicBezTo>
                      <a:pt x="273" y="1187"/>
                      <a:pt x="14" y="927"/>
                      <a:pt x="14" y="608"/>
                    </a:cubicBezTo>
                    <a:close/>
                    <a:moveTo>
                      <a:pt x="592" y="14"/>
                    </a:moveTo>
                    <a:cubicBezTo>
                      <a:pt x="265" y="15"/>
                      <a:pt x="0" y="281"/>
                      <a:pt x="0" y="608"/>
                    </a:cubicBezTo>
                    <a:cubicBezTo>
                      <a:pt x="0" y="936"/>
                      <a:pt x="265" y="1201"/>
                      <a:pt x="592" y="1202"/>
                    </a:cubicBezTo>
                    <a:cubicBezTo>
                      <a:pt x="592" y="1217"/>
                      <a:pt x="592" y="1217"/>
                      <a:pt x="592" y="1217"/>
                    </a:cubicBezTo>
                    <a:cubicBezTo>
                      <a:pt x="593" y="1217"/>
                      <a:pt x="593" y="1217"/>
                      <a:pt x="593" y="1217"/>
                    </a:cubicBezTo>
                    <a:cubicBezTo>
                      <a:pt x="929" y="1217"/>
                      <a:pt x="1201" y="944"/>
                      <a:pt x="1201" y="608"/>
                    </a:cubicBezTo>
                    <a:cubicBezTo>
                      <a:pt x="1201" y="272"/>
                      <a:pt x="929" y="0"/>
                      <a:pt x="593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592" y="14"/>
                      <a:pt x="592" y="14"/>
                      <a:pt x="59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</p:grpSp>
        <p:sp>
          <p:nvSpPr>
            <p:cNvPr id="28" name="Freeform 13"/>
            <p:cNvSpPr/>
            <p:nvPr/>
          </p:nvSpPr>
          <p:spPr bwMode="auto">
            <a:xfrm>
              <a:off x="6195170" y="3609404"/>
              <a:ext cx="1214593" cy="1214131"/>
            </a:xfrm>
            <a:custGeom>
              <a:avLst/>
              <a:gdLst>
                <a:gd name="T0" fmla="*/ 580 w 580"/>
                <a:gd name="T1" fmla="*/ 0 h 579"/>
                <a:gd name="T2" fmla="*/ 1 w 580"/>
                <a:gd name="T3" fmla="*/ 579 h 579"/>
                <a:gd name="T4" fmla="*/ 0 w 580"/>
                <a:gd name="T5" fmla="*/ 579 h 579"/>
                <a:gd name="T6" fmla="*/ 0 w 580"/>
                <a:gd name="T7" fmla="*/ 0 h 579"/>
                <a:gd name="T8" fmla="*/ 58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0"/>
                  </a:moveTo>
                  <a:cubicBezTo>
                    <a:pt x="580" y="321"/>
                    <a:pt x="321" y="579"/>
                    <a:pt x="1" y="579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4980579" y="2399010"/>
              <a:ext cx="1214591" cy="1210394"/>
            </a:xfrm>
            <a:custGeom>
              <a:avLst/>
              <a:gdLst>
                <a:gd name="T0" fmla="*/ 0 w 580"/>
                <a:gd name="T1" fmla="*/ 579 h 579"/>
                <a:gd name="T2" fmla="*/ 578 w 580"/>
                <a:gd name="T3" fmla="*/ 0 h 579"/>
                <a:gd name="T4" fmla="*/ 580 w 580"/>
                <a:gd name="T5" fmla="*/ 0 h 579"/>
                <a:gd name="T6" fmla="*/ 580 w 580"/>
                <a:gd name="T7" fmla="*/ 579 h 579"/>
                <a:gd name="T8" fmla="*/ 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579"/>
                  </a:moveTo>
                  <a:cubicBezTo>
                    <a:pt x="0" y="259"/>
                    <a:pt x="258" y="0"/>
                    <a:pt x="578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579"/>
                    <a:pt x="580" y="579"/>
                    <a:pt x="580" y="57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4980579" y="3609404"/>
              <a:ext cx="1214591" cy="1214131"/>
            </a:xfrm>
            <a:custGeom>
              <a:avLst/>
              <a:gdLst>
                <a:gd name="T0" fmla="*/ 0 w 580"/>
                <a:gd name="T1" fmla="*/ 0 h 579"/>
                <a:gd name="T2" fmla="*/ 578 w 580"/>
                <a:gd name="T3" fmla="*/ 579 h 579"/>
                <a:gd name="T4" fmla="*/ 580 w 580"/>
                <a:gd name="T5" fmla="*/ 579 h 579"/>
                <a:gd name="T6" fmla="*/ 580 w 580"/>
                <a:gd name="T7" fmla="*/ 0 h 579"/>
                <a:gd name="T8" fmla="*/ 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0"/>
                  </a:moveTo>
                  <a:cubicBezTo>
                    <a:pt x="0" y="321"/>
                    <a:pt x="258" y="579"/>
                    <a:pt x="578" y="579"/>
                  </a:cubicBezTo>
                  <a:cubicBezTo>
                    <a:pt x="580" y="579"/>
                    <a:pt x="580" y="579"/>
                    <a:pt x="580" y="579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6195170" y="2399010"/>
              <a:ext cx="1214593" cy="1210394"/>
            </a:xfrm>
            <a:custGeom>
              <a:avLst/>
              <a:gdLst>
                <a:gd name="T0" fmla="*/ 580 w 580"/>
                <a:gd name="T1" fmla="*/ 579 h 579"/>
                <a:gd name="T2" fmla="*/ 1 w 580"/>
                <a:gd name="T3" fmla="*/ 0 h 579"/>
                <a:gd name="T4" fmla="*/ 0 w 580"/>
                <a:gd name="T5" fmla="*/ 0 h 579"/>
                <a:gd name="T6" fmla="*/ 0 w 580"/>
                <a:gd name="T7" fmla="*/ 579 h 579"/>
                <a:gd name="T8" fmla="*/ 58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579"/>
                  </a:moveTo>
                  <a:cubicBezTo>
                    <a:pt x="580" y="259"/>
                    <a:pt x="3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9"/>
                    <a:pt x="0" y="579"/>
                    <a:pt x="0" y="579"/>
                  </a:cubicBezTo>
                  <a:lnTo>
                    <a:pt x="58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5604692" y="3022887"/>
              <a:ext cx="1192170" cy="1195451"/>
            </a:xfrm>
            <a:prstGeom prst="ellipse">
              <a:avLst/>
            </a:prstGeom>
            <a:solidFill>
              <a:srgbClr val="FEFFD7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2980DB-A967-4CF7-ABD5-9DBA0AD31FDF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C4327DA-0308-401B-AD4F-78506C59BC5E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765E104-2166-4383-923B-53938281EC34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实现目标</a:t>
              </a: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E3BBA7F-9771-479B-9D7A-FFCFA51AA0E1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9" name="TextBox 24">
            <a:extLst>
              <a:ext uri="{FF2B5EF4-FFF2-40B4-BE49-F238E27FC236}">
                <a16:creationId xmlns:a16="http://schemas.microsoft.com/office/drawing/2014/main" id="{CE422105-8097-403E-801F-1A9753B1F8A9}"/>
              </a:ext>
            </a:extLst>
          </p:cNvPr>
          <p:cNvSpPr txBox="1"/>
          <p:nvPr/>
        </p:nvSpPr>
        <p:spPr>
          <a:xfrm>
            <a:off x="5939020" y="2903532"/>
            <a:ext cx="2239565" cy="55399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导入炸弹角色，武士切到炸弹分数减少。</a:t>
            </a:r>
          </a:p>
        </p:txBody>
      </p:sp>
      <p:grpSp>
        <p:nvGrpSpPr>
          <p:cNvPr id="45" name="Group 1">
            <a:extLst>
              <a:ext uri="{FF2B5EF4-FFF2-40B4-BE49-F238E27FC236}">
                <a16:creationId xmlns:a16="http://schemas.microsoft.com/office/drawing/2014/main" id="{E549ADC4-36BA-47FA-B153-719D29FEA741}"/>
              </a:ext>
            </a:extLst>
          </p:cNvPr>
          <p:cNvGrpSpPr/>
          <p:nvPr/>
        </p:nvGrpSpPr>
        <p:grpSpPr bwMode="auto">
          <a:xfrm>
            <a:off x="3521674" y="3925240"/>
            <a:ext cx="2240756" cy="436959"/>
            <a:chOff x="4602698" y="1835188"/>
            <a:chExt cx="2986604" cy="582624"/>
          </a:xfrm>
          <a:solidFill>
            <a:schemeClr val="accent6"/>
          </a:solidFill>
        </p:grpSpPr>
        <p:sp>
          <p:nvSpPr>
            <p:cNvPr id="46" name="Shape 848">
              <a:extLst>
                <a:ext uri="{FF2B5EF4-FFF2-40B4-BE49-F238E27FC236}">
                  <a16:creationId xmlns:a16="http://schemas.microsoft.com/office/drawing/2014/main" id="{229FFC8F-7354-4580-88E2-18226FAFEEE4}"/>
                </a:ext>
              </a:extLst>
            </p:cNvPr>
            <p:cNvSpPr/>
            <p:nvPr/>
          </p:nvSpPr>
          <p:spPr>
            <a:xfrm>
              <a:off x="4602698" y="183518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DB3A1F4C-16AF-48DB-9786-2307ACA8C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53349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停止游戏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48" name="TextBox 24">
            <a:extLst>
              <a:ext uri="{FF2B5EF4-FFF2-40B4-BE49-F238E27FC236}">
                <a16:creationId xmlns:a16="http://schemas.microsoft.com/office/drawing/2014/main" id="{928BF9D7-3644-47FC-BD55-74349E4A3C48}"/>
              </a:ext>
            </a:extLst>
          </p:cNvPr>
          <p:cNvSpPr txBox="1"/>
          <p:nvPr/>
        </p:nvSpPr>
        <p:spPr>
          <a:xfrm>
            <a:off x="3531234" y="4753502"/>
            <a:ext cx="2239565" cy="55399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小鸟碰到管道或者地面停止游戏。</a:t>
            </a:r>
          </a:p>
        </p:txBody>
      </p:sp>
    </p:spTree>
    <p:extLst>
      <p:ext uri="{BB962C8B-B14F-4D97-AF65-F5344CB8AC3E}">
        <p14:creationId xmlns:p14="http://schemas.microsoft.com/office/powerpoint/2010/main" val="177840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编写脚本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2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增加关卡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95" y="1295205"/>
            <a:ext cx="4028715" cy="371422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80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marL="285750" indent="-285750" algn="ctr">
              <a:buFontTx/>
              <a:buChar char="-"/>
            </a:pP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舞台 程序脚本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617" y="1349342"/>
            <a:ext cx="4384765" cy="383442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885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添加炸弹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26" y="1349342"/>
            <a:ext cx="4134947" cy="383442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48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炸弹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程序脚本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07" y="1349342"/>
            <a:ext cx="5146585" cy="383442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605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148</Words>
  <Application>Microsoft Office PowerPoint</Application>
  <PresentationFormat>全屏显示(4:3)</PresentationFormat>
  <Paragraphs>47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方正粗圆简体</vt:lpstr>
      <vt:lpstr>方正准圆简体</vt:lpstr>
      <vt:lpstr>宋体</vt:lpstr>
      <vt:lpstr>Arial</vt:lpstr>
      <vt:lpstr>Calibri</vt:lpstr>
      <vt:lpstr>Office 主题​​</vt:lpstr>
      <vt:lpstr>切菜武士（下）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卡通教育教学说课PPT模版</dc:title>
  <dc:creator>Sky123.Org</dc:creator>
  <cp:lastModifiedBy>Bcnet</cp:lastModifiedBy>
  <cp:revision>53</cp:revision>
  <dcterms:created xsi:type="dcterms:W3CDTF">2017-06-07T06:29:30Z</dcterms:created>
  <dcterms:modified xsi:type="dcterms:W3CDTF">2017-08-06T09:35:59Z</dcterms:modified>
</cp:coreProperties>
</file>