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57" r:id="rId5"/>
    <p:sldId id="258" r:id="rId6"/>
    <p:sldId id="268" r:id="rId7"/>
    <p:sldId id="269" r:id="rId8"/>
    <p:sldId id="276" r:id="rId9"/>
    <p:sldId id="284" r:id="rId10"/>
    <p:sldId id="277" r:id="rId11"/>
    <p:sldId id="278" r:id="rId12"/>
    <p:sldId id="271" r:id="rId13"/>
    <p:sldId id="279" r:id="rId14"/>
    <p:sldId id="280" r:id="rId15"/>
    <p:sldId id="281" r:id="rId16"/>
    <p:sldId id="282" r:id="rId17"/>
    <p:sldId id="283" r:id="rId18"/>
    <p:sldId id="270" r:id="rId19"/>
    <p:sldId id="262" r:id="rId20"/>
    <p:sldId id="260" r:id="rId21"/>
    <p:sldId id="26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一站到底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6" y="3662368"/>
            <a:ext cx="91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第九节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新建链表、变量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6A3F454-D045-4342-AAF1-206329DF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9" y="1437529"/>
            <a:ext cx="2840233" cy="3781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88BFE0-EEC9-4DA2-9A4D-702FA124E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711" y="1442738"/>
            <a:ext cx="2922939" cy="37767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642FD5-4008-4DC4-8623-7E4F13320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89" y="1437529"/>
            <a:ext cx="2823041" cy="37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1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Pico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添加问题以及答案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45" y="1224899"/>
            <a:ext cx="4114109" cy="449704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44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提问回答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91" y="1256528"/>
            <a:ext cx="4728324" cy="379158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006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舞台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91" y="1442996"/>
            <a:ext cx="4728324" cy="341864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80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角色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Dan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脚本程序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61" y="1442996"/>
            <a:ext cx="4462982" cy="341864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05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地洞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95" y="1442996"/>
            <a:ext cx="4356914" cy="341864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351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角色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Pico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全部代码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3807FD9-E8A7-4F94-82DC-DC8AA748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96752"/>
            <a:ext cx="2880320" cy="43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8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角色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Pico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全部代码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86" y="1442996"/>
            <a:ext cx="3960731" cy="341864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20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0" y="1401147"/>
            <a:ext cx="6839760" cy="384602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1478AC2-EC4A-4D8A-B0C3-95B6E147C73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5D57CF2-6F06-4EC0-B302-4BB66C6F0EDB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091BC7-ACC4-491E-803F-93441D27923A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339BA3B-283D-42DD-80AB-AEE32739E317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一站到底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 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0FC473-F41A-4193-AB40-27C567F18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4" y="1317004"/>
            <a:ext cx="6520872" cy="3791491"/>
          </a:xfrm>
          <a:prstGeom prst="rect">
            <a:avLst/>
          </a:prstGeom>
        </p:spPr>
      </p:pic>
      <p:grpSp>
        <p:nvGrpSpPr>
          <p:cNvPr id="14" name="Group 1">
            <a:extLst>
              <a:ext uri="{FF2B5EF4-FFF2-40B4-BE49-F238E27FC236}">
                <a16:creationId xmlns:a16="http://schemas.microsoft.com/office/drawing/2014/main" id="{B5515A8D-811E-4BE1-B103-5D7827E570D3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15" name="Shape 848">
              <a:extLst>
                <a:ext uri="{FF2B5EF4-FFF2-40B4-BE49-F238E27FC236}">
                  <a16:creationId xmlns:a16="http://schemas.microsoft.com/office/drawing/2014/main" id="{F56A117D-3BF3-4397-879F-0A280C776803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97E5BA94-EDEA-4D90-B29C-7C6AA2254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一站到底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06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23522" y="1983443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变量、列表</a:t>
            </a:r>
          </a:p>
        </p:txBody>
      </p:sp>
      <p:sp>
        <p:nvSpPr>
          <p:cNvPr id="44" name="Freeform 5"/>
          <p:cNvSpPr/>
          <p:nvPr/>
        </p:nvSpPr>
        <p:spPr bwMode="auto">
          <a:xfrm rot="5400000">
            <a:off x="1015049" y="2306482"/>
            <a:ext cx="2453131" cy="207414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9612" y="3053228"/>
            <a:ext cx="15362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130">
              <a:defRPr/>
            </a:pPr>
            <a:r>
              <a:rPr lang="zh-CN" altLang="en-US" sz="3200" dirty="0"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知识点</a:t>
            </a:r>
            <a:endParaRPr lang="en-US" altLang="zh-CN" sz="3200" dirty="0"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6" name="Freeform 5"/>
          <p:cNvSpPr/>
          <p:nvPr/>
        </p:nvSpPr>
        <p:spPr bwMode="auto">
          <a:xfrm rot="5400000">
            <a:off x="881714" y="2239214"/>
            <a:ext cx="2719833" cy="22520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FFC000"/>
            </a:solidFill>
            <a:prstDash val="solid"/>
            <a:miter lim="800000"/>
          </a:ln>
        </p:spPr>
        <p:txBody>
          <a:bodyPr vert="horz" wrap="square" lIns="91378" tIns="45688" rIns="91378" bIns="45688" numCol="1" anchor="t" anchorCtr="0" compatLnSpc="1"/>
          <a:lstStyle/>
          <a:p>
            <a:pPr algn="ctr" defTabSz="913130">
              <a:defRPr/>
            </a:pPr>
            <a:endParaRPr lang="zh-CN" altLang="en-US" kern="0">
              <a:solidFill>
                <a:sysClr val="windowText" lastClr="000000"/>
              </a:solidFill>
              <a:latin typeface="方正准圆简体"/>
              <a:ea typeface="方正准圆简体"/>
              <a:cs typeface="+mn-ea"/>
              <a:sym typeface="方正准圆简体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673226" y="2036667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1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217727" y="3053228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2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73226" y="4063779"/>
            <a:ext cx="427740" cy="427683"/>
          </a:xfrm>
          <a:prstGeom prst="ellipse">
            <a:avLst/>
          </a:prstGeom>
          <a:solidFill>
            <a:schemeClr val="accent6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lIns="91378" tIns="45688" rIns="91378" bIns="45688" rtlCol="0" anchor="ctr"/>
          <a:lstStyle/>
          <a:p>
            <a:pPr algn="ctr" defTabSz="913130">
              <a:defRPr/>
            </a:pPr>
            <a:r>
              <a:rPr lang="en-US" altLang="zh-CN" kern="0" dirty="0">
                <a:solidFill>
                  <a:sysClr val="window" lastClr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3</a:t>
            </a:r>
            <a:endParaRPr lang="zh-CN" altLang="en-US" kern="0" dirty="0">
              <a:solidFill>
                <a:sysClr val="window" lastClr="FFFFFF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100966" y="2073271"/>
            <a:ext cx="1051546" cy="354509"/>
            <a:chOff x="3513818" y="1963801"/>
            <a:chExt cx="1051729" cy="354618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53" name="TextBox 52"/>
          <p:cNvSpPr txBox="1"/>
          <p:nvPr/>
        </p:nvSpPr>
        <p:spPr>
          <a:xfrm>
            <a:off x="4860032" y="3083520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交互输入框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23521" y="4100517"/>
            <a:ext cx="338378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130">
              <a:lnSpc>
                <a:spcPct val="130000"/>
              </a:lnSpc>
              <a:defRPr/>
            </a:pPr>
            <a:r>
              <a:rPr lang="zh-CN" altLang="en-US" sz="2000" kern="0" dirty="0">
                <a:latin typeface="方正准圆简体"/>
                <a:ea typeface="方正准圆简体"/>
                <a:cs typeface="+mn-ea"/>
                <a:sym typeface="方正准圆简体"/>
              </a:rPr>
              <a:t>判断、条件循环、四则运算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650042" y="3089834"/>
            <a:ext cx="1051546" cy="354509"/>
            <a:chOff x="3513818" y="1963801"/>
            <a:chExt cx="1051729" cy="354618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3100966" y="4100380"/>
            <a:ext cx="1051546" cy="354509"/>
            <a:chOff x="3513818" y="1963801"/>
            <a:chExt cx="1051729" cy="354618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dash"/>
              <a:tailEnd type="oval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</a:ln>
            <a:effectLst/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8001B1AC-E960-4578-868E-27A462D14888}"/>
              </a:ext>
            </a:extLst>
          </p:cNvPr>
          <p:cNvSpPr/>
          <p:nvPr/>
        </p:nvSpPr>
        <p:spPr>
          <a:xfrm>
            <a:off x="-7506" y="245519"/>
            <a:ext cx="9151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用到的编程知识</a:t>
            </a:r>
          </a:p>
        </p:txBody>
      </p:sp>
    </p:spTree>
    <p:extLst>
      <p:ext uri="{BB962C8B-B14F-4D97-AF65-F5344CB8AC3E}">
        <p14:creationId xmlns:p14="http://schemas.microsoft.com/office/powerpoint/2010/main" val="302502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项目效果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88" y="1256528"/>
            <a:ext cx="4924131" cy="3791581"/>
          </a:xfrm>
          <a:prstGeom prst="rect">
            <a:avLst/>
          </a:prstGeom>
        </p:spPr>
      </p:pic>
      <p:grpSp>
        <p:nvGrpSpPr>
          <p:cNvPr id="8" name="Group 1">
            <a:extLst>
              <a:ext uri="{FF2B5EF4-FFF2-40B4-BE49-F238E27FC236}">
                <a16:creationId xmlns:a16="http://schemas.microsoft.com/office/drawing/2014/main" id="{C444ADD0-7008-4D78-96E8-ABC8F2289AAD}"/>
              </a:ext>
            </a:extLst>
          </p:cNvPr>
          <p:cNvGrpSpPr/>
          <p:nvPr/>
        </p:nvGrpSpPr>
        <p:grpSpPr bwMode="auto">
          <a:xfrm>
            <a:off x="107504" y="241027"/>
            <a:ext cx="2727722" cy="707115"/>
            <a:chOff x="4602698" y="1823448"/>
            <a:chExt cx="2986604" cy="582624"/>
          </a:xfrm>
          <a:solidFill>
            <a:schemeClr val="accent6"/>
          </a:solidFill>
        </p:grpSpPr>
        <p:sp>
          <p:nvSpPr>
            <p:cNvPr id="9" name="Shape 848">
              <a:extLst>
                <a:ext uri="{FF2B5EF4-FFF2-40B4-BE49-F238E27FC236}">
                  <a16:creationId xmlns:a16="http://schemas.microsoft.com/office/drawing/2014/main" id="{9D0FA121-C525-4F79-B12F-CE39AD41CE5E}"/>
                </a:ext>
              </a:extLst>
            </p:cNvPr>
            <p:cNvSpPr/>
            <p:nvPr/>
          </p:nvSpPr>
          <p:spPr>
            <a:xfrm>
              <a:off x="4602698" y="182344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1781B21F-1D8D-46C3-A217-69EB4BAC7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4818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项目效果</a:t>
              </a:r>
              <a:endParaRPr lang="en-US" altLang="zh-CN" sz="32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5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步骤分析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运行效果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步骤分析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2539159" y="165227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添加问题以及答案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84642" y="1573938"/>
            <a:ext cx="464055" cy="464055"/>
            <a:chOff x="4475249" y="1145487"/>
            <a:chExt cx="373175" cy="373175"/>
          </a:xfrm>
        </p:grpSpPr>
        <p:sp>
          <p:nvSpPr>
            <p:cNvPr id="15" name="椭圆 14"/>
            <p:cNvSpPr/>
            <p:nvPr/>
          </p:nvSpPr>
          <p:spPr>
            <a:xfrm>
              <a:off x="4475249" y="1145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29310" y="1183573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17" name="标题 8"/>
          <p:cNvSpPr txBox="1"/>
          <p:nvPr/>
        </p:nvSpPr>
        <p:spPr>
          <a:xfrm>
            <a:off x="2544095" y="2348316"/>
            <a:ext cx="5705250" cy="4423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主持人提问问题，我们来回答问题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84642" y="2261615"/>
            <a:ext cx="464055" cy="464055"/>
            <a:chOff x="4475249" y="1711544"/>
            <a:chExt cx="373175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7044" y="1748745"/>
              <a:ext cx="196391" cy="297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2519487" y="302032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答案正确，询问下一道题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92425" y="2955204"/>
            <a:ext cx="464056" cy="464055"/>
            <a:chOff x="4475249" y="2288487"/>
            <a:chExt cx="373175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051" y="230953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03748" y="3640537"/>
            <a:ext cx="464055" cy="464055"/>
            <a:chOff x="4475249" y="2865429"/>
            <a:chExt cx="373175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3947" y="2903515"/>
              <a:ext cx="256783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39" name="标题 8">
            <a:extLst>
              <a:ext uri="{FF2B5EF4-FFF2-40B4-BE49-F238E27FC236}">
                <a16:creationId xmlns:a16="http://schemas.microsoft.com/office/drawing/2014/main" id="{336028C0-24E2-4180-B6D9-D65C186B456D}"/>
              </a:ext>
            </a:extLst>
          </p:cNvPr>
          <p:cNvSpPr txBox="1"/>
          <p:nvPr/>
        </p:nvSpPr>
        <p:spPr>
          <a:xfrm>
            <a:off x="2519487" y="3715341"/>
            <a:ext cx="5616501" cy="54462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答案错误，重新回答，并且角色掉下去。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70F75F-6618-4A20-BDA7-E3B44FDFAB03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6E3479-FDB6-4716-B192-B42D0348A775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65EBC9D-A936-44B9-8FCE-0C137FFA8437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步骤分析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FA03722-F99C-4417-A563-6734B57AADA0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61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导入舞台以及角色绘制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59" y="1359562"/>
            <a:ext cx="3405798" cy="395295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43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17FF81D1-273C-40F1-B49B-154DFD339A7A}"/>
              </a:ext>
            </a:extLst>
          </p:cNvPr>
          <p:cNvGrpSpPr/>
          <p:nvPr/>
        </p:nvGrpSpPr>
        <p:grpSpPr bwMode="auto">
          <a:xfrm>
            <a:off x="38457" y="260648"/>
            <a:ext cx="4828873" cy="707115"/>
            <a:chOff x="4514459" y="1833608"/>
            <a:chExt cx="2986604" cy="582624"/>
          </a:xfrm>
          <a:solidFill>
            <a:schemeClr val="accent6"/>
          </a:solidFill>
        </p:grpSpPr>
        <p:sp>
          <p:nvSpPr>
            <p:cNvPr id="12" name="Shape 848">
              <a:extLst>
                <a:ext uri="{FF2B5EF4-FFF2-40B4-BE49-F238E27FC236}">
                  <a16:creationId xmlns:a16="http://schemas.microsoft.com/office/drawing/2014/main" id="{6E7E23FF-00A2-4AA1-ADAA-73219CDA3947}"/>
                </a:ext>
              </a:extLst>
            </p:cNvPr>
            <p:cNvSpPr/>
            <p:nvPr/>
          </p:nvSpPr>
          <p:spPr>
            <a:xfrm>
              <a:off x="4514459" y="183360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 dirty="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9F9E86E4-2D5F-4549-98D4-D0D68C0E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459" y="1873849"/>
              <a:ext cx="2986604" cy="4311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新概念变量：链表</a:t>
              </a:r>
              <a:endParaRPr lang="en-US" altLang="zh-CN" sz="28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F4A89F1-D153-43A9-8EFC-278D6BD868E1}"/>
              </a:ext>
            </a:extLst>
          </p:cNvPr>
          <p:cNvSpPr/>
          <p:nvPr/>
        </p:nvSpPr>
        <p:spPr>
          <a:xfrm>
            <a:off x="7679" y="5005833"/>
            <a:ext cx="9151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这次我们需要多条内容，所以用变量无法保存，我们要用列表。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BA940-AD08-4F8E-B77B-27B15DB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90" y="1556792"/>
            <a:ext cx="6001882" cy="31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213</Words>
  <Application>Microsoft Office PowerPoint</Application>
  <PresentationFormat>全屏显示(4:3)</PresentationFormat>
  <Paragraphs>77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方正粗圆简体</vt:lpstr>
      <vt:lpstr>方正准圆简体</vt:lpstr>
      <vt:lpstr>宋体</vt:lpstr>
      <vt:lpstr>Arial</vt:lpstr>
      <vt:lpstr>Calibri</vt:lpstr>
      <vt:lpstr>Office 主题​​</vt:lpstr>
      <vt:lpstr>一站到底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60</cp:revision>
  <dcterms:created xsi:type="dcterms:W3CDTF">2017-06-07T06:29:30Z</dcterms:created>
  <dcterms:modified xsi:type="dcterms:W3CDTF">2017-08-28T02:17:02Z</dcterms:modified>
</cp:coreProperties>
</file>