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57" r:id="rId5"/>
    <p:sldId id="258" r:id="rId6"/>
    <p:sldId id="268" r:id="rId7"/>
    <p:sldId id="269" r:id="rId8"/>
    <p:sldId id="277" r:id="rId9"/>
    <p:sldId id="276" r:id="rId10"/>
    <p:sldId id="278" r:id="rId11"/>
    <p:sldId id="271" r:id="rId12"/>
    <p:sldId id="279" r:id="rId13"/>
    <p:sldId id="280" r:id="rId14"/>
    <p:sldId id="281" r:id="rId15"/>
    <p:sldId id="282" r:id="rId16"/>
    <p:sldId id="270" r:id="rId17"/>
    <p:sldId id="262" r:id="rId18"/>
    <p:sldId id="28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Flappy Bird</a:t>
            </a:r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（上）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添加小鸟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287178"/>
            <a:ext cx="4968278" cy="373028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小鸟飞行位置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256528"/>
            <a:ext cx="4968278" cy="379158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0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小鸟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350509"/>
            <a:ext cx="6840760" cy="38320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6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添加管道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281043"/>
            <a:ext cx="4968278" cy="374255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8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管道正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356698"/>
            <a:ext cx="6840760" cy="381971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0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管道反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19" y="1356698"/>
            <a:ext cx="6829761" cy="381971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0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4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0" y="1398374"/>
            <a:ext cx="6835560" cy="3842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2EAFE16-C82F-47A8-BDAB-74B9B2CE214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C25D8FE-9542-4C80-8FA4-60FA720A4B0B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2FA765-7043-4D16-9BF9-F4F61236A22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9E17395-B933-4A6A-9C57-E93074A12AF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AF0EF2-FA57-436B-8D12-6F95B15861FA}"/>
              </a:ext>
            </a:extLst>
          </p:cNvPr>
          <p:cNvSpPr/>
          <p:nvPr/>
        </p:nvSpPr>
        <p:spPr>
          <a:xfrm>
            <a:off x="160498" y="1513091"/>
            <a:ext cx="8803990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91313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chemeClr val="accent6"/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Flappy Bird</a:t>
            </a:r>
            <a:r>
              <a:rPr lang="zh-CN" altLang="en-US" sz="2400" kern="0" dirty="0">
                <a:solidFill>
                  <a:schemeClr val="accent6"/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由一位来自越南河内的独立游戏开发者阮哈东开发，是一款简易却难度极高的休闲游戏。简单并不粗糙的</a:t>
            </a:r>
            <a:r>
              <a:rPr lang="en-US" altLang="zh-CN" sz="2400" kern="0" dirty="0">
                <a:solidFill>
                  <a:schemeClr val="accent6"/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8</a:t>
            </a:r>
            <a:r>
              <a:rPr lang="zh-CN" altLang="en-US" sz="2400" kern="0" dirty="0">
                <a:solidFill>
                  <a:schemeClr val="accent6"/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比特像素画面、超级玛丽游戏中的绿色管道、眼神有点呆滞的小鸟和几朵白云便构成了游戏的一切。</a:t>
            </a:r>
            <a:endParaRPr lang="en-US" altLang="zh-CN" sz="2400" kern="0" dirty="0">
              <a:solidFill>
                <a:schemeClr val="accent6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 indent="457200" defTabSz="91313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accent6"/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需要不断的控制点击频率来调节小鸟的飞行高度和降落速度，让小鸟顺利的通过画面右端的管道，如果不小心擦碰到了通道或者地面的话，游戏便宣告结束。</a:t>
            </a: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4BDF9681-420D-4BCB-9F41-4B4478EC16C9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16" name="Shape 848">
              <a:extLst>
                <a:ext uri="{FF2B5EF4-FFF2-40B4-BE49-F238E27FC236}">
                  <a16:creationId xmlns:a16="http://schemas.microsoft.com/office/drawing/2014/main" id="{E8B2AA55-0767-433C-B0FA-EE8D2CAD9C26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27E57F-9B66-4A4F-8523-F3E7E8C9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游戏简介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0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72" y="1256528"/>
            <a:ext cx="5021962" cy="3791581"/>
          </a:xfrm>
          <a:prstGeom prst="rect">
            <a:avLst/>
          </a:prstGeom>
        </p:spPr>
      </p:pic>
      <p:grpSp>
        <p:nvGrpSpPr>
          <p:cNvPr id="10" name="Group 1">
            <a:extLst>
              <a:ext uri="{FF2B5EF4-FFF2-40B4-BE49-F238E27FC236}">
                <a16:creationId xmlns:a16="http://schemas.microsoft.com/office/drawing/2014/main" id="{9B27F1EE-A706-484E-9F68-252A3EADDCAC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11" name="Shape 848">
              <a:extLst>
                <a:ext uri="{FF2B5EF4-FFF2-40B4-BE49-F238E27FC236}">
                  <a16:creationId xmlns:a16="http://schemas.microsoft.com/office/drawing/2014/main" id="{BB61AD83-CE50-42DC-9889-1AE20DD48A59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183A565-4AFC-4187-91B2-E5054EBE5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游戏效果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5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  </a:t>
            </a:r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54752" y="240218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54752" y="3103851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18291" y="382362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E87713-3361-4B7B-9534-CE1A6B70DC8E}"/>
              </a:ext>
            </a:extLst>
          </p:cNvPr>
          <p:cNvGrpSpPr/>
          <p:nvPr/>
        </p:nvGrpSpPr>
        <p:grpSpPr>
          <a:xfrm>
            <a:off x="4640875" y="1627099"/>
            <a:ext cx="464060" cy="464055"/>
            <a:chOff x="4475245" y="2288487"/>
            <a:chExt cx="373179" cy="373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159E0C9-42DC-4665-B066-6C3325FD7E19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EBB292C2-BFA2-49A4-966B-527D257A8F7D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D55519F-8D46-4B65-944C-72D9587F36EB}"/>
              </a:ext>
            </a:extLst>
          </p:cNvPr>
          <p:cNvSpPr/>
          <p:nvPr/>
        </p:nvSpPr>
        <p:spPr>
          <a:xfrm>
            <a:off x="5104931" y="1706419"/>
            <a:ext cx="1268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步骤分析</a:t>
            </a: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步骤分析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2539159" y="165227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小鸟上下飞起来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84642" y="1573938"/>
            <a:ext cx="464055" cy="464055"/>
            <a:chOff x="4475249" y="1145487"/>
            <a:chExt cx="373175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2541700" y="232384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添加管道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84642" y="2261615"/>
            <a:ext cx="464055" cy="464055"/>
            <a:chOff x="4475249" y="1711544"/>
            <a:chExt cx="373175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7044" y="1748745"/>
              <a:ext cx="196391" cy="2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2539159" y="299442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每次出现的管道高度不同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92425" y="2955204"/>
            <a:ext cx="464056" cy="464055"/>
            <a:chOff x="4475249" y="2288487"/>
            <a:chExt cx="373175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051" y="230953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2516847" y="4329644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小鸟碰到管道或者地面停止游戏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03748" y="3640537"/>
            <a:ext cx="464055" cy="464055"/>
            <a:chOff x="4475249" y="2865429"/>
            <a:chExt cx="373175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BE30AE-C70A-4EF8-9F87-DE65B1C4F1D8}"/>
              </a:ext>
            </a:extLst>
          </p:cNvPr>
          <p:cNvGrpSpPr/>
          <p:nvPr/>
        </p:nvGrpSpPr>
        <p:grpSpPr>
          <a:xfrm>
            <a:off x="1579499" y="4331973"/>
            <a:ext cx="464055" cy="464055"/>
            <a:chOff x="4475249" y="1145487"/>
            <a:chExt cx="373175" cy="3731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571F19B-4A81-4811-A41B-F1EF73008D21}"/>
                </a:ext>
              </a:extLst>
            </p:cNvPr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ACB7269D-9214-4C35-9E62-CCA1F2D61F0B}"/>
                </a:ext>
              </a:extLst>
            </p:cNvPr>
            <p:cNvSpPr txBox="1"/>
            <p:nvPr/>
          </p:nvSpPr>
          <p:spPr>
            <a:xfrm>
              <a:off x="4533444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9" name="标题 8">
            <a:extLst>
              <a:ext uri="{FF2B5EF4-FFF2-40B4-BE49-F238E27FC236}">
                <a16:creationId xmlns:a16="http://schemas.microsoft.com/office/drawing/2014/main" id="{336028C0-24E2-4180-B6D9-D65C186B456D}"/>
              </a:ext>
            </a:extLst>
          </p:cNvPr>
          <p:cNvSpPr txBox="1"/>
          <p:nvPr/>
        </p:nvSpPr>
        <p:spPr>
          <a:xfrm>
            <a:off x="2516847" y="366203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添加背景以及地面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70F75F-6618-4A20-BDA7-E3B44FDFAB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E3479-FDB6-4716-B192-B42D0348A77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5EBC9D-A936-44B9-8FCE-0C137FFA843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步骤分析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A03722-F99C-4417-A563-6734B57AAD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6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管道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小鸟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11079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导入小鸟角色，实现按空格键小鸟向上飞，并播放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相应的音乐，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否则小鸟向下掉落。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导入管道角色，实现开始时，管道从屏幕右边向左边移动。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288</Words>
  <Application>Microsoft Office PowerPoint</Application>
  <PresentationFormat>全屏显示(4:3)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方正粗圆简体</vt:lpstr>
      <vt:lpstr>方正准圆简体</vt:lpstr>
      <vt:lpstr>宋体</vt:lpstr>
      <vt:lpstr>Arial</vt:lpstr>
      <vt:lpstr>Calibri</vt:lpstr>
      <vt:lpstr>Office 主题​​</vt:lpstr>
      <vt:lpstr>Flappy Bird（上）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46</cp:revision>
  <dcterms:created xsi:type="dcterms:W3CDTF">2017-06-07T06:29:30Z</dcterms:created>
  <dcterms:modified xsi:type="dcterms:W3CDTF">2017-09-09T08:36:40Z</dcterms:modified>
</cp:coreProperties>
</file>