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8" r:id="rId4"/>
    <p:sldId id="268" r:id="rId5"/>
    <p:sldId id="269" r:id="rId6"/>
    <p:sldId id="283" r:id="rId7"/>
    <p:sldId id="276" r:id="rId8"/>
    <p:sldId id="278" r:id="rId9"/>
    <p:sldId id="279" r:id="rId10"/>
    <p:sldId id="284" r:id="rId11"/>
    <p:sldId id="285" r:id="rId12"/>
    <p:sldId id="286" r:id="rId13"/>
    <p:sldId id="287" r:id="rId14"/>
    <p:sldId id="288" r:id="rId15"/>
    <p:sldId id="270" r:id="rId16"/>
    <p:sldId id="262" r:id="rId17"/>
    <p:sldId id="290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37" autoAdjust="0"/>
  </p:normalViewPr>
  <p:slideViewPr>
    <p:cSldViewPr>
      <p:cViewPr varScale="1">
        <p:scale>
          <a:sx n="82" d="100"/>
          <a:sy n="82" d="100"/>
        </p:scale>
        <p:origin x="147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3386E52-CB3C-4D90-998E-6926FBD3CC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616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44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388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649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733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7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841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859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092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73051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974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861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6EAA7-B267-4120-A1A1-18750C220E73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524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-1" y="0"/>
            <a:ext cx="9144001" cy="6857999"/>
          </a:xfrm>
          <a:prstGeom prst="rect">
            <a:avLst/>
          </a:prstGeom>
        </p:spPr>
      </p:pic>
      <p:sp>
        <p:nvSpPr>
          <p:cNvPr id="4" name="标题 8"/>
          <p:cNvSpPr>
            <a:spLocks noGrp="1"/>
          </p:cNvSpPr>
          <p:nvPr>
            <p:ph type="ctrTitle" idx="4294967295"/>
          </p:nvPr>
        </p:nvSpPr>
        <p:spPr>
          <a:xfrm>
            <a:off x="-2" y="2643715"/>
            <a:ext cx="9124952" cy="785284"/>
          </a:xfrm>
        </p:spPr>
        <p:txBody>
          <a:bodyPr>
            <a:noAutofit/>
          </a:bodyPr>
          <a:lstStyle/>
          <a:p>
            <a:r>
              <a:rPr lang="zh-CN" altLang="en-US" sz="600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飞机大战（</a:t>
            </a:r>
            <a:r>
              <a:rPr lang="zh-CN" altLang="en-US" sz="60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一</a:t>
            </a:r>
            <a:r>
              <a:rPr lang="zh-CN" altLang="en-US" sz="600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）</a:t>
            </a:r>
            <a:endParaRPr lang="zh-CN" altLang="en-US" sz="6000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方正准圆简体"/>
            </a:endParaRPr>
          </a:p>
        </p:txBody>
      </p:sp>
      <p:sp>
        <p:nvSpPr>
          <p:cNvPr id="5" name="文本框 3"/>
          <p:cNvSpPr txBox="1"/>
          <p:nvPr/>
        </p:nvSpPr>
        <p:spPr>
          <a:xfrm>
            <a:off x="-18866" y="3662368"/>
            <a:ext cx="9124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第二阶段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·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创作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(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二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) </a:t>
            </a:r>
            <a:r>
              <a:rPr lang="zh-CN" altLang="en-US" sz="280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第十二课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1504950" y="4465614"/>
            <a:ext cx="7620000" cy="1870420"/>
          </a:xfrm>
          <a:custGeom>
            <a:avLst/>
            <a:gdLst>
              <a:gd name="connsiteX0" fmla="*/ 0 w 7639050"/>
              <a:gd name="connsiteY0" fmla="*/ 2457450 h 2768807"/>
              <a:gd name="connsiteX1" fmla="*/ 1743075 w 7639050"/>
              <a:gd name="connsiteY1" fmla="*/ 2724150 h 2768807"/>
              <a:gd name="connsiteX2" fmla="*/ 3267075 w 7639050"/>
              <a:gd name="connsiteY2" fmla="*/ 1638300 h 2768807"/>
              <a:gd name="connsiteX3" fmla="*/ 5781675 w 7639050"/>
              <a:gd name="connsiteY3" fmla="*/ 1085850 h 2768807"/>
              <a:gd name="connsiteX4" fmla="*/ 7639050 w 7639050"/>
              <a:gd name="connsiteY4" fmla="*/ 0 h 2768807"/>
              <a:gd name="connsiteX0" fmla="*/ 0 w 7639050"/>
              <a:gd name="connsiteY0" fmla="*/ 2457450 h 2784270"/>
              <a:gd name="connsiteX1" fmla="*/ 1743075 w 7639050"/>
              <a:gd name="connsiteY1" fmla="*/ 2724150 h 2784270"/>
              <a:gd name="connsiteX2" fmla="*/ 3171825 w 7639050"/>
              <a:gd name="connsiteY2" fmla="*/ 1413642 h 2784270"/>
              <a:gd name="connsiteX3" fmla="*/ 5781675 w 7639050"/>
              <a:gd name="connsiteY3" fmla="*/ 1085850 h 2784270"/>
              <a:gd name="connsiteX4" fmla="*/ 7639050 w 7639050"/>
              <a:gd name="connsiteY4" fmla="*/ 0 h 2784270"/>
              <a:gd name="connsiteX0" fmla="*/ 0 w 7639050"/>
              <a:gd name="connsiteY0" fmla="*/ 2457450 h 2578832"/>
              <a:gd name="connsiteX1" fmla="*/ 1800225 w 7639050"/>
              <a:gd name="connsiteY1" fmla="*/ 2411582 h 2578832"/>
              <a:gd name="connsiteX2" fmla="*/ 3171825 w 7639050"/>
              <a:gd name="connsiteY2" fmla="*/ 1413642 h 2578832"/>
              <a:gd name="connsiteX3" fmla="*/ 5781675 w 7639050"/>
              <a:gd name="connsiteY3" fmla="*/ 1085850 h 2578832"/>
              <a:gd name="connsiteX4" fmla="*/ 7639050 w 7639050"/>
              <a:gd name="connsiteY4" fmla="*/ 0 h 2578832"/>
              <a:gd name="connsiteX0" fmla="*/ 0 w 7639050"/>
              <a:gd name="connsiteY0" fmla="*/ 2457450 h 2578832"/>
              <a:gd name="connsiteX1" fmla="*/ 1800225 w 7639050"/>
              <a:gd name="connsiteY1" fmla="*/ 2411582 h 2578832"/>
              <a:gd name="connsiteX2" fmla="*/ 3171825 w 7639050"/>
              <a:gd name="connsiteY2" fmla="*/ 1413642 h 2578832"/>
              <a:gd name="connsiteX3" fmla="*/ 5972175 w 7639050"/>
              <a:gd name="connsiteY3" fmla="*/ 1847734 h 2578832"/>
              <a:gd name="connsiteX4" fmla="*/ 7639050 w 7639050"/>
              <a:gd name="connsiteY4" fmla="*/ 0 h 2578832"/>
              <a:gd name="connsiteX0" fmla="*/ 0 w 7639050"/>
              <a:gd name="connsiteY0" fmla="*/ 2457450 h 2578832"/>
              <a:gd name="connsiteX1" fmla="*/ 1800225 w 7639050"/>
              <a:gd name="connsiteY1" fmla="*/ 2411582 h 2578832"/>
              <a:gd name="connsiteX2" fmla="*/ 3609975 w 7639050"/>
              <a:gd name="connsiteY2" fmla="*/ 1413642 h 2578832"/>
              <a:gd name="connsiteX3" fmla="*/ 5972175 w 7639050"/>
              <a:gd name="connsiteY3" fmla="*/ 1847734 h 2578832"/>
              <a:gd name="connsiteX4" fmla="*/ 7639050 w 7639050"/>
              <a:gd name="connsiteY4" fmla="*/ 0 h 2578832"/>
              <a:gd name="connsiteX0" fmla="*/ 0 w 7591425"/>
              <a:gd name="connsiteY0" fmla="*/ 2535592 h 2656974"/>
              <a:gd name="connsiteX1" fmla="*/ 1800225 w 7591425"/>
              <a:gd name="connsiteY1" fmla="*/ 2489724 h 2656974"/>
              <a:gd name="connsiteX2" fmla="*/ 3609975 w 7591425"/>
              <a:gd name="connsiteY2" fmla="*/ 1491784 h 2656974"/>
              <a:gd name="connsiteX3" fmla="*/ 5972175 w 7591425"/>
              <a:gd name="connsiteY3" fmla="*/ 1925876 h 2656974"/>
              <a:gd name="connsiteX4" fmla="*/ 7591425 w 7591425"/>
              <a:gd name="connsiteY4" fmla="*/ 0 h 2656974"/>
              <a:gd name="connsiteX0" fmla="*/ 0 w 7591425"/>
              <a:gd name="connsiteY0" fmla="*/ 2559180 h 2680562"/>
              <a:gd name="connsiteX1" fmla="*/ 1800225 w 7591425"/>
              <a:gd name="connsiteY1" fmla="*/ 2513312 h 2680562"/>
              <a:gd name="connsiteX2" fmla="*/ 3609975 w 7591425"/>
              <a:gd name="connsiteY2" fmla="*/ 1515372 h 2680562"/>
              <a:gd name="connsiteX3" fmla="*/ 5972175 w 7591425"/>
              <a:gd name="connsiteY3" fmla="*/ 1949464 h 2680562"/>
              <a:gd name="connsiteX4" fmla="*/ 7591425 w 7591425"/>
              <a:gd name="connsiteY4" fmla="*/ 23588 h 2680562"/>
              <a:gd name="connsiteX0" fmla="*/ 0 w 7620000"/>
              <a:gd name="connsiteY0" fmla="*/ 1797873 h 1919255"/>
              <a:gd name="connsiteX1" fmla="*/ 1800225 w 7620000"/>
              <a:gd name="connsiteY1" fmla="*/ 1752005 h 1919255"/>
              <a:gd name="connsiteX2" fmla="*/ 3609975 w 7620000"/>
              <a:gd name="connsiteY2" fmla="*/ 754065 h 1919255"/>
              <a:gd name="connsiteX3" fmla="*/ 5972175 w 7620000"/>
              <a:gd name="connsiteY3" fmla="*/ 1188157 h 1919255"/>
              <a:gd name="connsiteX4" fmla="*/ 7620000 w 7620000"/>
              <a:gd name="connsiteY4" fmla="*/ 33932 h 1919255"/>
              <a:gd name="connsiteX0" fmla="*/ 0 w 7620000"/>
              <a:gd name="connsiteY0" fmla="*/ 1798099 h 1919481"/>
              <a:gd name="connsiteX1" fmla="*/ 1800225 w 7620000"/>
              <a:gd name="connsiteY1" fmla="*/ 1752231 h 1919481"/>
              <a:gd name="connsiteX2" fmla="*/ 3609975 w 7620000"/>
              <a:gd name="connsiteY2" fmla="*/ 754291 h 1919481"/>
              <a:gd name="connsiteX3" fmla="*/ 5400675 w 7620000"/>
              <a:gd name="connsiteY3" fmla="*/ 1178615 h 1919481"/>
              <a:gd name="connsiteX4" fmla="*/ 7620000 w 7620000"/>
              <a:gd name="connsiteY4" fmla="*/ 34158 h 1919481"/>
              <a:gd name="connsiteX0" fmla="*/ 0 w 7620000"/>
              <a:gd name="connsiteY0" fmla="*/ 1798209 h 1918085"/>
              <a:gd name="connsiteX1" fmla="*/ 1800225 w 7620000"/>
              <a:gd name="connsiteY1" fmla="*/ 1752341 h 1918085"/>
              <a:gd name="connsiteX2" fmla="*/ 3286125 w 7620000"/>
              <a:gd name="connsiteY2" fmla="*/ 783704 h 1918085"/>
              <a:gd name="connsiteX3" fmla="*/ 5400675 w 7620000"/>
              <a:gd name="connsiteY3" fmla="*/ 1178725 h 1918085"/>
              <a:gd name="connsiteX4" fmla="*/ 7620000 w 7620000"/>
              <a:gd name="connsiteY4" fmla="*/ 34268 h 1918085"/>
              <a:gd name="connsiteX0" fmla="*/ 0 w 7620000"/>
              <a:gd name="connsiteY0" fmla="*/ 1798209 h 1918086"/>
              <a:gd name="connsiteX1" fmla="*/ 1800225 w 7620000"/>
              <a:gd name="connsiteY1" fmla="*/ 1752341 h 1918086"/>
              <a:gd name="connsiteX2" fmla="*/ 3286125 w 7620000"/>
              <a:gd name="connsiteY2" fmla="*/ 783704 h 1918086"/>
              <a:gd name="connsiteX3" fmla="*/ 5162550 w 7620000"/>
              <a:gd name="connsiteY3" fmla="*/ 1178725 h 1918086"/>
              <a:gd name="connsiteX4" fmla="*/ 7620000 w 7620000"/>
              <a:gd name="connsiteY4" fmla="*/ 34268 h 1918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0000" h="1918086">
                <a:moveTo>
                  <a:pt x="0" y="1798209"/>
                </a:moveTo>
                <a:cubicBezTo>
                  <a:pt x="599281" y="1999821"/>
                  <a:pt x="1252538" y="1921425"/>
                  <a:pt x="1800225" y="1752341"/>
                </a:cubicBezTo>
                <a:cubicBezTo>
                  <a:pt x="2347912" y="1583257"/>
                  <a:pt x="2725738" y="879307"/>
                  <a:pt x="3286125" y="783704"/>
                </a:cubicBezTo>
                <a:cubicBezTo>
                  <a:pt x="3846512" y="688101"/>
                  <a:pt x="4440238" y="1303631"/>
                  <a:pt x="5162550" y="1178725"/>
                </a:cubicBezTo>
                <a:cubicBezTo>
                  <a:pt x="5884862" y="1053819"/>
                  <a:pt x="6284118" y="-223538"/>
                  <a:pt x="7620000" y="34268"/>
                </a:cubicBezTo>
              </a:path>
            </a:pathLst>
          </a:custGeom>
          <a:ln w="171450" cap="rnd">
            <a:solidFill>
              <a:schemeClr val="accent6">
                <a:lumMod val="40000"/>
                <a:lumOff val="60000"/>
                <a:alpha val="58000"/>
              </a:schemeClr>
            </a:solidFill>
            <a:prstDash val="sysDash"/>
            <a:bevel/>
            <a:headEnd type="non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8" name="Picture 4" descr="E:\阿炳\程旭园\首页年度广告\2017-5-24课件页面设计\ppt\kid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6156176" y="2924944"/>
            <a:ext cx="3124108" cy="435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:\阿炳\程旭园\首页年度广告\2017-5-24课件页面设计\ppt\bird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5" t="10195" r="8423" b="6496"/>
          <a:stretch/>
        </p:blipFill>
        <p:spPr bwMode="auto">
          <a:xfrm>
            <a:off x="909062" y="1196752"/>
            <a:ext cx="1214666" cy="1468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:\阿炳\程旭园\首页年度广告\2017-5-24课件页面设计\ppt\logo (2)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64288" y="388511"/>
            <a:ext cx="1847236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D2F420A-0223-4DA4-8F74-2B61430D0CF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03180">
            <a:off x="110937" y="4948493"/>
            <a:ext cx="2531975" cy="172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689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508136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 </a:t>
            </a:r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游戏</a:t>
            </a:r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LOGO</a:t>
            </a:r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 脚本程序 </a:t>
            </a:r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</a:t>
            </a:r>
            <a:endParaRPr lang="zh-CN" altLang="en-US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D98AD73-4034-4B22-9CF6-D8EDE8095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271" y="1350509"/>
            <a:ext cx="6817457" cy="3832092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3E0D3BD3-984E-49C1-A2C3-848EEE14E792}"/>
              </a:ext>
            </a:extLst>
          </p:cNvPr>
          <p:cNvGrpSpPr/>
          <p:nvPr/>
        </p:nvGrpSpPr>
        <p:grpSpPr>
          <a:xfrm>
            <a:off x="-7505" y="337764"/>
            <a:ext cx="2448272" cy="720080"/>
            <a:chOff x="-95176" y="4457"/>
            <a:chExt cx="2448272" cy="720080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6D151C82-6892-4DC5-843A-D08BFCE7AC2A}"/>
                </a:ext>
              </a:extLst>
            </p:cNvPr>
            <p:cNvCxnSpPr/>
            <p:nvPr/>
          </p:nvCxnSpPr>
          <p:spPr>
            <a:xfrm>
              <a:off x="72827" y="445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B6F81BE-DE7C-484E-888F-52350E7C7943}"/>
                </a:ext>
              </a:extLst>
            </p:cNvPr>
            <p:cNvSpPr/>
            <p:nvPr/>
          </p:nvSpPr>
          <p:spPr>
            <a:xfrm>
              <a:off x="-95176" y="102887"/>
              <a:ext cx="24482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accent6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+mn-lt"/>
                </a:rPr>
                <a:t>编写脚本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5947F524-8C97-428D-943A-DCFD0273F532}"/>
                </a:ext>
              </a:extLst>
            </p:cNvPr>
            <p:cNvCxnSpPr/>
            <p:nvPr/>
          </p:nvCxnSpPr>
          <p:spPr>
            <a:xfrm>
              <a:off x="72827" y="72453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9070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508136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 </a:t>
            </a:r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介绍</a:t>
            </a:r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LOGO</a:t>
            </a:r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 脚本程序 </a:t>
            </a:r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</a:t>
            </a:r>
            <a:endParaRPr lang="zh-CN" altLang="en-US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D98AD73-4034-4B22-9CF6-D8EDE8095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960" y="1350509"/>
            <a:ext cx="6808078" cy="3832092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3E0D3BD3-984E-49C1-A2C3-848EEE14E792}"/>
              </a:ext>
            </a:extLst>
          </p:cNvPr>
          <p:cNvGrpSpPr/>
          <p:nvPr/>
        </p:nvGrpSpPr>
        <p:grpSpPr>
          <a:xfrm>
            <a:off x="-7505" y="337764"/>
            <a:ext cx="2448272" cy="720080"/>
            <a:chOff x="-95176" y="4457"/>
            <a:chExt cx="2448272" cy="720080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6D151C82-6892-4DC5-843A-D08BFCE7AC2A}"/>
                </a:ext>
              </a:extLst>
            </p:cNvPr>
            <p:cNvCxnSpPr/>
            <p:nvPr/>
          </p:nvCxnSpPr>
          <p:spPr>
            <a:xfrm>
              <a:off x="72827" y="445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B6F81BE-DE7C-484E-888F-52350E7C7943}"/>
                </a:ext>
              </a:extLst>
            </p:cNvPr>
            <p:cNvSpPr/>
            <p:nvPr/>
          </p:nvSpPr>
          <p:spPr>
            <a:xfrm>
              <a:off x="-95176" y="102887"/>
              <a:ext cx="24482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accent6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+mn-lt"/>
                </a:rPr>
                <a:t>编写脚本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5947F524-8C97-428D-943A-DCFD0273F532}"/>
                </a:ext>
              </a:extLst>
            </p:cNvPr>
            <p:cNvCxnSpPr/>
            <p:nvPr/>
          </p:nvCxnSpPr>
          <p:spPr>
            <a:xfrm>
              <a:off x="72827" y="72453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168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508136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 </a:t>
            </a:r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我的飞机 脚本程序 </a:t>
            </a:r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</a:t>
            </a:r>
            <a:endParaRPr lang="zh-CN" altLang="en-US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D98AD73-4034-4B22-9CF6-D8EDE8095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960" y="1361970"/>
            <a:ext cx="6808078" cy="3809170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3E0D3BD3-984E-49C1-A2C3-848EEE14E792}"/>
              </a:ext>
            </a:extLst>
          </p:cNvPr>
          <p:cNvGrpSpPr/>
          <p:nvPr/>
        </p:nvGrpSpPr>
        <p:grpSpPr>
          <a:xfrm>
            <a:off x="-7505" y="337764"/>
            <a:ext cx="2448272" cy="720080"/>
            <a:chOff x="-95176" y="4457"/>
            <a:chExt cx="2448272" cy="720080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6D151C82-6892-4DC5-843A-D08BFCE7AC2A}"/>
                </a:ext>
              </a:extLst>
            </p:cNvPr>
            <p:cNvCxnSpPr/>
            <p:nvPr/>
          </p:nvCxnSpPr>
          <p:spPr>
            <a:xfrm>
              <a:off x="72827" y="445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B6F81BE-DE7C-484E-888F-52350E7C7943}"/>
                </a:ext>
              </a:extLst>
            </p:cNvPr>
            <p:cNvSpPr/>
            <p:nvPr/>
          </p:nvSpPr>
          <p:spPr>
            <a:xfrm>
              <a:off x="-95176" y="102887"/>
              <a:ext cx="24482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accent6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+mn-lt"/>
                </a:rPr>
                <a:t>编写脚本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5947F524-8C97-428D-943A-DCFD0273F532}"/>
                </a:ext>
              </a:extLst>
            </p:cNvPr>
            <p:cNvCxnSpPr/>
            <p:nvPr/>
          </p:nvCxnSpPr>
          <p:spPr>
            <a:xfrm>
              <a:off x="72827" y="72453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06950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508136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 </a:t>
            </a:r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背景</a:t>
            </a:r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1</a:t>
            </a:r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 脚本程序</a:t>
            </a:r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</a:t>
            </a:r>
            <a:endParaRPr lang="zh-CN" altLang="en-US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D98AD73-4034-4B22-9CF6-D8EDE8095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96" y="1361970"/>
            <a:ext cx="6780805" cy="3809170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3E0D3BD3-984E-49C1-A2C3-848EEE14E792}"/>
              </a:ext>
            </a:extLst>
          </p:cNvPr>
          <p:cNvGrpSpPr/>
          <p:nvPr/>
        </p:nvGrpSpPr>
        <p:grpSpPr>
          <a:xfrm>
            <a:off x="-7505" y="337764"/>
            <a:ext cx="2448272" cy="720080"/>
            <a:chOff x="-95176" y="4457"/>
            <a:chExt cx="2448272" cy="720080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6D151C82-6892-4DC5-843A-D08BFCE7AC2A}"/>
                </a:ext>
              </a:extLst>
            </p:cNvPr>
            <p:cNvCxnSpPr/>
            <p:nvPr/>
          </p:nvCxnSpPr>
          <p:spPr>
            <a:xfrm>
              <a:off x="72827" y="445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B6F81BE-DE7C-484E-888F-52350E7C7943}"/>
                </a:ext>
              </a:extLst>
            </p:cNvPr>
            <p:cNvSpPr/>
            <p:nvPr/>
          </p:nvSpPr>
          <p:spPr>
            <a:xfrm>
              <a:off x="-95176" y="102887"/>
              <a:ext cx="24482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accent6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+mn-lt"/>
                </a:rPr>
                <a:t>编写脚本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5947F524-8C97-428D-943A-DCFD0273F532}"/>
                </a:ext>
              </a:extLst>
            </p:cNvPr>
            <p:cNvCxnSpPr/>
            <p:nvPr/>
          </p:nvCxnSpPr>
          <p:spPr>
            <a:xfrm>
              <a:off x="72827" y="72453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600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508136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 </a:t>
            </a:r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背景</a:t>
            </a:r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2</a:t>
            </a:r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 脚本程序 </a:t>
            </a:r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</a:t>
            </a:r>
            <a:endParaRPr lang="zh-CN" altLang="en-US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D98AD73-4034-4B22-9CF6-D8EDE8095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886" y="1361970"/>
            <a:ext cx="6768224" cy="3809170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3E0D3BD3-984E-49C1-A2C3-848EEE14E792}"/>
              </a:ext>
            </a:extLst>
          </p:cNvPr>
          <p:cNvGrpSpPr/>
          <p:nvPr/>
        </p:nvGrpSpPr>
        <p:grpSpPr>
          <a:xfrm>
            <a:off x="-7505" y="337764"/>
            <a:ext cx="2448272" cy="720080"/>
            <a:chOff x="-95176" y="4457"/>
            <a:chExt cx="2448272" cy="720080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6D151C82-6892-4DC5-843A-D08BFCE7AC2A}"/>
                </a:ext>
              </a:extLst>
            </p:cNvPr>
            <p:cNvCxnSpPr/>
            <p:nvPr/>
          </p:nvCxnSpPr>
          <p:spPr>
            <a:xfrm>
              <a:off x="72827" y="445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B6F81BE-DE7C-484E-888F-52350E7C7943}"/>
                </a:ext>
              </a:extLst>
            </p:cNvPr>
            <p:cNvSpPr/>
            <p:nvPr/>
          </p:nvSpPr>
          <p:spPr>
            <a:xfrm>
              <a:off x="-95176" y="102887"/>
              <a:ext cx="24482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accent6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+mn-lt"/>
                </a:rPr>
                <a:t>编写脚本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5947F524-8C97-428D-943A-DCFD0273F532}"/>
                </a:ext>
              </a:extLst>
            </p:cNvPr>
            <p:cNvCxnSpPr/>
            <p:nvPr/>
          </p:nvCxnSpPr>
          <p:spPr>
            <a:xfrm>
              <a:off x="72827" y="72453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1695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8"/>
          <p:cNvSpPr txBox="1"/>
          <p:nvPr/>
        </p:nvSpPr>
        <p:spPr>
          <a:xfrm>
            <a:off x="1938026" y="3736513"/>
            <a:ext cx="5267948" cy="62358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运行效果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45278" y="2967337"/>
            <a:ext cx="20534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</a:rPr>
              <a:t>PART 4</a:t>
            </a:r>
            <a:endParaRPr lang="zh-CN" altLang="en-US" sz="4400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</a:endParaRPr>
          </a:p>
        </p:txBody>
      </p:sp>
      <p:pic>
        <p:nvPicPr>
          <p:cNvPr id="3074" name="Picture 2" descr="E:\阿炳\程旭园\首页年度广告\2017-5-24课件页面设计\ppt\robo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77070" y="1023770"/>
            <a:ext cx="1454797" cy="187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接连接符 3"/>
          <p:cNvCxnSpPr/>
          <p:nvPr/>
        </p:nvCxnSpPr>
        <p:spPr>
          <a:xfrm>
            <a:off x="3203848" y="3736513"/>
            <a:ext cx="2736304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25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508136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 </a:t>
            </a:r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运行效果 </a:t>
            </a:r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</a:t>
            </a:r>
            <a:endParaRPr lang="zh-CN" altLang="en-US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D98AD73-4034-4B22-9CF6-D8EDE8095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494" y="1398374"/>
            <a:ext cx="6831012" cy="3842776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78B87A3F-D061-4E6C-B6B2-1B1BF570F8AA}"/>
              </a:ext>
            </a:extLst>
          </p:cNvPr>
          <p:cNvGrpSpPr/>
          <p:nvPr/>
        </p:nvGrpSpPr>
        <p:grpSpPr>
          <a:xfrm>
            <a:off x="-7505" y="337764"/>
            <a:ext cx="2448272" cy="720080"/>
            <a:chOff x="-95176" y="4457"/>
            <a:chExt cx="2448272" cy="720080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6A950CDE-BABF-4939-A3FC-6ABB941A0F96}"/>
                </a:ext>
              </a:extLst>
            </p:cNvPr>
            <p:cNvCxnSpPr/>
            <p:nvPr/>
          </p:nvCxnSpPr>
          <p:spPr>
            <a:xfrm>
              <a:off x="72827" y="445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6DF4F32-0F14-4E0D-95B5-C2E50C7B8CA1}"/>
                </a:ext>
              </a:extLst>
            </p:cNvPr>
            <p:cNvSpPr/>
            <p:nvPr/>
          </p:nvSpPr>
          <p:spPr>
            <a:xfrm>
              <a:off x="-95176" y="102887"/>
              <a:ext cx="24482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accent6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+mn-lt"/>
                </a:rPr>
                <a:t>运行效果</a:t>
              </a: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EF6859A3-F2D3-4FA7-AECD-A54F9AC466D0}"/>
                </a:ext>
              </a:extLst>
            </p:cNvPr>
            <p:cNvCxnSpPr/>
            <p:nvPr/>
          </p:nvCxnSpPr>
          <p:spPr>
            <a:xfrm>
              <a:off x="72827" y="72453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6352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-1" y="0"/>
            <a:ext cx="9144001" cy="6857999"/>
          </a:xfrm>
          <a:prstGeom prst="rect">
            <a:avLst/>
          </a:prstGeom>
        </p:spPr>
      </p:pic>
      <p:sp>
        <p:nvSpPr>
          <p:cNvPr id="24" name="标题 8"/>
          <p:cNvSpPr txBox="1"/>
          <p:nvPr/>
        </p:nvSpPr>
        <p:spPr bwMode="auto">
          <a:xfrm>
            <a:off x="1029583" y="2276875"/>
            <a:ext cx="7084834" cy="1331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7" rIns="91414" bIns="45707" numCol="1" anchor="ctr" anchorCtr="0" compatLnSpc="1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等线 Light" panose="02010600030101010101" charset="-122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defRPr>
            </a:lvl7pPr>
            <a:lvl8pPr marL="1370965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defRPr>
            </a:lvl8pPr>
            <a:lvl9pPr marL="1828165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defRPr>
            </a:lvl9pPr>
          </a:lstStyle>
          <a:p>
            <a:pPr algn="ctr"/>
            <a:r>
              <a:rPr lang="zh-CN" altLang="en-US" sz="60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下课啦</a:t>
            </a:r>
            <a:r>
              <a:rPr lang="en-US" altLang="zh-CN" sz="60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~</a:t>
            </a:r>
            <a:endParaRPr lang="zh-CN" altLang="en-US" sz="6000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方正准圆简体"/>
            </a:endParaRPr>
          </a:p>
        </p:txBody>
      </p:sp>
      <p:pic>
        <p:nvPicPr>
          <p:cNvPr id="4" name="Picture 8" descr="E:\阿炳\程旭园\首页年度广告\2017-5-24课件页面设计\ppt\logo (2).png">
            <a:extLst>
              <a:ext uri="{FF2B5EF4-FFF2-40B4-BE49-F238E27FC236}">
                <a16:creationId xmlns:a16="http://schemas.microsoft.com/office/drawing/2014/main" id="{BD25CC0B-64B0-4FF8-AFA9-8CEF28A3E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64288" y="388511"/>
            <a:ext cx="1847236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526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/>
        </p:nvSpPr>
        <p:spPr>
          <a:xfrm>
            <a:off x="821247" y="1176079"/>
            <a:ext cx="3134048" cy="186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500"/>
              </a:lnSpc>
            </a:pPr>
            <a:r>
              <a:rPr lang="en-US" sz="32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Contents</a:t>
            </a:r>
            <a:br>
              <a:rPr 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</a:br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目录</a:t>
            </a:r>
            <a:r>
              <a:rPr lang="en-US" sz="144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 </a:t>
            </a:r>
            <a:endParaRPr lang="zh-CN" altLang="en-US" sz="14400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方正准圆简体"/>
            </a:endParaRPr>
          </a:p>
        </p:txBody>
      </p:sp>
      <p:sp>
        <p:nvSpPr>
          <p:cNvPr id="13" name="标题 8"/>
          <p:cNvSpPr txBox="1"/>
          <p:nvPr/>
        </p:nvSpPr>
        <p:spPr>
          <a:xfrm>
            <a:off x="5062968" y="1651070"/>
            <a:ext cx="3939946" cy="46638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en-US" altLang="zh-CN" sz="2000" dirty="0">
                <a:solidFill>
                  <a:schemeClr val="accent6"/>
                </a:solidFill>
                <a:cs typeface="+mn-ea"/>
                <a:sym typeface="+mn-lt"/>
              </a:rPr>
              <a:t>  </a:t>
            </a:r>
            <a:endParaRPr lang="zh-CN" altLang="en-US" sz="2000" dirty="0">
              <a:solidFill>
                <a:schemeClr val="accent6"/>
              </a:solidFill>
              <a:cs typeface="+mn-ea"/>
              <a:sym typeface="+mn-lt"/>
            </a:endParaRPr>
          </a:p>
        </p:txBody>
      </p:sp>
      <p:sp>
        <p:nvSpPr>
          <p:cNvPr id="17" name="标题 8"/>
          <p:cNvSpPr txBox="1"/>
          <p:nvPr/>
        </p:nvSpPr>
        <p:spPr>
          <a:xfrm>
            <a:off x="5054752" y="2402186"/>
            <a:ext cx="3939946" cy="46638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2000" dirty="0">
                <a:solidFill>
                  <a:schemeClr val="accent6"/>
                </a:solidFill>
                <a:cs typeface="+mn-ea"/>
                <a:sym typeface="+mn-lt"/>
              </a:rPr>
              <a:t>  实现目标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4640876" y="2356144"/>
            <a:ext cx="464056" cy="464055"/>
            <a:chOff x="4475248" y="1711544"/>
            <a:chExt cx="373176" cy="373175"/>
          </a:xfrm>
        </p:grpSpPr>
        <p:sp>
          <p:nvSpPr>
            <p:cNvPr id="19" name="椭圆 18"/>
            <p:cNvSpPr/>
            <p:nvPr/>
          </p:nvSpPr>
          <p:spPr>
            <a:xfrm>
              <a:off x="4475249" y="1711544"/>
              <a:ext cx="373175" cy="37317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75248" y="1732036"/>
              <a:ext cx="312214" cy="2970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方正粗圆简体" pitchFamily="65" charset="-122"/>
                  <a:ea typeface="方正粗圆简体" pitchFamily="65" charset="-122"/>
                </a:rPr>
                <a:t> 2</a:t>
              </a:r>
              <a:endParaRPr lang="zh-CN" altLang="en-US" dirty="0">
                <a:solidFill>
                  <a:schemeClr val="bg1"/>
                </a:solidFill>
                <a:latin typeface="方正粗圆简体" pitchFamily="65" charset="-122"/>
                <a:ea typeface="方正粗圆简体" pitchFamily="65" charset="-122"/>
              </a:endParaRPr>
            </a:p>
          </p:txBody>
        </p:sp>
      </p:grpSp>
      <p:sp>
        <p:nvSpPr>
          <p:cNvPr id="21" name="标题 8"/>
          <p:cNvSpPr txBox="1"/>
          <p:nvPr/>
        </p:nvSpPr>
        <p:spPr>
          <a:xfrm>
            <a:off x="5054752" y="3103851"/>
            <a:ext cx="3939946" cy="46638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2000" dirty="0">
                <a:solidFill>
                  <a:schemeClr val="accent6"/>
                </a:solidFill>
                <a:cs typeface="+mn-ea"/>
                <a:sym typeface="+mn-lt"/>
              </a:rPr>
              <a:t>  编写脚本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4640875" y="3073591"/>
            <a:ext cx="464060" cy="464055"/>
            <a:chOff x="4475245" y="2288487"/>
            <a:chExt cx="373179" cy="373175"/>
          </a:xfrm>
        </p:grpSpPr>
        <p:sp>
          <p:nvSpPr>
            <p:cNvPr id="23" name="椭圆 22"/>
            <p:cNvSpPr/>
            <p:nvPr/>
          </p:nvSpPr>
          <p:spPr>
            <a:xfrm>
              <a:off x="4475249" y="2288487"/>
              <a:ext cx="373175" cy="37317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475245" y="2323099"/>
              <a:ext cx="312214" cy="2970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方正粗圆简体" pitchFamily="65" charset="-122"/>
                  <a:ea typeface="方正粗圆简体" pitchFamily="65" charset="-122"/>
                </a:rPr>
                <a:t> 3</a:t>
              </a:r>
              <a:endParaRPr lang="zh-CN" altLang="en-US" dirty="0">
                <a:solidFill>
                  <a:schemeClr val="bg1"/>
                </a:solidFill>
                <a:latin typeface="方正粗圆简体" pitchFamily="65" charset="-122"/>
                <a:ea typeface="方正粗圆简体" pitchFamily="65" charset="-122"/>
              </a:endParaRPr>
            </a:p>
          </p:txBody>
        </p:sp>
      </p:grpSp>
      <p:sp>
        <p:nvSpPr>
          <p:cNvPr id="25" name="标题 8"/>
          <p:cNvSpPr txBox="1"/>
          <p:nvPr/>
        </p:nvSpPr>
        <p:spPr>
          <a:xfrm>
            <a:off x="5018291" y="3823628"/>
            <a:ext cx="3939946" cy="46638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2000" dirty="0">
                <a:solidFill>
                  <a:schemeClr val="accent6"/>
                </a:solidFill>
                <a:cs typeface="+mn-ea"/>
                <a:sym typeface="+mn-lt"/>
              </a:rPr>
              <a:t>  运行效果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4630043" y="3791039"/>
            <a:ext cx="474888" cy="464055"/>
            <a:chOff x="4466537" y="2865429"/>
            <a:chExt cx="381887" cy="373175"/>
          </a:xfrm>
        </p:grpSpPr>
        <p:sp>
          <p:nvSpPr>
            <p:cNvPr id="27" name="椭圆 26"/>
            <p:cNvSpPr/>
            <p:nvPr/>
          </p:nvSpPr>
          <p:spPr>
            <a:xfrm>
              <a:off x="4475249" y="2865429"/>
              <a:ext cx="373175" cy="37317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466537" y="2885444"/>
              <a:ext cx="312214" cy="2970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方正粗圆简体" pitchFamily="65" charset="-122"/>
                  <a:ea typeface="方正粗圆简体" pitchFamily="65" charset="-122"/>
                </a:rPr>
                <a:t> 4</a:t>
              </a:r>
              <a:endParaRPr lang="zh-CN" altLang="en-US" dirty="0">
                <a:solidFill>
                  <a:schemeClr val="bg1"/>
                </a:solidFill>
                <a:latin typeface="方正粗圆简体" pitchFamily="65" charset="-122"/>
                <a:ea typeface="方正粗圆简体" pitchFamily="65" charset="-122"/>
              </a:endParaRPr>
            </a:p>
          </p:txBody>
        </p:sp>
      </p:grpSp>
      <p:pic>
        <p:nvPicPr>
          <p:cNvPr id="29" name="Picture 8" descr="E:\PPT素材\卡通a0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772071"/>
            <a:ext cx="1560180" cy="314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组合 29">
            <a:extLst>
              <a:ext uri="{FF2B5EF4-FFF2-40B4-BE49-F238E27FC236}">
                <a16:creationId xmlns:a16="http://schemas.microsoft.com/office/drawing/2014/main" id="{14E87713-3361-4B7B-9534-CE1A6B70DC8E}"/>
              </a:ext>
            </a:extLst>
          </p:cNvPr>
          <p:cNvGrpSpPr/>
          <p:nvPr/>
        </p:nvGrpSpPr>
        <p:grpSpPr>
          <a:xfrm>
            <a:off x="4640875" y="1627099"/>
            <a:ext cx="464060" cy="464055"/>
            <a:chOff x="4475245" y="2288487"/>
            <a:chExt cx="373179" cy="373175"/>
          </a:xfrm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5159E0C9-42DC-4665-B066-6C3325FD7E19}"/>
                </a:ext>
              </a:extLst>
            </p:cNvPr>
            <p:cNvSpPr/>
            <p:nvPr/>
          </p:nvSpPr>
          <p:spPr>
            <a:xfrm>
              <a:off x="4475249" y="2288487"/>
              <a:ext cx="373175" cy="37317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2" name="TextBox 23">
              <a:extLst>
                <a:ext uri="{FF2B5EF4-FFF2-40B4-BE49-F238E27FC236}">
                  <a16:creationId xmlns:a16="http://schemas.microsoft.com/office/drawing/2014/main" id="{EBB292C2-BFA2-49A4-966B-527D257A8F7D}"/>
                </a:ext>
              </a:extLst>
            </p:cNvPr>
            <p:cNvSpPr txBox="1"/>
            <p:nvPr/>
          </p:nvSpPr>
          <p:spPr>
            <a:xfrm>
              <a:off x="4475245" y="2323099"/>
              <a:ext cx="312214" cy="2970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方正粗圆简体" pitchFamily="65" charset="-122"/>
                  <a:ea typeface="方正粗圆简体" pitchFamily="65" charset="-122"/>
                </a:rPr>
                <a:t> 1</a:t>
              </a:r>
              <a:endParaRPr lang="zh-CN" altLang="en-US" dirty="0">
                <a:solidFill>
                  <a:schemeClr val="bg1"/>
                </a:solidFill>
                <a:latin typeface="方正粗圆简体" pitchFamily="65" charset="-122"/>
                <a:ea typeface="方正粗圆简体" pitchFamily="65" charset="-122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7D55519F-8D46-4B65-944C-72D9587F36EB}"/>
              </a:ext>
            </a:extLst>
          </p:cNvPr>
          <p:cNvSpPr/>
          <p:nvPr/>
        </p:nvSpPr>
        <p:spPr>
          <a:xfrm>
            <a:off x="5104931" y="1706419"/>
            <a:ext cx="12682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accent6"/>
                </a:solidFill>
                <a:cs typeface="+mn-ea"/>
                <a:sym typeface="+mn-lt"/>
              </a:rPr>
              <a:t> 步骤分析</a:t>
            </a:r>
          </a:p>
        </p:txBody>
      </p:sp>
    </p:spTree>
    <p:extLst>
      <p:ext uri="{BB962C8B-B14F-4D97-AF65-F5344CB8AC3E}">
        <p14:creationId xmlns:p14="http://schemas.microsoft.com/office/powerpoint/2010/main" val="1560424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8"/>
          <p:cNvSpPr txBox="1"/>
          <p:nvPr/>
        </p:nvSpPr>
        <p:spPr>
          <a:xfrm>
            <a:off x="1938026" y="3736513"/>
            <a:ext cx="5267948" cy="62358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步骤分析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15462" y="2967337"/>
            <a:ext cx="21130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</a:rPr>
              <a:t>PART 1</a:t>
            </a:r>
            <a:endParaRPr lang="zh-CN" altLang="en-US" sz="4400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</a:endParaRPr>
          </a:p>
        </p:txBody>
      </p:sp>
      <p:pic>
        <p:nvPicPr>
          <p:cNvPr id="3074" name="Picture 2" descr="E:\阿炳\程旭园\首页年度广告\2017-5-24课件页面设计\ppt\robo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77070" y="1023770"/>
            <a:ext cx="1454797" cy="187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接连接符 3"/>
          <p:cNvCxnSpPr/>
          <p:nvPr/>
        </p:nvCxnSpPr>
        <p:spPr>
          <a:xfrm>
            <a:off x="3203848" y="3736513"/>
            <a:ext cx="2736304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222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/>
        </p:nvSpPr>
        <p:spPr>
          <a:xfrm>
            <a:off x="821247" y="1176079"/>
            <a:ext cx="3134048" cy="186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500"/>
              </a:lnSpc>
            </a:pPr>
            <a:endParaRPr lang="zh-CN" altLang="en-US" sz="14400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方正准圆简体"/>
            </a:endParaRPr>
          </a:p>
        </p:txBody>
      </p:sp>
      <p:sp>
        <p:nvSpPr>
          <p:cNvPr id="13" name="标题 8"/>
          <p:cNvSpPr txBox="1"/>
          <p:nvPr/>
        </p:nvSpPr>
        <p:spPr>
          <a:xfrm>
            <a:off x="2539159" y="1652277"/>
            <a:ext cx="3939946" cy="46638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2000" dirty="0">
                <a:solidFill>
                  <a:schemeClr val="accent6"/>
                </a:solidFill>
                <a:cs typeface="+mn-ea"/>
                <a:sym typeface="+mn-lt"/>
              </a:rPr>
              <a:t>开始游戏和结束游戏的界面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584642" y="1573938"/>
            <a:ext cx="464055" cy="464055"/>
            <a:chOff x="4475249" y="1145487"/>
            <a:chExt cx="373175" cy="373175"/>
          </a:xfrm>
        </p:grpSpPr>
        <p:sp>
          <p:nvSpPr>
            <p:cNvPr id="15" name="椭圆 14"/>
            <p:cNvSpPr/>
            <p:nvPr/>
          </p:nvSpPr>
          <p:spPr>
            <a:xfrm>
              <a:off x="4475249" y="1145487"/>
              <a:ext cx="373175" cy="37317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529310" y="1183573"/>
              <a:ext cx="256783" cy="2970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方正粗圆简体" pitchFamily="65" charset="-122"/>
                  <a:ea typeface="方正粗圆简体" pitchFamily="65" charset="-122"/>
                </a:rPr>
                <a:t>1</a:t>
              </a:r>
              <a:endParaRPr lang="zh-CN" altLang="en-US" dirty="0">
                <a:solidFill>
                  <a:schemeClr val="bg1"/>
                </a:solidFill>
                <a:latin typeface="方正粗圆简体" pitchFamily="65" charset="-122"/>
                <a:ea typeface="方正粗圆简体" pitchFamily="65" charset="-122"/>
              </a:endParaRPr>
            </a:p>
          </p:txBody>
        </p:sp>
      </p:grpSp>
      <p:sp>
        <p:nvSpPr>
          <p:cNvPr id="17" name="标题 8"/>
          <p:cNvSpPr txBox="1"/>
          <p:nvPr/>
        </p:nvSpPr>
        <p:spPr>
          <a:xfrm>
            <a:off x="2541700" y="2323848"/>
            <a:ext cx="3939946" cy="46638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2000" dirty="0">
                <a:solidFill>
                  <a:schemeClr val="accent6"/>
                </a:solidFill>
                <a:cs typeface="+mn-ea"/>
                <a:sym typeface="+mn-lt"/>
              </a:rPr>
              <a:t>点击开始按钮，我的飞机出现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1584642" y="2261615"/>
            <a:ext cx="464055" cy="464055"/>
            <a:chOff x="4475249" y="1711544"/>
            <a:chExt cx="373175" cy="373175"/>
          </a:xfrm>
        </p:grpSpPr>
        <p:sp>
          <p:nvSpPr>
            <p:cNvPr id="19" name="椭圆 18"/>
            <p:cNvSpPr/>
            <p:nvPr/>
          </p:nvSpPr>
          <p:spPr>
            <a:xfrm>
              <a:off x="4475249" y="1711544"/>
              <a:ext cx="373175" cy="37317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527044" y="1748745"/>
              <a:ext cx="196391" cy="2970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方正粗圆简体" pitchFamily="65" charset="-122"/>
                  <a:ea typeface="方正粗圆简体" pitchFamily="65" charset="-122"/>
                </a:rPr>
                <a:t>2</a:t>
              </a:r>
              <a:endParaRPr lang="zh-CN" altLang="en-US" dirty="0">
                <a:solidFill>
                  <a:schemeClr val="bg1"/>
                </a:solidFill>
                <a:latin typeface="方正粗圆简体" pitchFamily="65" charset="-122"/>
                <a:ea typeface="方正粗圆简体" pitchFamily="65" charset="-122"/>
              </a:endParaRPr>
            </a:p>
          </p:txBody>
        </p:sp>
      </p:grpSp>
      <p:sp>
        <p:nvSpPr>
          <p:cNvPr id="21" name="标题 8"/>
          <p:cNvSpPr txBox="1"/>
          <p:nvPr/>
        </p:nvSpPr>
        <p:spPr>
          <a:xfrm>
            <a:off x="2539159" y="2994426"/>
            <a:ext cx="3939946" cy="46638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2000" dirty="0">
                <a:solidFill>
                  <a:schemeClr val="accent6"/>
                </a:solidFill>
                <a:cs typeface="+mn-ea"/>
                <a:sym typeface="+mn-lt"/>
              </a:rPr>
              <a:t>有三种不同种类的敌方飞机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1592425" y="2955204"/>
            <a:ext cx="464056" cy="464055"/>
            <a:chOff x="4475249" y="2288487"/>
            <a:chExt cx="373175" cy="373175"/>
          </a:xfrm>
        </p:grpSpPr>
        <p:sp>
          <p:nvSpPr>
            <p:cNvPr id="23" name="椭圆 22"/>
            <p:cNvSpPr/>
            <p:nvPr/>
          </p:nvSpPr>
          <p:spPr>
            <a:xfrm>
              <a:off x="4475249" y="2288487"/>
              <a:ext cx="373175" cy="37317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523051" y="2309535"/>
              <a:ext cx="256783" cy="2970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方正粗圆简体" pitchFamily="65" charset="-122"/>
                  <a:ea typeface="方正粗圆简体" pitchFamily="65" charset="-122"/>
                </a:rPr>
                <a:t>3</a:t>
              </a:r>
              <a:endParaRPr lang="zh-CN" altLang="en-US" dirty="0">
                <a:solidFill>
                  <a:schemeClr val="bg1"/>
                </a:solidFill>
                <a:latin typeface="方正粗圆简体" pitchFamily="65" charset="-122"/>
                <a:ea typeface="方正粗圆简体" pitchFamily="65" charset="-122"/>
              </a:endParaRPr>
            </a:p>
          </p:txBody>
        </p:sp>
      </p:grpSp>
      <p:sp>
        <p:nvSpPr>
          <p:cNvPr id="25" name="标题 8"/>
          <p:cNvSpPr txBox="1"/>
          <p:nvPr/>
        </p:nvSpPr>
        <p:spPr>
          <a:xfrm>
            <a:off x="2516847" y="4329644"/>
            <a:ext cx="3939946" cy="46638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2000" dirty="0">
                <a:solidFill>
                  <a:schemeClr val="accent6"/>
                </a:solidFill>
                <a:cs typeface="+mn-ea"/>
                <a:sym typeface="+mn-lt"/>
              </a:rPr>
              <a:t>当飞机生命值小于</a:t>
            </a:r>
            <a:r>
              <a:rPr lang="en-US" altLang="zh-CN" sz="2000" dirty="0">
                <a:solidFill>
                  <a:schemeClr val="accent6"/>
                </a:solidFill>
                <a:cs typeface="+mn-ea"/>
                <a:sym typeface="+mn-lt"/>
              </a:rPr>
              <a:t>1</a:t>
            </a:r>
            <a:r>
              <a:rPr lang="zh-CN" altLang="en-US" sz="2000" dirty="0">
                <a:solidFill>
                  <a:schemeClr val="accent6"/>
                </a:solidFill>
                <a:cs typeface="+mn-ea"/>
                <a:sym typeface="+mn-lt"/>
              </a:rPr>
              <a:t>时，飞机爆炸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1603748" y="3640537"/>
            <a:ext cx="464055" cy="464055"/>
            <a:chOff x="4475249" y="2865429"/>
            <a:chExt cx="373175" cy="373175"/>
          </a:xfrm>
        </p:grpSpPr>
        <p:sp>
          <p:nvSpPr>
            <p:cNvPr id="27" name="椭圆 26"/>
            <p:cNvSpPr/>
            <p:nvPr/>
          </p:nvSpPr>
          <p:spPr>
            <a:xfrm>
              <a:off x="4475249" y="2865429"/>
              <a:ext cx="373175" cy="37317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513947" y="2903515"/>
              <a:ext cx="256783" cy="2970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方正粗圆简体" pitchFamily="65" charset="-122"/>
                  <a:ea typeface="方正粗圆简体" pitchFamily="65" charset="-122"/>
                </a:rPr>
                <a:t>4</a:t>
              </a:r>
              <a:endParaRPr lang="zh-CN" altLang="en-US" dirty="0">
                <a:solidFill>
                  <a:schemeClr val="bg1"/>
                </a:solidFill>
                <a:latin typeface="方正粗圆简体" pitchFamily="65" charset="-122"/>
                <a:ea typeface="方正粗圆简体" pitchFamily="65" charset="-122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4FBE30AE-C70A-4EF8-9F87-DE65B1C4F1D8}"/>
              </a:ext>
            </a:extLst>
          </p:cNvPr>
          <p:cNvGrpSpPr/>
          <p:nvPr/>
        </p:nvGrpSpPr>
        <p:grpSpPr>
          <a:xfrm>
            <a:off x="1579499" y="4331973"/>
            <a:ext cx="464055" cy="464055"/>
            <a:chOff x="4475249" y="1145487"/>
            <a:chExt cx="373175" cy="373175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B571F19B-4A81-4811-A41B-F1EF73008D21}"/>
                </a:ext>
              </a:extLst>
            </p:cNvPr>
            <p:cNvSpPr/>
            <p:nvPr/>
          </p:nvSpPr>
          <p:spPr>
            <a:xfrm>
              <a:off x="4475249" y="1145487"/>
              <a:ext cx="373175" cy="37317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" name="TextBox 15">
              <a:extLst>
                <a:ext uri="{FF2B5EF4-FFF2-40B4-BE49-F238E27FC236}">
                  <a16:creationId xmlns:a16="http://schemas.microsoft.com/office/drawing/2014/main" id="{ACB7269D-9214-4C35-9E62-CCA1F2D61F0B}"/>
                </a:ext>
              </a:extLst>
            </p:cNvPr>
            <p:cNvSpPr txBox="1"/>
            <p:nvPr/>
          </p:nvSpPr>
          <p:spPr>
            <a:xfrm>
              <a:off x="4533444" y="1183573"/>
              <a:ext cx="256783" cy="2970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方正粗圆简体" pitchFamily="65" charset="-122"/>
                  <a:ea typeface="方正粗圆简体" pitchFamily="65" charset="-122"/>
                </a:rPr>
                <a:t>5</a:t>
              </a:r>
              <a:endParaRPr lang="zh-CN" altLang="en-US" dirty="0">
                <a:solidFill>
                  <a:schemeClr val="bg1"/>
                </a:solidFill>
                <a:latin typeface="方正粗圆简体" pitchFamily="65" charset="-122"/>
                <a:ea typeface="方正粗圆简体" pitchFamily="65" charset="-122"/>
              </a:endParaRPr>
            </a:p>
          </p:txBody>
        </p:sp>
      </p:grpSp>
      <p:sp>
        <p:nvSpPr>
          <p:cNvPr id="39" name="标题 8">
            <a:extLst>
              <a:ext uri="{FF2B5EF4-FFF2-40B4-BE49-F238E27FC236}">
                <a16:creationId xmlns:a16="http://schemas.microsoft.com/office/drawing/2014/main" id="{336028C0-24E2-4180-B6D9-D65C186B456D}"/>
              </a:ext>
            </a:extLst>
          </p:cNvPr>
          <p:cNvSpPr txBox="1"/>
          <p:nvPr/>
        </p:nvSpPr>
        <p:spPr>
          <a:xfrm>
            <a:off x="2516847" y="3662035"/>
            <a:ext cx="3939946" cy="46638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2000" dirty="0">
                <a:solidFill>
                  <a:schemeClr val="accent6"/>
                </a:solidFill>
                <a:cs typeface="+mn-ea"/>
                <a:sym typeface="+mn-lt"/>
              </a:rPr>
              <a:t>有不同威力的子弹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A70F75F-6618-4A20-BDA7-E3B44FDFAB03}"/>
              </a:ext>
            </a:extLst>
          </p:cNvPr>
          <p:cNvGrpSpPr/>
          <p:nvPr/>
        </p:nvGrpSpPr>
        <p:grpSpPr>
          <a:xfrm>
            <a:off x="-7505" y="337764"/>
            <a:ext cx="2448272" cy="720080"/>
            <a:chOff x="-95176" y="4457"/>
            <a:chExt cx="2448272" cy="720080"/>
          </a:xfrm>
        </p:grpSpPr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A26E3479-FDB6-4716-B192-B42D0348A775}"/>
                </a:ext>
              </a:extLst>
            </p:cNvPr>
            <p:cNvCxnSpPr/>
            <p:nvPr/>
          </p:nvCxnSpPr>
          <p:spPr>
            <a:xfrm>
              <a:off x="72827" y="445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F65EBC9D-A936-44B9-8FCE-0C137FFA8437}"/>
                </a:ext>
              </a:extLst>
            </p:cNvPr>
            <p:cNvSpPr/>
            <p:nvPr/>
          </p:nvSpPr>
          <p:spPr>
            <a:xfrm>
              <a:off x="-95176" y="102887"/>
              <a:ext cx="24482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accent6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+mn-lt"/>
                </a:rPr>
                <a:t>步骤分析</a:t>
              </a:r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BFA03722-F99C-4417-A563-6734B57AADA0}"/>
                </a:ext>
              </a:extLst>
            </p:cNvPr>
            <p:cNvCxnSpPr/>
            <p:nvPr/>
          </p:nvCxnSpPr>
          <p:spPr>
            <a:xfrm>
              <a:off x="72827" y="72453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25614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8"/>
          <p:cNvSpPr txBox="1"/>
          <p:nvPr/>
        </p:nvSpPr>
        <p:spPr>
          <a:xfrm>
            <a:off x="1938026" y="3736513"/>
            <a:ext cx="5267948" cy="62358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实现目标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45278" y="2967337"/>
            <a:ext cx="20534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</a:rPr>
              <a:t>PART 2</a:t>
            </a:r>
            <a:endParaRPr lang="zh-CN" altLang="en-US" sz="4400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</a:endParaRPr>
          </a:p>
        </p:txBody>
      </p:sp>
      <p:pic>
        <p:nvPicPr>
          <p:cNvPr id="3074" name="Picture 2" descr="E:\阿炳\程旭园\首页年度广告\2017-5-24课件页面设计\ppt\robo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77070" y="1023770"/>
            <a:ext cx="1454797" cy="187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接连接符 3"/>
          <p:cNvCxnSpPr/>
          <p:nvPr/>
        </p:nvCxnSpPr>
        <p:spPr>
          <a:xfrm>
            <a:off x="3203848" y="3736513"/>
            <a:ext cx="2736304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34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2"/>
          <p:cNvGrpSpPr/>
          <p:nvPr/>
        </p:nvGrpSpPr>
        <p:grpSpPr bwMode="auto">
          <a:xfrm>
            <a:off x="5939020" y="2051867"/>
            <a:ext cx="2003822" cy="436960"/>
            <a:chOff x="7614617" y="3607912"/>
            <a:chExt cx="2672384" cy="582623"/>
          </a:xfrm>
          <a:solidFill>
            <a:srgbClr val="FFC000"/>
          </a:solidFill>
        </p:grpSpPr>
        <p:sp>
          <p:nvSpPr>
            <p:cNvPr id="14" name="Shape 833"/>
            <p:cNvSpPr/>
            <p:nvPr/>
          </p:nvSpPr>
          <p:spPr>
            <a:xfrm>
              <a:off x="7614617" y="3607912"/>
              <a:ext cx="2672384" cy="582623"/>
            </a:xfrm>
            <a:prstGeom prst="roundRect">
              <a:avLst>
                <a:gd name="adj" fmla="val 15000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defTabSz="68453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500">
                <a:solidFill>
                  <a:srgbClr val="FFFFFF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endParaRPr>
            </a:p>
          </p:txBody>
        </p:sp>
        <p:sp>
          <p:nvSpPr>
            <p:cNvPr id="15" name="Rectangle 17"/>
            <p:cNvSpPr>
              <a:spLocks noChangeArrowheads="1"/>
            </p:cNvSpPr>
            <p:nvPr/>
          </p:nvSpPr>
          <p:spPr bwMode="auto">
            <a:xfrm>
              <a:off x="7614617" y="3642882"/>
              <a:ext cx="2672384" cy="533489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defTabSz="68453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chemeClr val="bg1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方正准圆简体"/>
                </a:rPr>
                <a:t>背景</a:t>
              </a:r>
              <a:endParaRPr lang="en-US" altLang="zh-CN" sz="2000" dirty="0">
                <a:solidFill>
                  <a:schemeClr val="bg1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endParaRPr>
            </a:p>
          </p:txBody>
        </p:sp>
      </p:grpSp>
      <p:grpSp>
        <p:nvGrpSpPr>
          <p:cNvPr id="16" name="Group 3"/>
          <p:cNvGrpSpPr/>
          <p:nvPr/>
        </p:nvGrpSpPr>
        <p:grpSpPr bwMode="auto">
          <a:xfrm>
            <a:off x="1249290" y="2051868"/>
            <a:ext cx="2010486" cy="436960"/>
            <a:chOff x="1952625" y="3648807"/>
            <a:chExt cx="2680421" cy="582623"/>
          </a:xfrm>
          <a:solidFill>
            <a:srgbClr val="FFC000"/>
          </a:solidFill>
        </p:grpSpPr>
        <p:sp>
          <p:nvSpPr>
            <p:cNvPr id="17" name="Shape 838"/>
            <p:cNvSpPr/>
            <p:nvPr/>
          </p:nvSpPr>
          <p:spPr>
            <a:xfrm>
              <a:off x="1994844" y="3648807"/>
              <a:ext cx="2638202" cy="582623"/>
            </a:xfrm>
            <a:prstGeom prst="roundRect">
              <a:avLst>
                <a:gd name="adj" fmla="val 15000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defTabSz="68453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500">
                <a:solidFill>
                  <a:srgbClr val="FFFFFF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1952625" y="3683776"/>
              <a:ext cx="2638202" cy="533489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defTabSz="68453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chemeClr val="bg1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方正准圆简体"/>
                </a:rPr>
                <a:t>界面</a:t>
              </a:r>
              <a:endParaRPr lang="en-US" altLang="zh-CN" sz="2000" dirty="0">
                <a:solidFill>
                  <a:schemeClr val="bg1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291669" y="2955165"/>
            <a:ext cx="2239565" cy="1661993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准圆简体"/>
                <a:ea typeface="方正准圆简体"/>
                <a:cs typeface="+mn-ea"/>
                <a:sym typeface="方正准圆简体"/>
              </a:rPr>
              <a:t>游戏开始的界面，当点击小绿旗时，界面上有背景、开始按钮、游戏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准圆简体"/>
                <a:ea typeface="方正准圆简体"/>
                <a:cs typeface="+mn-ea"/>
                <a:sym typeface="方正准圆简体"/>
              </a:rPr>
              <a:t>LOGO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准圆简体"/>
                <a:ea typeface="方正准圆简体"/>
                <a:cs typeface="+mn-ea"/>
                <a:sym typeface="方正准圆简体"/>
              </a:rPr>
              <a:t>以及介绍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准圆简体"/>
                <a:ea typeface="方正准圆简体"/>
                <a:cs typeface="+mn-ea"/>
                <a:sym typeface="方正准圆简体"/>
              </a:rPr>
              <a:t>LOGO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准圆简体"/>
                <a:ea typeface="方正准圆简体"/>
                <a:cs typeface="+mn-ea"/>
                <a:sym typeface="方正准圆简体"/>
              </a:rPr>
              <a:t>，并播放背景音乐。</a:t>
            </a:r>
          </a:p>
        </p:txBody>
      </p:sp>
      <p:grpSp>
        <p:nvGrpSpPr>
          <p:cNvPr id="26" name="Group 32"/>
          <p:cNvGrpSpPr/>
          <p:nvPr/>
        </p:nvGrpSpPr>
        <p:grpSpPr bwMode="auto">
          <a:xfrm>
            <a:off x="3948054" y="2051867"/>
            <a:ext cx="1264991" cy="1514476"/>
            <a:chOff x="4375152" y="1801285"/>
            <a:chExt cx="3651249" cy="4751916"/>
          </a:xfrm>
        </p:grpSpPr>
        <p:grpSp>
          <p:nvGrpSpPr>
            <p:cNvPr id="27" name="Group 33"/>
            <p:cNvGrpSpPr/>
            <p:nvPr/>
          </p:nvGrpSpPr>
          <p:grpSpPr bwMode="auto">
            <a:xfrm>
              <a:off x="4375152" y="1801285"/>
              <a:ext cx="3651249" cy="4751916"/>
              <a:chOff x="3281363" y="1350963"/>
              <a:chExt cx="2738437" cy="3563937"/>
            </a:xfrm>
          </p:grpSpPr>
          <p:sp>
            <p:nvSpPr>
              <p:cNvPr id="35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3281363" y="1352550"/>
                <a:ext cx="2738437" cy="3562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defTabSz="68453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  <a:latin typeface="方正准圆简体"/>
                  <a:ea typeface="方正准圆简体"/>
                  <a:cs typeface="+mn-ea"/>
                  <a:sym typeface="方正准圆简体"/>
                </a:endParaRPr>
              </a:p>
            </p:txBody>
          </p:sp>
          <p:sp>
            <p:nvSpPr>
              <p:cNvPr id="36" name="Freeform 5"/>
              <p:cNvSpPr/>
              <p:nvPr/>
            </p:nvSpPr>
            <p:spPr bwMode="auto">
              <a:xfrm>
                <a:off x="3514003" y="3225393"/>
                <a:ext cx="1269717" cy="1689507"/>
              </a:xfrm>
              <a:custGeom>
                <a:avLst/>
                <a:gdLst>
                  <a:gd name="T0" fmla="*/ 0 w 799"/>
                  <a:gd name="T1" fmla="*/ 894 h 1064"/>
                  <a:gd name="T2" fmla="*/ 318 w 799"/>
                  <a:gd name="T3" fmla="*/ 0 h 1064"/>
                  <a:gd name="T4" fmla="*/ 799 w 799"/>
                  <a:gd name="T5" fmla="*/ 172 h 1064"/>
                  <a:gd name="T6" fmla="*/ 481 w 799"/>
                  <a:gd name="T7" fmla="*/ 1064 h 1064"/>
                  <a:gd name="T8" fmla="*/ 296 w 799"/>
                  <a:gd name="T9" fmla="*/ 823 h 1064"/>
                  <a:gd name="T10" fmla="*/ 0 w 799"/>
                  <a:gd name="T11" fmla="*/ 894 h 10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9" h="1064">
                    <a:moveTo>
                      <a:pt x="0" y="894"/>
                    </a:moveTo>
                    <a:lnTo>
                      <a:pt x="318" y="0"/>
                    </a:lnTo>
                    <a:lnTo>
                      <a:pt x="799" y="172"/>
                    </a:lnTo>
                    <a:lnTo>
                      <a:pt x="481" y="1064"/>
                    </a:lnTo>
                    <a:lnTo>
                      <a:pt x="296" y="823"/>
                    </a:lnTo>
                    <a:lnTo>
                      <a:pt x="0" y="894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 defTabSz="685165">
                  <a:defRPr/>
                </a:pPr>
                <a:endParaRPr lang="en-US">
                  <a:solidFill>
                    <a:prstClr val="black"/>
                  </a:solidFill>
                  <a:latin typeface="方正准圆简体"/>
                  <a:ea typeface="方正准圆简体"/>
                  <a:cs typeface="+mn-ea"/>
                  <a:sym typeface="方正准圆简体"/>
                </a:endParaRPr>
              </a:p>
            </p:txBody>
          </p:sp>
          <p:sp>
            <p:nvSpPr>
              <p:cNvPr id="37" name="Freeform 6"/>
              <p:cNvSpPr/>
              <p:nvPr/>
            </p:nvSpPr>
            <p:spPr bwMode="auto">
              <a:xfrm>
                <a:off x="4514641" y="3225393"/>
                <a:ext cx="1264109" cy="1689507"/>
              </a:xfrm>
              <a:custGeom>
                <a:avLst/>
                <a:gdLst>
                  <a:gd name="T0" fmla="*/ 798 w 798"/>
                  <a:gd name="T1" fmla="*/ 894 h 1064"/>
                  <a:gd name="T2" fmla="*/ 481 w 798"/>
                  <a:gd name="T3" fmla="*/ 0 h 1064"/>
                  <a:gd name="T4" fmla="*/ 0 w 798"/>
                  <a:gd name="T5" fmla="*/ 172 h 1064"/>
                  <a:gd name="T6" fmla="*/ 317 w 798"/>
                  <a:gd name="T7" fmla="*/ 1064 h 1064"/>
                  <a:gd name="T8" fmla="*/ 502 w 798"/>
                  <a:gd name="T9" fmla="*/ 823 h 1064"/>
                  <a:gd name="T10" fmla="*/ 798 w 798"/>
                  <a:gd name="T11" fmla="*/ 894 h 10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8" h="1064">
                    <a:moveTo>
                      <a:pt x="798" y="894"/>
                    </a:moveTo>
                    <a:lnTo>
                      <a:pt x="481" y="0"/>
                    </a:lnTo>
                    <a:lnTo>
                      <a:pt x="0" y="172"/>
                    </a:lnTo>
                    <a:lnTo>
                      <a:pt x="317" y="1064"/>
                    </a:lnTo>
                    <a:lnTo>
                      <a:pt x="502" y="823"/>
                    </a:lnTo>
                    <a:lnTo>
                      <a:pt x="798" y="894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 defTabSz="685165">
                  <a:defRPr/>
                </a:pPr>
                <a:endParaRPr lang="en-US">
                  <a:solidFill>
                    <a:prstClr val="black"/>
                  </a:solidFill>
                  <a:latin typeface="方正准圆简体"/>
                  <a:ea typeface="方正准圆简体"/>
                  <a:cs typeface="+mn-ea"/>
                  <a:sym typeface="方正准圆简体"/>
                </a:endParaRPr>
              </a:p>
            </p:txBody>
          </p:sp>
          <p:sp>
            <p:nvSpPr>
              <p:cNvPr id="38" name="Freeform 7"/>
              <p:cNvSpPr>
                <a:spLocks noEditPoints="1"/>
              </p:cNvSpPr>
              <p:nvPr/>
            </p:nvSpPr>
            <p:spPr bwMode="auto">
              <a:xfrm>
                <a:off x="3284165" y="1350963"/>
                <a:ext cx="2735635" cy="2731792"/>
              </a:xfrm>
              <a:custGeom>
                <a:avLst/>
                <a:gdLst>
                  <a:gd name="T0" fmla="*/ 172 w 1742"/>
                  <a:gd name="T1" fmla="*/ 864 h 1738"/>
                  <a:gd name="T2" fmla="*/ 868 w 1742"/>
                  <a:gd name="T3" fmla="*/ 168 h 1738"/>
                  <a:gd name="T4" fmla="*/ 869 w 1742"/>
                  <a:gd name="T5" fmla="*/ 168 h 1738"/>
                  <a:gd name="T6" fmla="*/ 1565 w 1742"/>
                  <a:gd name="T7" fmla="*/ 864 h 1738"/>
                  <a:gd name="T8" fmla="*/ 869 w 1742"/>
                  <a:gd name="T9" fmla="*/ 1561 h 1738"/>
                  <a:gd name="T10" fmla="*/ 868 w 1742"/>
                  <a:gd name="T11" fmla="*/ 1561 h 1738"/>
                  <a:gd name="T12" fmla="*/ 172 w 1742"/>
                  <a:gd name="T13" fmla="*/ 864 h 1738"/>
                  <a:gd name="T14" fmla="*/ 868 w 1742"/>
                  <a:gd name="T15" fmla="*/ 122 h 1738"/>
                  <a:gd name="T16" fmla="*/ 867 w 1742"/>
                  <a:gd name="T17" fmla="*/ 123 h 1738"/>
                  <a:gd name="T18" fmla="*/ 721 w 1742"/>
                  <a:gd name="T19" fmla="*/ 2 h 1738"/>
                  <a:gd name="T20" fmla="*/ 626 w 1742"/>
                  <a:gd name="T21" fmla="*/ 165 h 1738"/>
                  <a:gd name="T22" fmla="*/ 450 w 1742"/>
                  <a:gd name="T23" fmla="*/ 97 h 1738"/>
                  <a:gd name="T24" fmla="*/ 413 w 1742"/>
                  <a:gd name="T25" fmla="*/ 283 h 1738"/>
                  <a:gd name="T26" fmla="*/ 223 w 1742"/>
                  <a:gd name="T27" fmla="*/ 276 h 1738"/>
                  <a:gd name="T28" fmla="*/ 249 w 1742"/>
                  <a:gd name="T29" fmla="*/ 463 h 1738"/>
                  <a:gd name="T30" fmla="*/ 69 w 1742"/>
                  <a:gd name="T31" fmla="*/ 519 h 1738"/>
                  <a:gd name="T32" fmla="*/ 152 w 1742"/>
                  <a:gd name="T33" fmla="*/ 687 h 1738"/>
                  <a:gd name="T34" fmla="*/ 0 w 1742"/>
                  <a:gd name="T35" fmla="*/ 797 h 1738"/>
                  <a:gd name="T36" fmla="*/ 134 w 1742"/>
                  <a:gd name="T37" fmla="*/ 930 h 1738"/>
                  <a:gd name="T38" fmla="*/ 26 w 1742"/>
                  <a:gd name="T39" fmla="*/ 1085 h 1738"/>
                  <a:gd name="T40" fmla="*/ 196 w 1742"/>
                  <a:gd name="T41" fmla="*/ 1165 h 1738"/>
                  <a:gd name="T42" fmla="*/ 143 w 1742"/>
                  <a:gd name="T43" fmla="*/ 1348 h 1738"/>
                  <a:gd name="T44" fmla="*/ 331 w 1742"/>
                  <a:gd name="T45" fmla="*/ 1369 h 1738"/>
                  <a:gd name="T46" fmla="*/ 339 w 1742"/>
                  <a:gd name="T47" fmla="*/ 1557 h 1738"/>
                  <a:gd name="T48" fmla="*/ 524 w 1742"/>
                  <a:gd name="T49" fmla="*/ 1517 h 1738"/>
                  <a:gd name="T50" fmla="*/ 594 w 1742"/>
                  <a:gd name="T51" fmla="*/ 1693 h 1738"/>
                  <a:gd name="T52" fmla="*/ 755 w 1742"/>
                  <a:gd name="T53" fmla="*/ 1594 h 1738"/>
                  <a:gd name="T54" fmla="*/ 868 w 1742"/>
                  <a:gd name="T55" fmla="*/ 1726 h 1738"/>
                  <a:gd name="T56" fmla="*/ 878 w 1742"/>
                  <a:gd name="T57" fmla="*/ 1738 h 1738"/>
                  <a:gd name="T58" fmla="*/ 999 w 1742"/>
                  <a:gd name="T59" fmla="*/ 1593 h 1738"/>
                  <a:gd name="T60" fmla="*/ 1162 w 1742"/>
                  <a:gd name="T61" fmla="*/ 1688 h 1738"/>
                  <a:gd name="T62" fmla="*/ 1228 w 1742"/>
                  <a:gd name="T63" fmla="*/ 1512 h 1738"/>
                  <a:gd name="T64" fmla="*/ 1413 w 1742"/>
                  <a:gd name="T65" fmla="*/ 1550 h 1738"/>
                  <a:gd name="T66" fmla="*/ 1420 w 1742"/>
                  <a:gd name="T67" fmla="*/ 1361 h 1738"/>
                  <a:gd name="T68" fmla="*/ 1607 w 1742"/>
                  <a:gd name="T69" fmla="*/ 1337 h 1738"/>
                  <a:gd name="T70" fmla="*/ 1551 w 1742"/>
                  <a:gd name="T71" fmla="*/ 1156 h 1738"/>
                  <a:gd name="T72" fmla="*/ 1720 w 1742"/>
                  <a:gd name="T73" fmla="*/ 1073 h 1738"/>
                  <a:gd name="T74" fmla="*/ 1610 w 1742"/>
                  <a:gd name="T75" fmla="*/ 919 h 1738"/>
                  <a:gd name="T76" fmla="*/ 1742 w 1742"/>
                  <a:gd name="T77" fmla="*/ 786 h 1738"/>
                  <a:gd name="T78" fmla="*/ 1588 w 1742"/>
                  <a:gd name="T79" fmla="*/ 677 h 1738"/>
                  <a:gd name="T80" fmla="*/ 1669 w 1742"/>
                  <a:gd name="T81" fmla="*/ 507 h 1738"/>
                  <a:gd name="T82" fmla="*/ 1488 w 1742"/>
                  <a:gd name="T83" fmla="*/ 455 h 1738"/>
                  <a:gd name="T84" fmla="*/ 1511 w 1742"/>
                  <a:gd name="T85" fmla="*/ 266 h 1738"/>
                  <a:gd name="T86" fmla="*/ 1321 w 1742"/>
                  <a:gd name="T87" fmla="*/ 276 h 1738"/>
                  <a:gd name="T88" fmla="*/ 1282 w 1742"/>
                  <a:gd name="T89" fmla="*/ 91 h 1738"/>
                  <a:gd name="T90" fmla="*/ 1107 w 1742"/>
                  <a:gd name="T91" fmla="*/ 162 h 1738"/>
                  <a:gd name="T92" fmla="*/ 1009 w 1742"/>
                  <a:gd name="T93" fmla="*/ 0 h 1738"/>
                  <a:gd name="T94" fmla="*/ 868 w 1742"/>
                  <a:gd name="T95" fmla="*/ 122 h 1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742" h="1738">
                    <a:moveTo>
                      <a:pt x="172" y="864"/>
                    </a:moveTo>
                    <a:cubicBezTo>
                      <a:pt x="172" y="481"/>
                      <a:pt x="484" y="169"/>
                      <a:pt x="868" y="168"/>
                    </a:cubicBezTo>
                    <a:cubicBezTo>
                      <a:pt x="869" y="168"/>
                      <a:pt x="869" y="168"/>
                      <a:pt x="869" y="168"/>
                    </a:cubicBezTo>
                    <a:cubicBezTo>
                      <a:pt x="1254" y="168"/>
                      <a:pt x="1565" y="480"/>
                      <a:pt x="1565" y="864"/>
                    </a:cubicBezTo>
                    <a:cubicBezTo>
                      <a:pt x="1565" y="1248"/>
                      <a:pt x="1254" y="1561"/>
                      <a:pt x="869" y="1561"/>
                    </a:cubicBezTo>
                    <a:cubicBezTo>
                      <a:pt x="868" y="1561"/>
                      <a:pt x="868" y="1561"/>
                      <a:pt x="868" y="1561"/>
                    </a:cubicBezTo>
                    <a:cubicBezTo>
                      <a:pt x="484" y="1560"/>
                      <a:pt x="172" y="1248"/>
                      <a:pt x="172" y="864"/>
                    </a:cubicBezTo>
                    <a:close/>
                    <a:moveTo>
                      <a:pt x="868" y="122"/>
                    </a:moveTo>
                    <a:cubicBezTo>
                      <a:pt x="867" y="123"/>
                      <a:pt x="867" y="123"/>
                      <a:pt x="867" y="123"/>
                    </a:cubicBezTo>
                    <a:cubicBezTo>
                      <a:pt x="721" y="2"/>
                      <a:pt x="721" y="2"/>
                      <a:pt x="721" y="2"/>
                    </a:cubicBezTo>
                    <a:cubicBezTo>
                      <a:pt x="626" y="165"/>
                      <a:pt x="626" y="165"/>
                      <a:pt x="626" y="165"/>
                    </a:cubicBezTo>
                    <a:cubicBezTo>
                      <a:pt x="450" y="97"/>
                      <a:pt x="450" y="97"/>
                      <a:pt x="450" y="97"/>
                    </a:cubicBezTo>
                    <a:cubicBezTo>
                      <a:pt x="413" y="283"/>
                      <a:pt x="413" y="283"/>
                      <a:pt x="413" y="283"/>
                    </a:cubicBezTo>
                    <a:cubicBezTo>
                      <a:pt x="223" y="276"/>
                      <a:pt x="223" y="276"/>
                      <a:pt x="223" y="276"/>
                    </a:cubicBezTo>
                    <a:cubicBezTo>
                      <a:pt x="249" y="463"/>
                      <a:pt x="249" y="463"/>
                      <a:pt x="249" y="463"/>
                    </a:cubicBezTo>
                    <a:cubicBezTo>
                      <a:pt x="69" y="519"/>
                      <a:pt x="69" y="519"/>
                      <a:pt x="69" y="519"/>
                    </a:cubicBezTo>
                    <a:cubicBezTo>
                      <a:pt x="152" y="687"/>
                      <a:pt x="152" y="687"/>
                      <a:pt x="152" y="687"/>
                    </a:cubicBezTo>
                    <a:cubicBezTo>
                      <a:pt x="0" y="797"/>
                      <a:pt x="0" y="797"/>
                      <a:pt x="0" y="797"/>
                    </a:cubicBezTo>
                    <a:cubicBezTo>
                      <a:pt x="134" y="930"/>
                      <a:pt x="134" y="930"/>
                      <a:pt x="134" y="930"/>
                    </a:cubicBezTo>
                    <a:cubicBezTo>
                      <a:pt x="26" y="1085"/>
                      <a:pt x="26" y="1085"/>
                      <a:pt x="26" y="1085"/>
                    </a:cubicBezTo>
                    <a:cubicBezTo>
                      <a:pt x="196" y="1165"/>
                      <a:pt x="196" y="1165"/>
                      <a:pt x="196" y="1165"/>
                    </a:cubicBezTo>
                    <a:cubicBezTo>
                      <a:pt x="143" y="1348"/>
                      <a:pt x="143" y="1348"/>
                      <a:pt x="143" y="1348"/>
                    </a:cubicBezTo>
                    <a:cubicBezTo>
                      <a:pt x="331" y="1369"/>
                      <a:pt x="331" y="1369"/>
                      <a:pt x="331" y="1369"/>
                    </a:cubicBezTo>
                    <a:cubicBezTo>
                      <a:pt x="339" y="1557"/>
                      <a:pt x="339" y="1557"/>
                      <a:pt x="339" y="1557"/>
                    </a:cubicBezTo>
                    <a:cubicBezTo>
                      <a:pt x="524" y="1517"/>
                      <a:pt x="524" y="1517"/>
                      <a:pt x="524" y="1517"/>
                    </a:cubicBezTo>
                    <a:cubicBezTo>
                      <a:pt x="594" y="1693"/>
                      <a:pt x="594" y="1693"/>
                      <a:pt x="594" y="1693"/>
                    </a:cubicBezTo>
                    <a:cubicBezTo>
                      <a:pt x="755" y="1594"/>
                      <a:pt x="755" y="1594"/>
                      <a:pt x="755" y="1594"/>
                    </a:cubicBezTo>
                    <a:cubicBezTo>
                      <a:pt x="868" y="1726"/>
                      <a:pt x="868" y="1726"/>
                      <a:pt x="868" y="1726"/>
                    </a:cubicBezTo>
                    <a:cubicBezTo>
                      <a:pt x="878" y="1738"/>
                      <a:pt x="878" y="1738"/>
                      <a:pt x="878" y="1738"/>
                    </a:cubicBezTo>
                    <a:cubicBezTo>
                      <a:pt x="999" y="1593"/>
                      <a:pt x="999" y="1593"/>
                      <a:pt x="999" y="1593"/>
                    </a:cubicBezTo>
                    <a:cubicBezTo>
                      <a:pt x="1162" y="1688"/>
                      <a:pt x="1162" y="1688"/>
                      <a:pt x="1162" y="1688"/>
                    </a:cubicBezTo>
                    <a:cubicBezTo>
                      <a:pt x="1228" y="1512"/>
                      <a:pt x="1228" y="1512"/>
                      <a:pt x="1228" y="1512"/>
                    </a:cubicBezTo>
                    <a:cubicBezTo>
                      <a:pt x="1413" y="1550"/>
                      <a:pt x="1413" y="1550"/>
                      <a:pt x="1413" y="1550"/>
                    </a:cubicBezTo>
                    <a:cubicBezTo>
                      <a:pt x="1420" y="1361"/>
                      <a:pt x="1420" y="1361"/>
                      <a:pt x="1420" y="1361"/>
                    </a:cubicBezTo>
                    <a:cubicBezTo>
                      <a:pt x="1607" y="1337"/>
                      <a:pt x="1607" y="1337"/>
                      <a:pt x="1607" y="1337"/>
                    </a:cubicBezTo>
                    <a:cubicBezTo>
                      <a:pt x="1551" y="1156"/>
                      <a:pt x="1551" y="1156"/>
                      <a:pt x="1551" y="1156"/>
                    </a:cubicBezTo>
                    <a:cubicBezTo>
                      <a:pt x="1720" y="1073"/>
                      <a:pt x="1720" y="1073"/>
                      <a:pt x="1720" y="1073"/>
                    </a:cubicBezTo>
                    <a:cubicBezTo>
                      <a:pt x="1610" y="919"/>
                      <a:pt x="1610" y="919"/>
                      <a:pt x="1610" y="919"/>
                    </a:cubicBezTo>
                    <a:cubicBezTo>
                      <a:pt x="1742" y="786"/>
                      <a:pt x="1742" y="786"/>
                      <a:pt x="1742" y="786"/>
                    </a:cubicBezTo>
                    <a:cubicBezTo>
                      <a:pt x="1588" y="677"/>
                      <a:pt x="1588" y="677"/>
                      <a:pt x="1588" y="677"/>
                    </a:cubicBezTo>
                    <a:cubicBezTo>
                      <a:pt x="1669" y="507"/>
                      <a:pt x="1669" y="507"/>
                      <a:pt x="1669" y="507"/>
                    </a:cubicBezTo>
                    <a:cubicBezTo>
                      <a:pt x="1488" y="455"/>
                      <a:pt x="1488" y="455"/>
                      <a:pt x="1488" y="455"/>
                    </a:cubicBezTo>
                    <a:cubicBezTo>
                      <a:pt x="1511" y="266"/>
                      <a:pt x="1511" y="266"/>
                      <a:pt x="1511" y="266"/>
                    </a:cubicBezTo>
                    <a:cubicBezTo>
                      <a:pt x="1321" y="276"/>
                      <a:pt x="1321" y="276"/>
                      <a:pt x="1321" y="276"/>
                    </a:cubicBezTo>
                    <a:cubicBezTo>
                      <a:pt x="1282" y="91"/>
                      <a:pt x="1282" y="91"/>
                      <a:pt x="1282" y="91"/>
                    </a:cubicBezTo>
                    <a:cubicBezTo>
                      <a:pt x="1107" y="162"/>
                      <a:pt x="1107" y="162"/>
                      <a:pt x="1107" y="162"/>
                    </a:cubicBezTo>
                    <a:cubicBezTo>
                      <a:pt x="1009" y="0"/>
                      <a:pt x="1009" y="0"/>
                      <a:pt x="1009" y="0"/>
                    </a:cubicBezTo>
                    <a:cubicBezTo>
                      <a:pt x="868" y="122"/>
                      <a:pt x="868" y="122"/>
                      <a:pt x="868" y="12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 defTabSz="685165">
                  <a:defRPr/>
                </a:pPr>
                <a:endParaRPr lang="en-US">
                  <a:solidFill>
                    <a:prstClr val="black"/>
                  </a:solidFill>
                  <a:latin typeface="方正准圆简体"/>
                  <a:ea typeface="方正准圆简体"/>
                  <a:cs typeface="+mn-ea"/>
                  <a:sym typeface="方正准圆简体"/>
                </a:endParaRPr>
              </a:p>
            </p:txBody>
          </p:sp>
          <p:sp>
            <p:nvSpPr>
              <p:cNvPr id="39" name="Freeform 8"/>
              <p:cNvSpPr>
                <a:spLocks noEditPoints="1"/>
              </p:cNvSpPr>
              <p:nvPr/>
            </p:nvSpPr>
            <p:spPr bwMode="auto">
              <a:xfrm>
                <a:off x="3553244" y="1614336"/>
                <a:ext cx="2189069" cy="2188236"/>
              </a:xfrm>
              <a:custGeom>
                <a:avLst/>
                <a:gdLst>
                  <a:gd name="T0" fmla="*/ 0 w 1393"/>
                  <a:gd name="T1" fmla="*/ 696 h 1393"/>
                  <a:gd name="T2" fmla="*/ 696 w 1393"/>
                  <a:gd name="T3" fmla="*/ 1393 h 1393"/>
                  <a:gd name="T4" fmla="*/ 697 w 1393"/>
                  <a:gd name="T5" fmla="*/ 1393 h 1393"/>
                  <a:gd name="T6" fmla="*/ 1393 w 1393"/>
                  <a:gd name="T7" fmla="*/ 696 h 1393"/>
                  <a:gd name="T8" fmla="*/ 697 w 1393"/>
                  <a:gd name="T9" fmla="*/ 0 h 1393"/>
                  <a:gd name="T10" fmla="*/ 696 w 1393"/>
                  <a:gd name="T11" fmla="*/ 0 h 1393"/>
                  <a:gd name="T12" fmla="*/ 0 w 1393"/>
                  <a:gd name="T13" fmla="*/ 696 h 1393"/>
                  <a:gd name="T14" fmla="*/ 696 w 1393"/>
                  <a:gd name="T15" fmla="*/ 1333 h 1393"/>
                  <a:gd name="T16" fmla="*/ 60 w 1393"/>
                  <a:gd name="T17" fmla="*/ 696 h 1393"/>
                  <a:gd name="T18" fmla="*/ 696 w 1393"/>
                  <a:gd name="T19" fmla="*/ 58 h 1393"/>
                  <a:gd name="T20" fmla="*/ 697 w 1393"/>
                  <a:gd name="T21" fmla="*/ 58 h 1393"/>
                  <a:gd name="T22" fmla="*/ 1335 w 1393"/>
                  <a:gd name="T23" fmla="*/ 696 h 1393"/>
                  <a:gd name="T24" fmla="*/ 697 w 1393"/>
                  <a:gd name="T25" fmla="*/ 1333 h 1393"/>
                  <a:gd name="T26" fmla="*/ 696 w 1393"/>
                  <a:gd name="T27" fmla="*/ 1333 h 1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93" h="1393">
                    <a:moveTo>
                      <a:pt x="0" y="696"/>
                    </a:moveTo>
                    <a:cubicBezTo>
                      <a:pt x="0" y="1080"/>
                      <a:pt x="312" y="1392"/>
                      <a:pt x="696" y="1393"/>
                    </a:cubicBezTo>
                    <a:cubicBezTo>
                      <a:pt x="697" y="1393"/>
                      <a:pt x="697" y="1393"/>
                      <a:pt x="697" y="1393"/>
                    </a:cubicBezTo>
                    <a:cubicBezTo>
                      <a:pt x="1082" y="1393"/>
                      <a:pt x="1393" y="1080"/>
                      <a:pt x="1393" y="696"/>
                    </a:cubicBezTo>
                    <a:cubicBezTo>
                      <a:pt x="1393" y="312"/>
                      <a:pt x="1082" y="0"/>
                      <a:pt x="697" y="0"/>
                    </a:cubicBezTo>
                    <a:cubicBezTo>
                      <a:pt x="696" y="0"/>
                      <a:pt x="696" y="0"/>
                      <a:pt x="696" y="0"/>
                    </a:cubicBezTo>
                    <a:cubicBezTo>
                      <a:pt x="312" y="1"/>
                      <a:pt x="0" y="313"/>
                      <a:pt x="0" y="696"/>
                    </a:cubicBezTo>
                    <a:close/>
                    <a:moveTo>
                      <a:pt x="696" y="1333"/>
                    </a:moveTo>
                    <a:cubicBezTo>
                      <a:pt x="344" y="1333"/>
                      <a:pt x="60" y="1048"/>
                      <a:pt x="60" y="696"/>
                    </a:cubicBezTo>
                    <a:cubicBezTo>
                      <a:pt x="60" y="345"/>
                      <a:pt x="344" y="59"/>
                      <a:pt x="696" y="58"/>
                    </a:cubicBezTo>
                    <a:cubicBezTo>
                      <a:pt x="697" y="58"/>
                      <a:pt x="697" y="58"/>
                      <a:pt x="697" y="58"/>
                    </a:cubicBezTo>
                    <a:cubicBezTo>
                      <a:pt x="1048" y="58"/>
                      <a:pt x="1335" y="345"/>
                      <a:pt x="1335" y="696"/>
                    </a:cubicBezTo>
                    <a:cubicBezTo>
                      <a:pt x="1335" y="1048"/>
                      <a:pt x="1048" y="1333"/>
                      <a:pt x="697" y="1333"/>
                    </a:cubicBezTo>
                    <a:cubicBezTo>
                      <a:pt x="696" y="1333"/>
                      <a:pt x="696" y="1333"/>
                      <a:pt x="696" y="1333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 defTabSz="685165">
                  <a:defRPr/>
                </a:pPr>
                <a:endParaRPr lang="en-US">
                  <a:solidFill>
                    <a:prstClr val="black"/>
                  </a:solidFill>
                  <a:latin typeface="方正准圆简体"/>
                  <a:ea typeface="方正准圆简体"/>
                  <a:cs typeface="+mn-ea"/>
                  <a:sym typeface="方正准圆简体"/>
                </a:endParaRPr>
              </a:p>
            </p:txBody>
          </p:sp>
          <p:sp>
            <p:nvSpPr>
              <p:cNvPr id="40" name="Freeform 9"/>
              <p:cNvSpPr>
                <a:spLocks noEditPoints="1"/>
              </p:cNvSpPr>
              <p:nvPr/>
            </p:nvSpPr>
            <p:spPr bwMode="auto">
              <a:xfrm>
                <a:off x="3648543" y="1706797"/>
                <a:ext cx="2001274" cy="2000512"/>
              </a:xfrm>
              <a:custGeom>
                <a:avLst/>
                <a:gdLst>
                  <a:gd name="T0" fmla="*/ 28 w 1275"/>
                  <a:gd name="T1" fmla="*/ 638 h 1275"/>
                  <a:gd name="T2" fmla="*/ 636 w 1275"/>
                  <a:gd name="T3" fmla="*/ 30 h 1275"/>
                  <a:gd name="T4" fmla="*/ 637 w 1275"/>
                  <a:gd name="T5" fmla="*/ 30 h 1275"/>
                  <a:gd name="T6" fmla="*/ 1245 w 1275"/>
                  <a:gd name="T7" fmla="*/ 638 h 1275"/>
                  <a:gd name="T8" fmla="*/ 637 w 1275"/>
                  <a:gd name="T9" fmla="*/ 1247 h 1275"/>
                  <a:gd name="T10" fmla="*/ 636 w 1275"/>
                  <a:gd name="T11" fmla="*/ 1247 h 1275"/>
                  <a:gd name="T12" fmla="*/ 28 w 1275"/>
                  <a:gd name="T13" fmla="*/ 638 h 1275"/>
                  <a:gd name="T14" fmla="*/ 636 w 1275"/>
                  <a:gd name="T15" fmla="*/ 0 h 1275"/>
                  <a:gd name="T16" fmla="*/ 0 w 1275"/>
                  <a:gd name="T17" fmla="*/ 638 h 1275"/>
                  <a:gd name="T18" fmla="*/ 636 w 1275"/>
                  <a:gd name="T19" fmla="*/ 1275 h 1275"/>
                  <a:gd name="T20" fmla="*/ 637 w 1275"/>
                  <a:gd name="T21" fmla="*/ 1275 h 1275"/>
                  <a:gd name="T22" fmla="*/ 1275 w 1275"/>
                  <a:gd name="T23" fmla="*/ 638 h 1275"/>
                  <a:gd name="T24" fmla="*/ 637 w 1275"/>
                  <a:gd name="T25" fmla="*/ 0 h 1275"/>
                  <a:gd name="T26" fmla="*/ 636 w 1275"/>
                  <a:gd name="T27" fmla="*/ 0 h 1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5" h="1275">
                    <a:moveTo>
                      <a:pt x="28" y="638"/>
                    </a:moveTo>
                    <a:cubicBezTo>
                      <a:pt x="28" y="304"/>
                      <a:pt x="301" y="31"/>
                      <a:pt x="636" y="30"/>
                    </a:cubicBezTo>
                    <a:cubicBezTo>
                      <a:pt x="637" y="30"/>
                      <a:pt x="637" y="30"/>
                      <a:pt x="637" y="30"/>
                    </a:cubicBezTo>
                    <a:cubicBezTo>
                      <a:pt x="973" y="30"/>
                      <a:pt x="1245" y="302"/>
                      <a:pt x="1245" y="638"/>
                    </a:cubicBezTo>
                    <a:cubicBezTo>
                      <a:pt x="1245" y="974"/>
                      <a:pt x="973" y="1247"/>
                      <a:pt x="637" y="1247"/>
                    </a:cubicBezTo>
                    <a:cubicBezTo>
                      <a:pt x="636" y="1247"/>
                      <a:pt x="636" y="1247"/>
                      <a:pt x="636" y="1247"/>
                    </a:cubicBezTo>
                    <a:cubicBezTo>
                      <a:pt x="301" y="1245"/>
                      <a:pt x="28" y="973"/>
                      <a:pt x="28" y="638"/>
                    </a:cubicBezTo>
                    <a:close/>
                    <a:moveTo>
                      <a:pt x="636" y="0"/>
                    </a:moveTo>
                    <a:cubicBezTo>
                      <a:pt x="284" y="1"/>
                      <a:pt x="0" y="287"/>
                      <a:pt x="0" y="638"/>
                    </a:cubicBezTo>
                    <a:cubicBezTo>
                      <a:pt x="0" y="990"/>
                      <a:pt x="284" y="1275"/>
                      <a:pt x="636" y="1275"/>
                    </a:cubicBezTo>
                    <a:cubicBezTo>
                      <a:pt x="637" y="1275"/>
                      <a:pt x="637" y="1275"/>
                      <a:pt x="637" y="1275"/>
                    </a:cubicBezTo>
                    <a:cubicBezTo>
                      <a:pt x="988" y="1275"/>
                      <a:pt x="1275" y="990"/>
                      <a:pt x="1275" y="638"/>
                    </a:cubicBezTo>
                    <a:cubicBezTo>
                      <a:pt x="1275" y="287"/>
                      <a:pt x="988" y="0"/>
                      <a:pt x="637" y="0"/>
                    </a:cubicBezTo>
                    <a:cubicBezTo>
                      <a:pt x="636" y="0"/>
                      <a:pt x="636" y="0"/>
                      <a:pt x="636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 defTabSz="685165">
                  <a:defRPr/>
                </a:pPr>
                <a:endParaRPr lang="en-US">
                  <a:solidFill>
                    <a:prstClr val="black"/>
                  </a:solidFill>
                  <a:latin typeface="方正准圆简体"/>
                  <a:ea typeface="方正准圆简体"/>
                  <a:cs typeface="+mn-ea"/>
                  <a:sym typeface="方正准圆简体"/>
                </a:endParaRPr>
              </a:p>
            </p:txBody>
          </p:sp>
          <p:sp>
            <p:nvSpPr>
              <p:cNvPr id="41" name="Freeform 10"/>
              <p:cNvSpPr/>
              <p:nvPr/>
            </p:nvSpPr>
            <p:spPr bwMode="auto">
              <a:xfrm>
                <a:off x="3690938" y="1752600"/>
                <a:ext cx="955675" cy="1911350"/>
              </a:xfrm>
              <a:custGeom>
                <a:avLst/>
                <a:gdLst>
                  <a:gd name="T0" fmla="*/ 0 w 608"/>
                  <a:gd name="T1" fmla="*/ 954890 h 1217"/>
                  <a:gd name="T2" fmla="*/ 955675 w 608"/>
                  <a:gd name="T3" fmla="*/ 1911350 h 1217"/>
                  <a:gd name="T4" fmla="*/ 955675 w 608"/>
                  <a:gd name="T5" fmla="*/ 1887792 h 1217"/>
                  <a:gd name="T6" fmla="*/ 25149 w 608"/>
                  <a:gd name="T7" fmla="*/ 954890 h 1217"/>
                  <a:gd name="T8" fmla="*/ 955675 w 608"/>
                  <a:gd name="T9" fmla="*/ 21988 h 1217"/>
                  <a:gd name="T10" fmla="*/ 955675 w 608"/>
                  <a:gd name="T11" fmla="*/ 0 h 1217"/>
                  <a:gd name="T12" fmla="*/ 0 w 608"/>
                  <a:gd name="T13" fmla="*/ 954890 h 12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08" h="1217">
                    <a:moveTo>
                      <a:pt x="0" y="608"/>
                    </a:moveTo>
                    <a:cubicBezTo>
                      <a:pt x="0" y="943"/>
                      <a:pt x="273" y="1215"/>
                      <a:pt x="608" y="1217"/>
                    </a:cubicBezTo>
                    <a:cubicBezTo>
                      <a:pt x="608" y="1202"/>
                      <a:pt x="608" y="1202"/>
                      <a:pt x="608" y="1202"/>
                    </a:cubicBezTo>
                    <a:cubicBezTo>
                      <a:pt x="281" y="1201"/>
                      <a:pt x="16" y="936"/>
                      <a:pt x="16" y="608"/>
                    </a:cubicBezTo>
                    <a:cubicBezTo>
                      <a:pt x="16" y="281"/>
                      <a:pt x="281" y="15"/>
                      <a:pt x="608" y="14"/>
                    </a:cubicBezTo>
                    <a:cubicBezTo>
                      <a:pt x="608" y="0"/>
                      <a:pt x="608" y="0"/>
                      <a:pt x="608" y="0"/>
                    </a:cubicBezTo>
                    <a:cubicBezTo>
                      <a:pt x="273" y="1"/>
                      <a:pt x="0" y="274"/>
                      <a:pt x="0" y="60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defTabSz="68453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  <a:latin typeface="方正准圆简体"/>
                  <a:ea typeface="方正准圆简体"/>
                  <a:cs typeface="+mn-ea"/>
                  <a:sym typeface="方正准圆简体"/>
                </a:endParaRPr>
              </a:p>
            </p:txBody>
          </p:sp>
          <p:sp>
            <p:nvSpPr>
              <p:cNvPr id="42" name="Freeform 11"/>
              <p:cNvSpPr>
                <a:spLocks noEditPoints="1"/>
              </p:cNvSpPr>
              <p:nvPr/>
            </p:nvSpPr>
            <p:spPr bwMode="auto">
              <a:xfrm>
                <a:off x="3716338" y="1752600"/>
                <a:ext cx="1887537" cy="1911350"/>
              </a:xfrm>
              <a:custGeom>
                <a:avLst/>
                <a:gdLst>
                  <a:gd name="T0" fmla="*/ 22003 w 1201"/>
                  <a:gd name="T1" fmla="*/ 954890 h 1217"/>
                  <a:gd name="T2" fmla="*/ 930410 w 1201"/>
                  <a:gd name="T3" fmla="*/ 45546 h 1217"/>
                  <a:gd name="T4" fmla="*/ 931981 w 1201"/>
                  <a:gd name="T5" fmla="*/ 45546 h 1217"/>
                  <a:gd name="T6" fmla="*/ 1841960 w 1201"/>
                  <a:gd name="T7" fmla="*/ 954890 h 1217"/>
                  <a:gd name="T8" fmla="*/ 931981 w 1201"/>
                  <a:gd name="T9" fmla="*/ 1864234 h 1217"/>
                  <a:gd name="T10" fmla="*/ 930410 w 1201"/>
                  <a:gd name="T11" fmla="*/ 1864234 h 1217"/>
                  <a:gd name="T12" fmla="*/ 22003 w 1201"/>
                  <a:gd name="T13" fmla="*/ 954890 h 1217"/>
                  <a:gd name="T14" fmla="*/ 930410 w 1201"/>
                  <a:gd name="T15" fmla="*/ 21988 h 1217"/>
                  <a:gd name="T16" fmla="*/ 0 w 1201"/>
                  <a:gd name="T17" fmla="*/ 954890 h 1217"/>
                  <a:gd name="T18" fmla="*/ 930410 w 1201"/>
                  <a:gd name="T19" fmla="*/ 1887792 h 1217"/>
                  <a:gd name="T20" fmla="*/ 930410 w 1201"/>
                  <a:gd name="T21" fmla="*/ 1911350 h 1217"/>
                  <a:gd name="T22" fmla="*/ 931981 w 1201"/>
                  <a:gd name="T23" fmla="*/ 1911350 h 1217"/>
                  <a:gd name="T24" fmla="*/ 1887537 w 1201"/>
                  <a:gd name="T25" fmla="*/ 954890 h 1217"/>
                  <a:gd name="T26" fmla="*/ 931981 w 1201"/>
                  <a:gd name="T27" fmla="*/ 0 h 1217"/>
                  <a:gd name="T28" fmla="*/ 930410 w 1201"/>
                  <a:gd name="T29" fmla="*/ 0 h 1217"/>
                  <a:gd name="T30" fmla="*/ 930410 w 1201"/>
                  <a:gd name="T31" fmla="*/ 21988 h 121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201" h="1217">
                    <a:moveTo>
                      <a:pt x="14" y="608"/>
                    </a:moveTo>
                    <a:cubicBezTo>
                      <a:pt x="14" y="289"/>
                      <a:pt x="273" y="29"/>
                      <a:pt x="592" y="29"/>
                    </a:cubicBezTo>
                    <a:cubicBezTo>
                      <a:pt x="593" y="29"/>
                      <a:pt x="593" y="29"/>
                      <a:pt x="593" y="29"/>
                    </a:cubicBezTo>
                    <a:cubicBezTo>
                      <a:pt x="913" y="29"/>
                      <a:pt x="1172" y="288"/>
                      <a:pt x="1172" y="608"/>
                    </a:cubicBezTo>
                    <a:cubicBezTo>
                      <a:pt x="1172" y="929"/>
                      <a:pt x="913" y="1187"/>
                      <a:pt x="593" y="1187"/>
                    </a:cubicBezTo>
                    <a:cubicBezTo>
                      <a:pt x="592" y="1187"/>
                      <a:pt x="592" y="1187"/>
                      <a:pt x="592" y="1187"/>
                    </a:cubicBezTo>
                    <a:cubicBezTo>
                      <a:pt x="273" y="1187"/>
                      <a:pt x="14" y="927"/>
                      <a:pt x="14" y="608"/>
                    </a:cubicBezTo>
                    <a:close/>
                    <a:moveTo>
                      <a:pt x="592" y="14"/>
                    </a:moveTo>
                    <a:cubicBezTo>
                      <a:pt x="265" y="15"/>
                      <a:pt x="0" y="281"/>
                      <a:pt x="0" y="608"/>
                    </a:cubicBezTo>
                    <a:cubicBezTo>
                      <a:pt x="0" y="936"/>
                      <a:pt x="265" y="1201"/>
                      <a:pt x="592" y="1202"/>
                    </a:cubicBezTo>
                    <a:cubicBezTo>
                      <a:pt x="592" y="1217"/>
                      <a:pt x="592" y="1217"/>
                      <a:pt x="592" y="1217"/>
                    </a:cubicBezTo>
                    <a:cubicBezTo>
                      <a:pt x="593" y="1217"/>
                      <a:pt x="593" y="1217"/>
                      <a:pt x="593" y="1217"/>
                    </a:cubicBezTo>
                    <a:cubicBezTo>
                      <a:pt x="929" y="1217"/>
                      <a:pt x="1201" y="944"/>
                      <a:pt x="1201" y="608"/>
                    </a:cubicBezTo>
                    <a:cubicBezTo>
                      <a:pt x="1201" y="272"/>
                      <a:pt x="929" y="0"/>
                      <a:pt x="593" y="0"/>
                    </a:cubicBezTo>
                    <a:cubicBezTo>
                      <a:pt x="592" y="0"/>
                      <a:pt x="592" y="0"/>
                      <a:pt x="592" y="0"/>
                    </a:cubicBezTo>
                    <a:cubicBezTo>
                      <a:pt x="592" y="14"/>
                      <a:pt x="592" y="14"/>
                      <a:pt x="592" y="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defTabSz="68453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  <a:latin typeface="方正准圆简体"/>
                  <a:ea typeface="方正准圆简体"/>
                  <a:cs typeface="+mn-ea"/>
                  <a:sym typeface="方正准圆简体"/>
                </a:endParaRPr>
              </a:p>
            </p:txBody>
          </p:sp>
        </p:grpSp>
        <p:sp>
          <p:nvSpPr>
            <p:cNvPr id="28" name="Freeform 13"/>
            <p:cNvSpPr/>
            <p:nvPr/>
          </p:nvSpPr>
          <p:spPr bwMode="auto">
            <a:xfrm>
              <a:off x="6195170" y="3609404"/>
              <a:ext cx="1214593" cy="1214131"/>
            </a:xfrm>
            <a:custGeom>
              <a:avLst/>
              <a:gdLst>
                <a:gd name="T0" fmla="*/ 580 w 580"/>
                <a:gd name="T1" fmla="*/ 0 h 579"/>
                <a:gd name="T2" fmla="*/ 1 w 580"/>
                <a:gd name="T3" fmla="*/ 579 h 579"/>
                <a:gd name="T4" fmla="*/ 0 w 580"/>
                <a:gd name="T5" fmla="*/ 579 h 579"/>
                <a:gd name="T6" fmla="*/ 0 w 580"/>
                <a:gd name="T7" fmla="*/ 0 h 579"/>
                <a:gd name="T8" fmla="*/ 580 w 580"/>
                <a:gd name="T9" fmla="*/ 0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0" h="579">
                  <a:moveTo>
                    <a:pt x="580" y="0"/>
                  </a:moveTo>
                  <a:cubicBezTo>
                    <a:pt x="580" y="321"/>
                    <a:pt x="321" y="579"/>
                    <a:pt x="1" y="579"/>
                  </a:cubicBezTo>
                  <a:cubicBezTo>
                    <a:pt x="0" y="579"/>
                    <a:pt x="0" y="579"/>
                    <a:pt x="0" y="57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580" y="0"/>
                  </a:lnTo>
                  <a:close/>
                </a:path>
              </a:pathLst>
            </a:custGeom>
            <a:solidFill>
              <a:srgbClr val="BFD844"/>
            </a:solidFill>
            <a:ln>
              <a:noFill/>
            </a:ln>
          </p:spPr>
          <p:txBody>
            <a:bodyPr lIns="121920" tIns="60960" rIns="121920" bIns="60960"/>
            <a:lstStyle/>
            <a:p>
              <a:pPr defTabSz="685165">
                <a:defRPr/>
              </a:pPr>
              <a:endParaRPr lang="en-US">
                <a:solidFill>
                  <a:prstClr val="black"/>
                </a:solidFill>
                <a:latin typeface="方正准圆简体"/>
                <a:ea typeface="方正准圆简体"/>
                <a:cs typeface="+mn-ea"/>
                <a:sym typeface="方正准圆简体"/>
              </a:endParaRPr>
            </a:p>
          </p:txBody>
        </p:sp>
        <p:sp>
          <p:nvSpPr>
            <p:cNvPr id="29" name="Freeform 14"/>
            <p:cNvSpPr/>
            <p:nvPr/>
          </p:nvSpPr>
          <p:spPr bwMode="auto">
            <a:xfrm>
              <a:off x="4980579" y="2399010"/>
              <a:ext cx="1214591" cy="1210394"/>
            </a:xfrm>
            <a:custGeom>
              <a:avLst/>
              <a:gdLst>
                <a:gd name="T0" fmla="*/ 0 w 580"/>
                <a:gd name="T1" fmla="*/ 579 h 579"/>
                <a:gd name="T2" fmla="*/ 578 w 580"/>
                <a:gd name="T3" fmla="*/ 0 h 579"/>
                <a:gd name="T4" fmla="*/ 580 w 580"/>
                <a:gd name="T5" fmla="*/ 0 h 579"/>
                <a:gd name="T6" fmla="*/ 580 w 580"/>
                <a:gd name="T7" fmla="*/ 579 h 579"/>
                <a:gd name="T8" fmla="*/ 0 w 580"/>
                <a:gd name="T9" fmla="*/ 579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0" h="579">
                  <a:moveTo>
                    <a:pt x="0" y="579"/>
                  </a:moveTo>
                  <a:cubicBezTo>
                    <a:pt x="0" y="259"/>
                    <a:pt x="258" y="0"/>
                    <a:pt x="578" y="0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580" y="579"/>
                    <a:pt x="580" y="579"/>
                    <a:pt x="580" y="579"/>
                  </a:cubicBezTo>
                  <a:lnTo>
                    <a:pt x="0" y="579"/>
                  </a:lnTo>
                  <a:close/>
                </a:path>
              </a:pathLst>
            </a:custGeom>
            <a:solidFill>
              <a:srgbClr val="BFD844"/>
            </a:solidFill>
            <a:ln>
              <a:noFill/>
            </a:ln>
          </p:spPr>
          <p:txBody>
            <a:bodyPr lIns="121920" tIns="60960" rIns="121920" bIns="60960"/>
            <a:lstStyle/>
            <a:p>
              <a:pPr defTabSz="685165">
                <a:defRPr/>
              </a:pPr>
              <a:endParaRPr lang="en-US">
                <a:solidFill>
                  <a:prstClr val="black"/>
                </a:solidFill>
                <a:latin typeface="方正准圆简体"/>
                <a:ea typeface="方正准圆简体"/>
                <a:cs typeface="+mn-ea"/>
                <a:sym typeface="方正准圆简体"/>
              </a:endParaRPr>
            </a:p>
          </p:txBody>
        </p:sp>
        <p:sp>
          <p:nvSpPr>
            <p:cNvPr id="32" name="Freeform 15"/>
            <p:cNvSpPr/>
            <p:nvPr/>
          </p:nvSpPr>
          <p:spPr bwMode="auto">
            <a:xfrm>
              <a:off x="4980579" y="3609404"/>
              <a:ext cx="1214591" cy="1214131"/>
            </a:xfrm>
            <a:custGeom>
              <a:avLst/>
              <a:gdLst>
                <a:gd name="T0" fmla="*/ 0 w 580"/>
                <a:gd name="T1" fmla="*/ 0 h 579"/>
                <a:gd name="T2" fmla="*/ 578 w 580"/>
                <a:gd name="T3" fmla="*/ 579 h 579"/>
                <a:gd name="T4" fmla="*/ 580 w 580"/>
                <a:gd name="T5" fmla="*/ 579 h 579"/>
                <a:gd name="T6" fmla="*/ 580 w 580"/>
                <a:gd name="T7" fmla="*/ 0 h 579"/>
                <a:gd name="T8" fmla="*/ 0 w 580"/>
                <a:gd name="T9" fmla="*/ 0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0" h="579">
                  <a:moveTo>
                    <a:pt x="0" y="0"/>
                  </a:moveTo>
                  <a:cubicBezTo>
                    <a:pt x="0" y="321"/>
                    <a:pt x="258" y="579"/>
                    <a:pt x="578" y="579"/>
                  </a:cubicBezTo>
                  <a:cubicBezTo>
                    <a:pt x="580" y="579"/>
                    <a:pt x="580" y="579"/>
                    <a:pt x="580" y="579"/>
                  </a:cubicBezTo>
                  <a:cubicBezTo>
                    <a:pt x="580" y="0"/>
                    <a:pt x="580" y="0"/>
                    <a:pt x="5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FD844"/>
            </a:solidFill>
            <a:ln>
              <a:noFill/>
            </a:ln>
          </p:spPr>
          <p:txBody>
            <a:bodyPr lIns="121920" tIns="60960" rIns="121920" bIns="60960"/>
            <a:lstStyle/>
            <a:p>
              <a:pPr defTabSz="685165">
                <a:defRPr/>
              </a:pPr>
              <a:endParaRPr lang="en-US">
                <a:solidFill>
                  <a:prstClr val="black"/>
                </a:solidFill>
                <a:latin typeface="方正准圆简体"/>
                <a:ea typeface="方正准圆简体"/>
                <a:cs typeface="+mn-ea"/>
                <a:sym typeface="方正准圆简体"/>
              </a:endParaRPr>
            </a:p>
          </p:txBody>
        </p:sp>
        <p:sp>
          <p:nvSpPr>
            <p:cNvPr id="33" name="Freeform 12"/>
            <p:cNvSpPr/>
            <p:nvPr/>
          </p:nvSpPr>
          <p:spPr bwMode="auto">
            <a:xfrm>
              <a:off x="6195170" y="2399010"/>
              <a:ext cx="1214593" cy="1210394"/>
            </a:xfrm>
            <a:custGeom>
              <a:avLst/>
              <a:gdLst>
                <a:gd name="T0" fmla="*/ 580 w 580"/>
                <a:gd name="T1" fmla="*/ 579 h 579"/>
                <a:gd name="T2" fmla="*/ 1 w 580"/>
                <a:gd name="T3" fmla="*/ 0 h 579"/>
                <a:gd name="T4" fmla="*/ 0 w 580"/>
                <a:gd name="T5" fmla="*/ 0 h 579"/>
                <a:gd name="T6" fmla="*/ 0 w 580"/>
                <a:gd name="T7" fmla="*/ 579 h 579"/>
                <a:gd name="T8" fmla="*/ 580 w 580"/>
                <a:gd name="T9" fmla="*/ 579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0" h="579">
                  <a:moveTo>
                    <a:pt x="580" y="579"/>
                  </a:moveTo>
                  <a:cubicBezTo>
                    <a:pt x="580" y="259"/>
                    <a:pt x="32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79"/>
                    <a:pt x="0" y="579"/>
                    <a:pt x="0" y="579"/>
                  </a:cubicBezTo>
                  <a:lnTo>
                    <a:pt x="580" y="579"/>
                  </a:lnTo>
                  <a:close/>
                </a:path>
              </a:pathLst>
            </a:custGeom>
            <a:solidFill>
              <a:srgbClr val="BFD844"/>
            </a:solidFill>
            <a:ln>
              <a:noFill/>
            </a:ln>
          </p:spPr>
          <p:txBody>
            <a:bodyPr lIns="121920" tIns="60960" rIns="121920" bIns="60960"/>
            <a:lstStyle/>
            <a:p>
              <a:pPr defTabSz="685165">
                <a:defRPr/>
              </a:pPr>
              <a:endParaRPr lang="en-US">
                <a:solidFill>
                  <a:prstClr val="black"/>
                </a:solidFill>
                <a:latin typeface="方正准圆简体"/>
                <a:ea typeface="方正准圆简体"/>
                <a:cs typeface="+mn-ea"/>
                <a:sym typeface="方正准圆简体"/>
              </a:endParaRPr>
            </a:p>
          </p:txBody>
        </p:sp>
        <p:sp>
          <p:nvSpPr>
            <p:cNvPr id="34" name="Oval 16"/>
            <p:cNvSpPr>
              <a:spLocks noChangeArrowheads="1"/>
            </p:cNvSpPr>
            <p:nvPr/>
          </p:nvSpPr>
          <p:spPr bwMode="auto">
            <a:xfrm>
              <a:off x="5604692" y="3022887"/>
              <a:ext cx="1192170" cy="1195451"/>
            </a:xfrm>
            <a:prstGeom prst="ellipse">
              <a:avLst/>
            </a:prstGeom>
            <a:solidFill>
              <a:srgbClr val="FEFFD7"/>
            </a:solidFill>
            <a:ln>
              <a:noFill/>
            </a:ln>
          </p:spPr>
          <p:txBody>
            <a:bodyPr lIns="121920" tIns="60960" rIns="121920" bIns="60960"/>
            <a:lstStyle/>
            <a:p>
              <a:pPr defTabSz="684530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>
                <a:solidFill>
                  <a:prstClr val="black"/>
                </a:solidFill>
                <a:latin typeface="方正准圆简体"/>
                <a:ea typeface="方正准圆简体"/>
                <a:cs typeface="+mn-ea"/>
                <a:sym typeface="方正准圆简体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232980DB-A967-4CF7-ABD5-9DBA0AD31FDF}"/>
              </a:ext>
            </a:extLst>
          </p:cNvPr>
          <p:cNvGrpSpPr/>
          <p:nvPr/>
        </p:nvGrpSpPr>
        <p:grpSpPr>
          <a:xfrm>
            <a:off x="-7505" y="337764"/>
            <a:ext cx="2448272" cy="720080"/>
            <a:chOff x="-95176" y="4457"/>
            <a:chExt cx="2448272" cy="720080"/>
          </a:xfrm>
        </p:grpSpPr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3C4327DA-0308-401B-AD4F-78506C59BC5E}"/>
                </a:ext>
              </a:extLst>
            </p:cNvPr>
            <p:cNvCxnSpPr/>
            <p:nvPr/>
          </p:nvCxnSpPr>
          <p:spPr>
            <a:xfrm>
              <a:off x="72827" y="445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A765E104-2166-4383-923B-53938281EC34}"/>
                </a:ext>
              </a:extLst>
            </p:cNvPr>
            <p:cNvSpPr/>
            <p:nvPr/>
          </p:nvSpPr>
          <p:spPr>
            <a:xfrm>
              <a:off x="-95176" y="102887"/>
              <a:ext cx="24482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accent6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+mn-lt"/>
                </a:rPr>
                <a:t>实现目标</a:t>
              </a:r>
            </a:p>
          </p:txBody>
        </p: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DE3BBA7F-9771-479B-9D7A-FFCFA51AA0E1}"/>
                </a:ext>
              </a:extLst>
            </p:cNvPr>
            <p:cNvCxnSpPr/>
            <p:nvPr/>
          </p:nvCxnSpPr>
          <p:spPr>
            <a:xfrm>
              <a:off x="72827" y="72453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49" name="TextBox 24">
            <a:extLst>
              <a:ext uri="{FF2B5EF4-FFF2-40B4-BE49-F238E27FC236}">
                <a16:creationId xmlns:a16="http://schemas.microsoft.com/office/drawing/2014/main" id="{CE422105-8097-403E-801F-1A9753B1F8A9}"/>
              </a:ext>
            </a:extLst>
          </p:cNvPr>
          <p:cNvSpPr txBox="1"/>
          <p:nvPr/>
        </p:nvSpPr>
        <p:spPr>
          <a:xfrm>
            <a:off x="5939020" y="2903532"/>
            <a:ext cx="2239565" cy="1661993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准圆简体"/>
                <a:ea typeface="方正准圆简体"/>
                <a:cs typeface="+mn-ea"/>
                <a:sym typeface="方正准圆简体"/>
              </a:rPr>
              <a:t>当点击开始按钮后，开始按钮、游戏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准圆简体"/>
                <a:ea typeface="方正准圆简体"/>
                <a:cs typeface="+mn-ea"/>
                <a:sym typeface="方正准圆简体"/>
              </a:rPr>
              <a:t>LOGO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准圆简体"/>
                <a:ea typeface="方正准圆简体"/>
                <a:cs typeface="+mn-ea"/>
                <a:sym typeface="方正准圆简体"/>
              </a:rPr>
              <a:t>以及介绍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准圆简体"/>
                <a:ea typeface="方正准圆简体"/>
                <a:cs typeface="+mn-ea"/>
                <a:sym typeface="方正准圆简体"/>
              </a:rPr>
              <a:t>LOGO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准圆简体"/>
                <a:ea typeface="方正准圆简体"/>
                <a:cs typeface="+mn-ea"/>
                <a:sym typeface="方正准圆简体"/>
              </a:rPr>
              <a:t>消失，并且背景动起来，播放的背景音乐也变化。</a:t>
            </a:r>
          </a:p>
        </p:txBody>
      </p:sp>
      <p:grpSp>
        <p:nvGrpSpPr>
          <p:cNvPr id="45" name="Group 1">
            <a:extLst>
              <a:ext uri="{FF2B5EF4-FFF2-40B4-BE49-F238E27FC236}">
                <a16:creationId xmlns:a16="http://schemas.microsoft.com/office/drawing/2014/main" id="{E549ADC4-36BA-47FA-B153-719D29FEA741}"/>
              </a:ext>
            </a:extLst>
          </p:cNvPr>
          <p:cNvGrpSpPr/>
          <p:nvPr/>
        </p:nvGrpSpPr>
        <p:grpSpPr bwMode="auto">
          <a:xfrm>
            <a:off x="3521674" y="3925240"/>
            <a:ext cx="2240756" cy="436959"/>
            <a:chOff x="4602698" y="1835188"/>
            <a:chExt cx="2986604" cy="582624"/>
          </a:xfrm>
          <a:solidFill>
            <a:schemeClr val="accent6"/>
          </a:solidFill>
        </p:grpSpPr>
        <p:sp>
          <p:nvSpPr>
            <p:cNvPr id="46" name="Shape 848">
              <a:extLst>
                <a:ext uri="{FF2B5EF4-FFF2-40B4-BE49-F238E27FC236}">
                  <a16:creationId xmlns:a16="http://schemas.microsoft.com/office/drawing/2014/main" id="{229FFC8F-7354-4580-88E2-18226FAFEEE4}"/>
                </a:ext>
              </a:extLst>
            </p:cNvPr>
            <p:cNvSpPr/>
            <p:nvPr/>
          </p:nvSpPr>
          <p:spPr>
            <a:xfrm>
              <a:off x="4602698" y="1835188"/>
              <a:ext cx="2986604" cy="582624"/>
            </a:xfrm>
            <a:prstGeom prst="roundRect">
              <a:avLst>
                <a:gd name="adj" fmla="val 15000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defTabSz="68453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500">
                <a:solidFill>
                  <a:srgbClr val="FFFFFF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endParaRPr>
            </a:p>
          </p:txBody>
        </p:sp>
        <p:sp>
          <p:nvSpPr>
            <p:cNvPr id="47" name="Rectangle 16">
              <a:extLst>
                <a:ext uri="{FF2B5EF4-FFF2-40B4-BE49-F238E27FC236}">
                  <a16:creationId xmlns:a16="http://schemas.microsoft.com/office/drawing/2014/main" id="{DB3A1F4C-16AF-48DB-9786-2307ACA8CD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2698" y="1873849"/>
              <a:ext cx="2986604" cy="53349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defTabSz="68453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chemeClr val="bg1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方正准圆简体"/>
                </a:rPr>
                <a:t>我的飞机</a:t>
              </a:r>
              <a:endParaRPr lang="en-US" altLang="zh-CN" sz="2000" dirty="0">
                <a:solidFill>
                  <a:schemeClr val="bg1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endParaRPr>
            </a:p>
          </p:txBody>
        </p:sp>
      </p:grpSp>
      <p:sp>
        <p:nvSpPr>
          <p:cNvPr id="48" name="TextBox 24">
            <a:extLst>
              <a:ext uri="{FF2B5EF4-FFF2-40B4-BE49-F238E27FC236}">
                <a16:creationId xmlns:a16="http://schemas.microsoft.com/office/drawing/2014/main" id="{928BF9D7-3644-47FC-BD55-74349E4A3C48}"/>
              </a:ext>
            </a:extLst>
          </p:cNvPr>
          <p:cNvSpPr txBox="1"/>
          <p:nvPr/>
        </p:nvSpPr>
        <p:spPr>
          <a:xfrm>
            <a:off x="3531234" y="4753502"/>
            <a:ext cx="2239565" cy="55399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准圆简体"/>
                <a:ea typeface="方正准圆简体"/>
                <a:cs typeface="+mn-ea"/>
                <a:sym typeface="方正准圆简体"/>
              </a:rPr>
              <a:t>点击开始按钮后，显示我的飞机。</a:t>
            </a:r>
          </a:p>
        </p:txBody>
      </p:sp>
    </p:spTree>
    <p:extLst>
      <p:ext uri="{BB962C8B-B14F-4D97-AF65-F5344CB8AC3E}">
        <p14:creationId xmlns:p14="http://schemas.microsoft.com/office/powerpoint/2010/main" val="1778401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8"/>
          <p:cNvSpPr txBox="1"/>
          <p:nvPr/>
        </p:nvSpPr>
        <p:spPr>
          <a:xfrm>
            <a:off x="1938026" y="3736513"/>
            <a:ext cx="5267948" cy="62358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编写脚本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45278" y="2967337"/>
            <a:ext cx="20534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</a:rPr>
              <a:t>PART 3</a:t>
            </a:r>
            <a:endParaRPr lang="zh-CN" altLang="en-US" sz="4400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</a:endParaRPr>
          </a:p>
        </p:txBody>
      </p:sp>
      <p:pic>
        <p:nvPicPr>
          <p:cNvPr id="3074" name="Picture 2" descr="E:\阿炳\程旭园\首页年度广告\2017-5-24课件页面设计\ppt\robo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77070" y="1023770"/>
            <a:ext cx="1454797" cy="187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接连接符 3"/>
          <p:cNvCxnSpPr/>
          <p:nvPr/>
        </p:nvCxnSpPr>
        <p:spPr>
          <a:xfrm>
            <a:off x="3203848" y="3736513"/>
            <a:ext cx="2736304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418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508136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 </a:t>
            </a:r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导入舞台以及角色 </a:t>
            </a:r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</a:t>
            </a:r>
            <a:endParaRPr lang="zh-CN" altLang="en-US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D98AD73-4034-4B22-9CF6-D8EDE8095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814" y="1297494"/>
            <a:ext cx="4968278" cy="3709647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33455B5E-8C37-4F3B-A156-6CCBE8EA851A}"/>
              </a:ext>
            </a:extLst>
          </p:cNvPr>
          <p:cNvGrpSpPr/>
          <p:nvPr/>
        </p:nvGrpSpPr>
        <p:grpSpPr>
          <a:xfrm>
            <a:off x="-7505" y="337764"/>
            <a:ext cx="2448272" cy="720080"/>
            <a:chOff x="-95176" y="4457"/>
            <a:chExt cx="2448272" cy="720080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0F3F98B5-B8D5-48DE-B492-F8C12584382F}"/>
                </a:ext>
              </a:extLst>
            </p:cNvPr>
            <p:cNvCxnSpPr/>
            <p:nvPr/>
          </p:nvCxnSpPr>
          <p:spPr>
            <a:xfrm>
              <a:off x="72827" y="445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F473F3B-6C9C-4D01-A2C9-3DEEB5A8B408}"/>
                </a:ext>
              </a:extLst>
            </p:cNvPr>
            <p:cNvSpPr/>
            <p:nvPr/>
          </p:nvSpPr>
          <p:spPr>
            <a:xfrm>
              <a:off x="-95176" y="102887"/>
              <a:ext cx="24482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accent6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+mn-lt"/>
                </a:rPr>
                <a:t>编写脚本</a:t>
              </a: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7D7B1399-3C72-41A3-8F39-AE92BB018564}"/>
                </a:ext>
              </a:extLst>
            </p:cNvPr>
            <p:cNvCxnSpPr/>
            <p:nvPr/>
          </p:nvCxnSpPr>
          <p:spPr>
            <a:xfrm>
              <a:off x="72827" y="72453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72802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508136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 </a:t>
            </a:r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开始按钮 脚本程序 </a:t>
            </a:r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</a:t>
            </a:r>
            <a:endParaRPr lang="zh-CN" altLang="en-US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D98AD73-4034-4B22-9CF6-D8EDE8095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81" y="1350509"/>
            <a:ext cx="6834037" cy="3832092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3E0D3BD3-984E-49C1-A2C3-848EEE14E792}"/>
              </a:ext>
            </a:extLst>
          </p:cNvPr>
          <p:cNvGrpSpPr/>
          <p:nvPr/>
        </p:nvGrpSpPr>
        <p:grpSpPr>
          <a:xfrm>
            <a:off x="-7505" y="337764"/>
            <a:ext cx="2448272" cy="720080"/>
            <a:chOff x="-95176" y="4457"/>
            <a:chExt cx="2448272" cy="720080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6D151C82-6892-4DC5-843A-D08BFCE7AC2A}"/>
                </a:ext>
              </a:extLst>
            </p:cNvPr>
            <p:cNvCxnSpPr/>
            <p:nvPr/>
          </p:nvCxnSpPr>
          <p:spPr>
            <a:xfrm>
              <a:off x="72827" y="445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B6F81BE-DE7C-484E-888F-52350E7C7943}"/>
                </a:ext>
              </a:extLst>
            </p:cNvPr>
            <p:cNvSpPr/>
            <p:nvPr/>
          </p:nvSpPr>
          <p:spPr>
            <a:xfrm>
              <a:off x="-95176" y="102887"/>
              <a:ext cx="24482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accent6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+mn-lt"/>
                </a:rPr>
                <a:t>编写脚本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5947F524-8C97-428D-943A-DCFD0273F532}"/>
                </a:ext>
              </a:extLst>
            </p:cNvPr>
            <p:cNvCxnSpPr/>
            <p:nvPr/>
          </p:nvCxnSpPr>
          <p:spPr>
            <a:xfrm>
              <a:off x="72827" y="72453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9683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237</Words>
  <Application>Microsoft Office PowerPoint</Application>
  <PresentationFormat>全屏显示(4:3)</PresentationFormat>
  <Paragraphs>63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方正粗圆简体</vt:lpstr>
      <vt:lpstr>方正准圆简体</vt:lpstr>
      <vt:lpstr>宋体</vt:lpstr>
      <vt:lpstr>Arial</vt:lpstr>
      <vt:lpstr>Calibri</vt:lpstr>
      <vt:lpstr>Office 主题​​</vt:lpstr>
      <vt:lpstr>飞机大战（一）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卡通教育教学说课PPT模版</dc:title>
  <dc:creator>Sky123.Org</dc:creator>
  <cp:lastModifiedBy>Bcnet</cp:lastModifiedBy>
  <cp:revision>48</cp:revision>
  <dcterms:created xsi:type="dcterms:W3CDTF">2017-06-07T06:29:30Z</dcterms:created>
  <dcterms:modified xsi:type="dcterms:W3CDTF">2017-07-01T10:13:23Z</dcterms:modified>
</cp:coreProperties>
</file>