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6" r:id="rId5"/>
    <p:sldId id="269" r:id="rId6"/>
    <p:sldId id="277" r:id="rId7"/>
    <p:sldId id="290" r:id="rId8"/>
    <p:sldId id="275" r:id="rId9"/>
    <p:sldId id="278" r:id="rId10"/>
    <p:sldId id="286" r:id="rId11"/>
    <p:sldId id="279" r:id="rId12"/>
    <p:sldId id="280" r:id="rId13"/>
    <p:sldId id="292" r:id="rId14"/>
    <p:sldId id="270" r:id="rId15"/>
    <p:sldId id="262" r:id="rId16"/>
    <p:sldId id="28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飞机大战（二）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7" y="3662368"/>
            <a:ext cx="914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第十三课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61" y="1182387"/>
            <a:ext cx="3907677" cy="45820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43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背景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1352071"/>
            <a:ext cx="6827881" cy="382896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48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游戏结束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7" y="1355826"/>
            <a:ext cx="6835745" cy="38214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05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停止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5" y="1355389"/>
            <a:ext cx="6804589" cy="382233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5C6CBCF-A390-4B66-A9D3-872D3502452A}"/>
              </a:ext>
            </a:extLst>
          </p:cNvPr>
          <p:cNvSpPr/>
          <p:nvPr/>
        </p:nvSpPr>
        <p:spPr>
          <a:xfrm>
            <a:off x="-7505" y="546735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所有角色都要编写停止程序脚本（角色背景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、角色游戏结束不用添加该脚本程序）</a:t>
            </a:r>
          </a:p>
        </p:txBody>
      </p:sp>
    </p:spTree>
    <p:extLst>
      <p:ext uri="{BB962C8B-B14F-4D97-AF65-F5344CB8AC3E}">
        <p14:creationId xmlns:p14="http://schemas.microsoft.com/office/powerpoint/2010/main" val="67671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0" y="1398374"/>
            <a:ext cx="6838939" cy="384629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979046D-C8C3-4E6B-B128-71BB37BB778E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546B773-CE3B-4878-8832-2ECACC053903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28CB11-A081-46DA-B238-F9DAB1668AE5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F524C62-85D4-449A-9C76-B369B33D89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小型飞机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我的飞机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我的飞机随鼠标移动；当按下空格键时，发射子弹，并播放相应的音效。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1938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点击开始按钮后，小型飞机出现，如果到达屏幕底部，小型飞机重新出现，碰到子弹，小型飞机的生命值减少，生命值小于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，飞机爆炸。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停止游戏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138499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我的飞机碰到小型飞机，我的飞机生命值会减少，生命值小于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，飞机爆炸，出现停止游戏界面并停止游戏。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我的飞机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88" y="1182387"/>
            <a:ext cx="3990623" cy="45820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6" y="1349342"/>
            <a:ext cx="6571365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子弹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1" y="1350665"/>
            <a:ext cx="6816757" cy="383177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58" y="1349342"/>
            <a:ext cx="6794682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85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233</Words>
  <Application>Microsoft Office PowerPoint</Application>
  <PresentationFormat>全屏显示(4:3)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方正粗圆简体</vt:lpstr>
      <vt:lpstr>方正准圆简体</vt:lpstr>
      <vt:lpstr>宋体</vt:lpstr>
      <vt:lpstr>Arial</vt:lpstr>
      <vt:lpstr>Calibri</vt:lpstr>
      <vt:lpstr>Office 主题​​</vt:lpstr>
      <vt:lpstr>飞机大战（二）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62</cp:revision>
  <dcterms:created xsi:type="dcterms:W3CDTF">2017-06-07T06:29:30Z</dcterms:created>
  <dcterms:modified xsi:type="dcterms:W3CDTF">2017-07-01T10:13:59Z</dcterms:modified>
</cp:coreProperties>
</file>