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76" r:id="rId5"/>
    <p:sldId id="269" r:id="rId6"/>
    <p:sldId id="287" r:id="rId7"/>
    <p:sldId id="275" r:id="rId8"/>
    <p:sldId id="288" r:id="rId9"/>
    <p:sldId id="289" r:id="rId10"/>
    <p:sldId id="293" r:id="rId11"/>
    <p:sldId id="292" r:id="rId12"/>
    <p:sldId id="294" r:id="rId13"/>
    <p:sldId id="295" r:id="rId14"/>
    <p:sldId id="270" r:id="rId15"/>
    <p:sldId id="262" r:id="rId16"/>
    <p:sldId id="29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737" autoAdjust="0"/>
  </p:normalViewPr>
  <p:slideViewPr>
    <p:cSldViewPr>
      <p:cViewPr varScale="1">
        <p:scale>
          <a:sx n="82" d="100"/>
          <a:sy n="82" d="100"/>
        </p:scale>
        <p:origin x="12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386E52-CB3C-4D90-998E-6926FBD3C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7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4" name="标题 8"/>
          <p:cNvSpPr>
            <a:spLocks noGrp="1"/>
          </p:cNvSpPr>
          <p:nvPr>
            <p:ph type="ctrTitle" idx="4294967295"/>
          </p:nvPr>
        </p:nvSpPr>
        <p:spPr>
          <a:xfrm>
            <a:off x="-2" y="2643715"/>
            <a:ext cx="9124952" cy="785284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飞机大战（四）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-18867" y="3662368"/>
            <a:ext cx="914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第二阶段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创作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二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) 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第十五课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504950" y="4465614"/>
            <a:ext cx="7620000" cy="1870420"/>
          </a:xfrm>
          <a:custGeom>
            <a:avLst/>
            <a:gdLst>
              <a:gd name="connsiteX0" fmla="*/ 0 w 7639050"/>
              <a:gd name="connsiteY0" fmla="*/ 2457450 h 2768807"/>
              <a:gd name="connsiteX1" fmla="*/ 1743075 w 7639050"/>
              <a:gd name="connsiteY1" fmla="*/ 2724150 h 2768807"/>
              <a:gd name="connsiteX2" fmla="*/ 3267075 w 7639050"/>
              <a:gd name="connsiteY2" fmla="*/ 1638300 h 2768807"/>
              <a:gd name="connsiteX3" fmla="*/ 5781675 w 7639050"/>
              <a:gd name="connsiteY3" fmla="*/ 1085850 h 2768807"/>
              <a:gd name="connsiteX4" fmla="*/ 7639050 w 7639050"/>
              <a:gd name="connsiteY4" fmla="*/ 0 h 2768807"/>
              <a:gd name="connsiteX0" fmla="*/ 0 w 7639050"/>
              <a:gd name="connsiteY0" fmla="*/ 2457450 h 2784270"/>
              <a:gd name="connsiteX1" fmla="*/ 1743075 w 7639050"/>
              <a:gd name="connsiteY1" fmla="*/ 2724150 h 2784270"/>
              <a:gd name="connsiteX2" fmla="*/ 3171825 w 7639050"/>
              <a:gd name="connsiteY2" fmla="*/ 1413642 h 2784270"/>
              <a:gd name="connsiteX3" fmla="*/ 5781675 w 7639050"/>
              <a:gd name="connsiteY3" fmla="*/ 1085850 h 2784270"/>
              <a:gd name="connsiteX4" fmla="*/ 7639050 w 7639050"/>
              <a:gd name="connsiteY4" fmla="*/ 0 h 2784270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781675 w 7639050"/>
              <a:gd name="connsiteY3" fmla="*/ 1085850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60997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591425"/>
              <a:gd name="connsiteY0" fmla="*/ 2535592 h 2656974"/>
              <a:gd name="connsiteX1" fmla="*/ 1800225 w 7591425"/>
              <a:gd name="connsiteY1" fmla="*/ 2489724 h 2656974"/>
              <a:gd name="connsiteX2" fmla="*/ 3609975 w 7591425"/>
              <a:gd name="connsiteY2" fmla="*/ 1491784 h 2656974"/>
              <a:gd name="connsiteX3" fmla="*/ 5972175 w 7591425"/>
              <a:gd name="connsiteY3" fmla="*/ 1925876 h 2656974"/>
              <a:gd name="connsiteX4" fmla="*/ 7591425 w 7591425"/>
              <a:gd name="connsiteY4" fmla="*/ 0 h 2656974"/>
              <a:gd name="connsiteX0" fmla="*/ 0 w 7591425"/>
              <a:gd name="connsiteY0" fmla="*/ 2559180 h 2680562"/>
              <a:gd name="connsiteX1" fmla="*/ 1800225 w 7591425"/>
              <a:gd name="connsiteY1" fmla="*/ 2513312 h 2680562"/>
              <a:gd name="connsiteX2" fmla="*/ 3609975 w 7591425"/>
              <a:gd name="connsiteY2" fmla="*/ 1515372 h 2680562"/>
              <a:gd name="connsiteX3" fmla="*/ 5972175 w 7591425"/>
              <a:gd name="connsiteY3" fmla="*/ 1949464 h 2680562"/>
              <a:gd name="connsiteX4" fmla="*/ 7591425 w 7591425"/>
              <a:gd name="connsiteY4" fmla="*/ 23588 h 2680562"/>
              <a:gd name="connsiteX0" fmla="*/ 0 w 7620000"/>
              <a:gd name="connsiteY0" fmla="*/ 1797873 h 1919255"/>
              <a:gd name="connsiteX1" fmla="*/ 1800225 w 7620000"/>
              <a:gd name="connsiteY1" fmla="*/ 1752005 h 1919255"/>
              <a:gd name="connsiteX2" fmla="*/ 3609975 w 7620000"/>
              <a:gd name="connsiteY2" fmla="*/ 754065 h 1919255"/>
              <a:gd name="connsiteX3" fmla="*/ 5972175 w 7620000"/>
              <a:gd name="connsiteY3" fmla="*/ 1188157 h 1919255"/>
              <a:gd name="connsiteX4" fmla="*/ 7620000 w 7620000"/>
              <a:gd name="connsiteY4" fmla="*/ 33932 h 1919255"/>
              <a:gd name="connsiteX0" fmla="*/ 0 w 7620000"/>
              <a:gd name="connsiteY0" fmla="*/ 1798099 h 1919481"/>
              <a:gd name="connsiteX1" fmla="*/ 1800225 w 7620000"/>
              <a:gd name="connsiteY1" fmla="*/ 1752231 h 1919481"/>
              <a:gd name="connsiteX2" fmla="*/ 3609975 w 7620000"/>
              <a:gd name="connsiteY2" fmla="*/ 754291 h 1919481"/>
              <a:gd name="connsiteX3" fmla="*/ 5400675 w 7620000"/>
              <a:gd name="connsiteY3" fmla="*/ 1178615 h 1919481"/>
              <a:gd name="connsiteX4" fmla="*/ 7620000 w 7620000"/>
              <a:gd name="connsiteY4" fmla="*/ 34158 h 1919481"/>
              <a:gd name="connsiteX0" fmla="*/ 0 w 7620000"/>
              <a:gd name="connsiteY0" fmla="*/ 1798209 h 1918085"/>
              <a:gd name="connsiteX1" fmla="*/ 1800225 w 7620000"/>
              <a:gd name="connsiteY1" fmla="*/ 1752341 h 1918085"/>
              <a:gd name="connsiteX2" fmla="*/ 3286125 w 7620000"/>
              <a:gd name="connsiteY2" fmla="*/ 783704 h 1918085"/>
              <a:gd name="connsiteX3" fmla="*/ 5400675 w 7620000"/>
              <a:gd name="connsiteY3" fmla="*/ 1178725 h 1918085"/>
              <a:gd name="connsiteX4" fmla="*/ 7620000 w 7620000"/>
              <a:gd name="connsiteY4" fmla="*/ 34268 h 1918085"/>
              <a:gd name="connsiteX0" fmla="*/ 0 w 7620000"/>
              <a:gd name="connsiteY0" fmla="*/ 1798209 h 1918086"/>
              <a:gd name="connsiteX1" fmla="*/ 1800225 w 7620000"/>
              <a:gd name="connsiteY1" fmla="*/ 1752341 h 1918086"/>
              <a:gd name="connsiteX2" fmla="*/ 3286125 w 7620000"/>
              <a:gd name="connsiteY2" fmla="*/ 783704 h 1918086"/>
              <a:gd name="connsiteX3" fmla="*/ 5162550 w 7620000"/>
              <a:gd name="connsiteY3" fmla="*/ 1178725 h 1918086"/>
              <a:gd name="connsiteX4" fmla="*/ 7620000 w 7620000"/>
              <a:gd name="connsiteY4" fmla="*/ 34268 h 19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18086">
                <a:moveTo>
                  <a:pt x="0" y="1798209"/>
                </a:moveTo>
                <a:cubicBezTo>
                  <a:pt x="599281" y="1999821"/>
                  <a:pt x="1252538" y="1921425"/>
                  <a:pt x="1800225" y="1752341"/>
                </a:cubicBezTo>
                <a:cubicBezTo>
                  <a:pt x="2347912" y="1583257"/>
                  <a:pt x="2725738" y="879307"/>
                  <a:pt x="3286125" y="783704"/>
                </a:cubicBezTo>
                <a:cubicBezTo>
                  <a:pt x="3846512" y="688101"/>
                  <a:pt x="4440238" y="1303631"/>
                  <a:pt x="5162550" y="1178725"/>
                </a:cubicBezTo>
                <a:cubicBezTo>
                  <a:pt x="5884862" y="1053819"/>
                  <a:pt x="6284118" y="-223538"/>
                  <a:pt x="7620000" y="34268"/>
                </a:cubicBezTo>
              </a:path>
            </a:pathLst>
          </a:custGeom>
          <a:ln w="171450" cap="rnd">
            <a:solidFill>
              <a:schemeClr val="accent6">
                <a:lumMod val="40000"/>
                <a:lumOff val="60000"/>
                <a:alpha val="58000"/>
              </a:schemeClr>
            </a:solidFill>
            <a:prstDash val="sysDash"/>
            <a:bevel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阿炳\程旭园\首页年度广告\2017-5-24课件页面设计\ppt\ki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56176" y="2924944"/>
            <a:ext cx="3124108" cy="4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阿炳\程旭园\首页年度广告\2017-5-24课件页面设计\ppt\bird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195" r="8423" b="6496"/>
          <a:stretch/>
        </p:blipFill>
        <p:spPr bwMode="auto">
          <a:xfrm>
            <a:off x="909062" y="1196752"/>
            <a:ext cx="1214666" cy="14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阿炳\程旭园\首页年度广告\2017-5-24课件页面设计\ppt\logo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2F420A-0223-4DA4-8F74-2B61430D0C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180">
            <a:off x="110937" y="4948493"/>
            <a:ext cx="2531975" cy="1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舞台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71" y="1404649"/>
            <a:ext cx="4641162" cy="3495338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32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舞台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71" y="1372578"/>
            <a:ext cx="4641162" cy="355948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013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游戏通关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08" y="1430524"/>
            <a:ext cx="6525582" cy="367206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597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通关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05" y="1358111"/>
            <a:ext cx="6804589" cy="3816887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D5C6CBCF-A390-4B66-A9D3-872D3502452A}"/>
              </a:ext>
            </a:extLst>
          </p:cNvPr>
          <p:cNvSpPr/>
          <p:nvPr/>
        </p:nvSpPr>
        <p:spPr>
          <a:xfrm>
            <a:off x="-7505" y="546735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所有角色都要编写通关程序脚本（角色背景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、角色游戏结束和通关不用添加该脚本程序）</a:t>
            </a:r>
          </a:p>
        </p:txBody>
      </p:sp>
    </p:spTree>
    <p:extLst>
      <p:ext uri="{BB962C8B-B14F-4D97-AF65-F5344CB8AC3E}">
        <p14:creationId xmlns:p14="http://schemas.microsoft.com/office/powerpoint/2010/main" val="67671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3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10" y="1398374"/>
            <a:ext cx="6838378" cy="384629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A002485-6096-43F9-8149-0C2ECCE0CFD6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2AB6C9F-1939-4E28-A1B8-9D387CBA49A5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DAE8692-BAB8-4B55-8F56-43F96E9CA485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运行效果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798A687-7CE3-4D0D-8B3C-DD32D5CAFAC8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35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5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下课啦</a:t>
            </a:r>
            <a:r>
              <a:rPr lang="en-US" altLang="zh-CN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~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BD25CC0B-64B0-4FF8-AFA9-8CEF28A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2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Contents</a:t>
            </a:r>
            <a:br>
              <a:rPr 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</a:b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目录</a:t>
            </a:r>
            <a:r>
              <a:rPr lang="en-US" sz="1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 </a:t>
            </a: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5062968" y="165107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endParaRPr lang="zh-CN" altLang="en-US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7" name="标题 8"/>
          <p:cNvSpPr txBox="1"/>
          <p:nvPr/>
        </p:nvSpPr>
        <p:spPr>
          <a:xfrm>
            <a:off x="5062968" y="235498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实现目标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40876" y="2356144"/>
            <a:ext cx="464056" cy="464055"/>
            <a:chOff x="4475248" y="1711544"/>
            <a:chExt cx="373176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75248" y="1732036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5062968" y="3072427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编写脚本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640875" y="3073591"/>
            <a:ext cx="464060" cy="464055"/>
            <a:chOff x="4475245" y="2288487"/>
            <a:chExt cx="373179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5062968" y="3789873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运行效果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30043" y="3791039"/>
            <a:ext cx="474888" cy="464055"/>
            <a:chOff x="4466537" y="2865429"/>
            <a:chExt cx="381887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6537" y="2885444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pic>
        <p:nvPicPr>
          <p:cNvPr id="29" name="Picture 8" descr="E:\PPT素材\卡通a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2071"/>
            <a:ext cx="1560180" cy="31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实现目标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15462" y="2967337"/>
            <a:ext cx="2113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1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/>
          <p:nvPr/>
        </p:nvGrpSpPr>
        <p:grpSpPr bwMode="auto">
          <a:xfrm>
            <a:off x="5939020" y="2051867"/>
            <a:ext cx="2003822" cy="436960"/>
            <a:chOff x="7614617" y="3607912"/>
            <a:chExt cx="2672384" cy="582623"/>
          </a:xfrm>
          <a:solidFill>
            <a:srgbClr val="FFC000"/>
          </a:solidFill>
        </p:grpSpPr>
        <p:sp>
          <p:nvSpPr>
            <p:cNvPr id="14" name="Shape 833"/>
            <p:cNvSpPr/>
            <p:nvPr/>
          </p:nvSpPr>
          <p:spPr>
            <a:xfrm>
              <a:off x="7614617" y="3607912"/>
              <a:ext cx="2672384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614617" y="3642882"/>
              <a:ext cx="2672384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子弹威力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grpSp>
        <p:nvGrpSpPr>
          <p:cNvPr id="16" name="Group 3"/>
          <p:cNvGrpSpPr/>
          <p:nvPr/>
        </p:nvGrpSpPr>
        <p:grpSpPr bwMode="auto">
          <a:xfrm>
            <a:off x="1249290" y="2051868"/>
            <a:ext cx="2010486" cy="436960"/>
            <a:chOff x="1952625" y="3648807"/>
            <a:chExt cx="2680421" cy="582623"/>
          </a:xfrm>
          <a:solidFill>
            <a:srgbClr val="FFC000"/>
          </a:solidFill>
        </p:grpSpPr>
        <p:sp>
          <p:nvSpPr>
            <p:cNvPr id="17" name="Shape 838"/>
            <p:cNvSpPr/>
            <p:nvPr/>
          </p:nvSpPr>
          <p:spPr>
            <a:xfrm>
              <a:off x="1994844" y="3648807"/>
              <a:ext cx="2638202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52625" y="3683776"/>
              <a:ext cx="2638202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子弹包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91669" y="2955165"/>
            <a:ext cx="2239565" cy="55399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在不同阶段出现子弹包。</a:t>
            </a:r>
          </a:p>
        </p:txBody>
      </p:sp>
      <p:grpSp>
        <p:nvGrpSpPr>
          <p:cNvPr id="26" name="Group 32"/>
          <p:cNvGrpSpPr/>
          <p:nvPr/>
        </p:nvGrpSpPr>
        <p:grpSpPr bwMode="auto">
          <a:xfrm>
            <a:off x="3948054" y="2051867"/>
            <a:ext cx="1264991" cy="1514476"/>
            <a:chOff x="4375152" y="1801285"/>
            <a:chExt cx="3651249" cy="4751916"/>
          </a:xfrm>
        </p:grpSpPr>
        <p:grpSp>
          <p:nvGrpSpPr>
            <p:cNvPr id="27" name="Group 33"/>
            <p:cNvGrpSpPr/>
            <p:nvPr/>
          </p:nvGrpSpPr>
          <p:grpSpPr bwMode="auto"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3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6" name="Freeform 5"/>
              <p:cNvSpPr/>
              <p:nvPr/>
            </p:nvSpPr>
            <p:spPr bwMode="auto">
              <a:xfrm>
                <a:off x="3514003" y="3225393"/>
                <a:ext cx="1269717" cy="1689507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7" name="Freeform 6"/>
              <p:cNvSpPr/>
              <p:nvPr/>
            </p:nvSpPr>
            <p:spPr bwMode="auto">
              <a:xfrm>
                <a:off x="4514641" y="3225393"/>
                <a:ext cx="1264109" cy="1689507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3284165" y="1350963"/>
                <a:ext cx="2735635" cy="2731792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9" name="Freeform 8"/>
              <p:cNvSpPr>
                <a:spLocks noEditPoints="1"/>
              </p:cNvSpPr>
              <p:nvPr/>
            </p:nvSpPr>
            <p:spPr bwMode="auto">
              <a:xfrm>
                <a:off x="3553244" y="1614336"/>
                <a:ext cx="2189069" cy="2188236"/>
              </a:xfrm>
              <a:custGeom>
                <a:avLst/>
                <a:gdLst>
                  <a:gd name="T0" fmla="*/ 0 w 1393"/>
                  <a:gd name="T1" fmla="*/ 696 h 1393"/>
                  <a:gd name="T2" fmla="*/ 696 w 1393"/>
                  <a:gd name="T3" fmla="*/ 1393 h 1393"/>
                  <a:gd name="T4" fmla="*/ 697 w 1393"/>
                  <a:gd name="T5" fmla="*/ 1393 h 1393"/>
                  <a:gd name="T6" fmla="*/ 1393 w 1393"/>
                  <a:gd name="T7" fmla="*/ 696 h 1393"/>
                  <a:gd name="T8" fmla="*/ 697 w 1393"/>
                  <a:gd name="T9" fmla="*/ 0 h 1393"/>
                  <a:gd name="T10" fmla="*/ 696 w 1393"/>
                  <a:gd name="T11" fmla="*/ 0 h 1393"/>
                  <a:gd name="T12" fmla="*/ 0 w 1393"/>
                  <a:gd name="T13" fmla="*/ 696 h 1393"/>
                  <a:gd name="T14" fmla="*/ 696 w 1393"/>
                  <a:gd name="T15" fmla="*/ 1333 h 1393"/>
                  <a:gd name="T16" fmla="*/ 60 w 1393"/>
                  <a:gd name="T17" fmla="*/ 696 h 1393"/>
                  <a:gd name="T18" fmla="*/ 696 w 1393"/>
                  <a:gd name="T19" fmla="*/ 58 h 1393"/>
                  <a:gd name="T20" fmla="*/ 697 w 1393"/>
                  <a:gd name="T21" fmla="*/ 58 h 1393"/>
                  <a:gd name="T22" fmla="*/ 1335 w 1393"/>
                  <a:gd name="T23" fmla="*/ 696 h 1393"/>
                  <a:gd name="T24" fmla="*/ 697 w 1393"/>
                  <a:gd name="T25" fmla="*/ 1333 h 1393"/>
                  <a:gd name="T26" fmla="*/ 696 w 1393"/>
                  <a:gd name="T27" fmla="*/ 1333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3" h="1393">
                    <a:moveTo>
                      <a:pt x="0" y="696"/>
                    </a:moveTo>
                    <a:cubicBezTo>
                      <a:pt x="0" y="1080"/>
                      <a:pt x="312" y="1392"/>
                      <a:pt x="696" y="1393"/>
                    </a:cubicBezTo>
                    <a:cubicBezTo>
                      <a:pt x="697" y="1393"/>
                      <a:pt x="697" y="1393"/>
                      <a:pt x="697" y="1393"/>
                    </a:cubicBezTo>
                    <a:cubicBezTo>
                      <a:pt x="1082" y="1393"/>
                      <a:pt x="1393" y="1080"/>
                      <a:pt x="1393" y="696"/>
                    </a:cubicBezTo>
                    <a:cubicBezTo>
                      <a:pt x="1393" y="312"/>
                      <a:pt x="1082" y="0"/>
                      <a:pt x="697" y="0"/>
                    </a:cubicBezTo>
                    <a:cubicBezTo>
                      <a:pt x="696" y="0"/>
                      <a:pt x="696" y="0"/>
                      <a:pt x="696" y="0"/>
                    </a:cubicBezTo>
                    <a:cubicBezTo>
                      <a:pt x="312" y="1"/>
                      <a:pt x="0" y="313"/>
                      <a:pt x="0" y="696"/>
                    </a:cubicBezTo>
                    <a:close/>
                    <a:moveTo>
                      <a:pt x="696" y="1333"/>
                    </a:moveTo>
                    <a:cubicBezTo>
                      <a:pt x="344" y="1333"/>
                      <a:pt x="60" y="1048"/>
                      <a:pt x="60" y="696"/>
                    </a:cubicBezTo>
                    <a:cubicBezTo>
                      <a:pt x="60" y="345"/>
                      <a:pt x="344" y="59"/>
                      <a:pt x="696" y="58"/>
                    </a:cubicBezTo>
                    <a:cubicBezTo>
                      <a:pt x="697" y="58"/>
                      <a:pt x="697" y="58"/>
                      <a:pt x="697" y="58"/>
                    </a:cubicBezTo>
                    <a:cubicBezTo>
                      <a:pt x="1048" y="58"/>
                      <a:pt x="1335" y="345"/>
                      <a:pt x="1335" y="696"/>
                    </a:cubicBezTo>
                    <a:cubicBezTo>
                      <a:pt x="1335" y="1048"/>
                      <a:pt x="1048" y="1333"/>
                      <a:pt x="697" y="1333"/>
                    </a:cubicBezTo>
                    <a:cubicBezTo>
                      <a:pt x="696" y="1333"/>
                      <a:pt x="696" y="1333"/>
                      <a:pt x="696" y="133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0" name="Freeform 9"/>
              <p:cNvSpPr>
                <a:spLocks noEditPoints="1"/>
              </p:cNvSpPr>
              <p:nvPr/>
            </p:nvSpPr>
            <p:spPr bwMode="auto">
              <a:xfrm>
                <a:off x="3648543" y="1706797"/>
                <a:ext cx="2001274" cy="2000512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1" name="Freeform 10"/>
              <p:cNvSpPr/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954890 h 1217"/>
                  <a:gd name="T2" fmla="*/ 955675 w 608"/>
                  <a:gd name="T3" fmla="*/ 1911350 h 1217"/>
                  <a:gd name="T4" fmla="*/ 955675 w 608"/>
                  <a:gd name="T5" fmla="*/ 1887792 h 1217"/>
                  <a:gd name="T6" fmla="*/ 25149 w 608"/>
                  <a:gd name="T7" fmla="*/ 954890 h 1217"/>
                  <a:gd name="T8" fmla="*/ 955675 w 608"/>
                  <a:gd name="T9" fmla="*/ 21988 h 1217"/>
                  <a:gd name="T10" fmla="*/ 955675 w 608"/>
                  <a:gd name="T11" fmla="*/ 0 h 1217"/>
                  <a:gd name="T12" fmla="*/ 0 w 608"/>
                  <a:gd name="T13" fmla="*/ 954890 h 12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2" name="Freeform 11"/>
              <p:cNvSpPr>
                <a:spLocks noEditPoints="1"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22003 w 1201"/>
                  <a:gd name="T1" fmla="*/ 954890 h 1217"/>
                  <a:gd name="T2" fmla="*/ 930410 w 1201"/>
                  <a:gd name="T3" fmla="*/ 45546 h 1217"/>
                  <a:gd name="T4" fmla="*/ 931981 w 1201"/>
                  <a:gd name="T5" fmla="*/ 45546 h 1217"/>
                  <a:gd name="T6" fmla="*/ 1841960 w 1201"/>
                  <a:gd name="T7" fmla="*/ 954890 h 1217"/>
                  <a:gd name="T8" fmla="*/ 931981 w 1201"/>
                  <a:gd name="T9" fmla="*/ 1864234 h 1217"/>
                  <a:gd name="T10" fmla="*/ 930410 w 1201"/>
                  <a:gd name="T11" fmla="*/ 1864234 h 1217"/>
                  <a:gd name="T12" fmla="*/ 22003 w 1201"/>
                  <a:gd name="T13" fmla="*/ 954890 h 1217"/>
                  <a:gd name="T14" fmla="*/ 930410 w 1201"/>
                  <a:gd name="T15" fmla="*/ 21988 h 1217"/>
                  <a:gd name="T16" fmla="*/ 0 w 1201"/>
                  <a:gd name="T17" fmla="*/ 954890 h 1217"/>
                  <a:gd name="T18" fmla="*/ 930410 w 1201"/>
                  <a:gd name="T19" fmla="*/ 1887792 h 1217"/>
                  <a:gd name="T20" fmla="*/ 930410 w 1201"/>
                  <a:gd name="T21" fmla="*/ 1911350 h 1217"/>
                  <a:gd name="T22" fmla="*/ 931981 w 1201"/>
                  <a:gd name="T23" fmla="*/ 1911350 h 1217"/>
                  <a:gd name="T24" fmla="*/ 1887537 w 1201"/>
                  <a:gd name="T25" fmla="*/ 954890 h 1217"/>
                  <a:gd name="T26" fmla="*/ 931981 w 1201"/>
                  <a:gd name="T27" fmla="*/ 0 h 1217"/>
                  <a:gd name="T28" fmla="*/ 930410 w 1201"/>
                  <a:gd name="T29" fmla="*/ 0 h 1217"/>
                  <a:gd name="T30" fmla="*/ 930410 w 1201"/>
                  <a:gd name="T31" fmla="*/ 21988 h 12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</p:grpSp>
        <p:sp>
          <p:nvSpPr>
            <p:cNvPr id="28" name="Freeform 13"/>
            <p:cNvSpPr/>
            <p:nvPr/>
          </p:nvSpPr>
          <p:spPr bwMode="auto">
            <a:xfrm>
              <a:off x="6195170" y="3609404"/>
              <a:ext cx="1214593" cy="121413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4980579" y="2399010"/>
              <a:ext cx="1214591" cy="1210394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4980579" y="3609404"/>
              <a:ext cx="1214591" cy="121413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6195170" y="2399010"/>
              <a:ext cx="1214593" cy="1210394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5604692" y="3022887"/>
              <a:ext cx="1192170" cy="1195451"/>
            </a:xfrm>
            <a:prstGeom prst="ellipse">
              <a:avLst/>
            </a:prstGeom>
            <a:solidFill>
              <a:srgbClr val="FEFFD7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2980DB-A967-4CF7-ABD5-9DBA0AD31FDF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C4327DA-0308-401B-AD4F-78506C59BC5E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765E104-2166-4383-923B-53938281EC34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实现目标</a:t>
              </a: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E3BBA7F-9771-479B-9D7A-FFCFA51AA0E1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9" name="TextBox 24">
            <a:extLst>
              <a:ext uri="{FF2B5EF4-FFF2-40B4-BE49-F238E27FC236}">
                <a16:creationId xmlns:a16="http://schemas.microsoft.com/office/drawing/2014/main" id="{CE422105-8097-403E-801F-1A9753B1F8A9}"/>
              </a:ext>
            </a:extLst>
          </p:cNvPr>
          <p:cNvSpPr txBox="1"/>
          <p:nvPr/>
        </p:nvSpPr>
        <p:spPr>
          <a:xfrm>
            <a:off x="5939020" y="2903532"/>
            <a:ext cx="2239565" cy="83099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不同阶段的子弹包，子弹的威力也不同。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。</a:t>
            </a:r>
          </a:p>
        </p:txBody>
      </p:sp>
      <p:grpSp>
        <p:nvGrpSpPr>
          <p:cNvPr id="45" name="Group 1">
            <a:extLst>
              <a:ext uri="{FF2B5EF4-FFF2-40B4-BE49-F238E27FC236}">
                <a16:creationId xmlns:a16="http://schemas.microsoft.com/office/drawing/2014/main" id="{E549ADC4-36BA-47FA-B153-719D29FEA741}"/>
              </a:ext>
            </a:extLst>
          </p:cNvPr>
          <p:cNvGrpSpPr/>
          <p:nvPr/>
        </p:nvGrpSpPr>
        <p:grpSpPr bwMode="auto">
          <a:xfrm>
            <a:off x="3521674" y="3925240"/>
            <a:ext cx="2240756" cy="436959"/>
            <a:chOff x="4602698" y="1835188"/>
            <a:chExt cx="2986604" cy="582624"/>
          </a:xfrm>
          <a:solidFill>
            <a:schemeClr val="accent6"/>
          </a:solidFill>
        </p:grpSpPr>
        <p:sp>
          <p:nvSpPr>
            <p:cNvPr id="46" name="Shape 848">
              <a:extLst>
                <a:ext uri="{FF2B5EF4-FFF2-40B4-BE49-F238E27FC236}">
                  <a16:creationId xmlns:a16="http://schemas.microsoft.com/office/drawing/2014/main" id="{229FFC8F-7354-4580-88E2-18226FAFEEE4}"/>
                </a:ext>
              </a:extLst>
            </p:cNvPr>
            <p:cNvSpPr/>
            <p:nvPr/>
          </p:nvSpPr>
          <p:spPr>
            <a:xfrm>
              <a:off x="4602698" y="183518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DB3A1F4C-16AF-48DB-9786-2307ACA8C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53349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游戏通关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48" name="TextBox 24">
            <a:extLst>
              <a:ext uri="{FF2B5EF4-FFF2-40B4-BE49-F238E27FC236}">
                <a16:creationId xmlns:a16="http://schemas.microsoft.com/office/drawing/2014/main" id="{928BF9D7-3644-47FC-BD55-74349E4A3C48}"/>
              </a:ext>
            </a:extLst>
          </p:cNvPr>
          <p:cNvSpPr txBox="1"/>
          <p:nvPr/>
        </p:nvSpPr>
        <p:spPr>
          <a:xfrm>
            <a:off x="3531234" y="4753502"/>
            <a:ext cx="2239565" cy="55399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我的得分满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100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分，通关。</a:t>
            </a:r>
          </a:p>
        </p:txBody>
      </p:sp>
    </p:spTree>
    <p:extLst>
      <p:ext uri="{BB962C8B-B14F-4D97-AF65-F5344CB8AC3E}">
        <p14:creationId xmlns:p14="http://schemas.microsoft.com/office/powerpoint/2010/main" val="177840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编写脚本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2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子弹包 程序脚本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60"/>
            <a:ext cx="6192688" cy="431566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265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marL="285750" indent="-285750" algn="ctr">
              <a:buFontTx/>
              <a:buChar char="-"/>
            </a:pP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子弹切换造型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08" y="1430903"/>
            <a:ext cx="6525582" cy="367130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5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中型飞机 程序脚本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41" y="1287178"/>
            <a:ext cx="4745623" cy="373028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80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大型飞机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71" y="1287178"/>
            <a:ext cx="4641162" cy="373028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65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171</Words>
  <Application>Microsoft Office PowerPoint</Application>
  <PresentationFormat>全屏显示(4:3)</PresentationFormat>
  <Paragraphs>55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方正粗圆简体</vt:lpstr>
      <vt:lpstr>方正准圆简体</vt:lpstr>
      <vt:lpstr>宋体</vt:lpstr>
      <vt:lpstr>Arial</vt:lpstr>
      <vt:lpstr>Calibri</vt:lpstr>
      <vt:lpstr>Office 主题​​</vt:lpstr>
      <vt:lpstr>飞机大战（四）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卡通教育教学说课PPT模版</dc:title>
  <dc:creator>Sky123.Org</dc:creator>
  <cp:lastModifiedBy>Bcnet</cp:lastModifiedBy>
  <cp:revision>67</cp:revision>
  <dcterms:created xsi:type="dcterms:W3CDTF">2017-06-07T06:29:30Z</dcterms:created>
  <dcterms:modified xsi:type="dcterms:W3CDTF">2017-07-01T10:16:13Z</dcterms:modified>
</cp:coreProperties>
</file>