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5"/>
  </p:notesMasterIdLst>
  <p:sldIdLst>
    <p:sldId id="256" r:id="rId2"/>
    <p:sldId id="277" r:id="rId3"/>
    <p:sldId id="266" r:id="rId4"/>
    <p:sldId id="257" r:id="rId5"/>
    <p:sldId id="258" r:id="rId6"/>
    <p:sldId id="271" r:id="rId7"/>
    <p:sldId id="272" r:id="rId8"/>
    <p:sldId id="273" r:id="rId9"/>
    <p:sldId id="274" r:id="rId10"/>
    <p:sldId id="275" r:id="rId11"/>
    <p:sldId id="276" r:id="rId12"/>
    <p:sldId id="259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6F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965" autoAdjust="0"/>
  </p:normalViewPr>
  <p:slideViewPr>
    <p:cSldViewPr snapToGrid="0">
      <p:cViewPr varScale="1">
        <p:scale>
          <a:sx n="63" d="100"/>
          <a:sy n="63" d="100"/>
        </p:scale>
        <p:origin x="3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D4AF52-EEBE-4B39-81D5-A7FA8B31F96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6279795-E5CD-4685-AC24-5F8F713FB4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Analytical skills</a:t>
          </a:r>
        </a:p>
      </dgm:t>
    </dgm:pt>
    <dgm:pt modelId="{CC8F7658-235E-40DA-A249-8DD375FB848A}" type="parTrans" cxnId="{C1B0AA2A-9951-4E02-8175-6AC2B6E6F5E9}">
      <dgm:prSet/>
      <dgm:spPr/>
      <dgm:t>
        <a:bodyPr/>
        <a:lstStyle/>
        <a:p>
          <a:endParaRPr lang="en-US" b="1"/>
        </a:p>
      </dgm:t>
    </dgm:pt>
    <dgm:pt modelId="{CD57B7ED-D465-488F-84F7-2B9621E2B626}" type="sibTrans" cxnId="{C1B0AA2A-9951-4E02-8175-6AC2B6E6F5E9}">
      <dgm:prSet/>
      <dgm:spPr/>
      <dgm:t>
        <a:bodyPr/>
        <a:lstStyle/>
        <a:p>
          <a:endParaRPr lang="en-US" b="1"/>
        </a:p>
      </dgm:t>
    </dgm:pt>
    <dgm:pt modelId="{362339FE-C47A-4435-B528-08DA3015CA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Statistical Methodologies</a:t>
          </a:r>
        </a:p>
      </dgm:t>
    </dgm:pt>
    <dgm:pt modelId="{E800C17A-242B-41B0-8243-552B12CD8D5D}" type="parTrans" cxnId="{2D2D2CAB-D067-4373-A7DF-4D02A151ACC3}">
      <dgm:prSet/>
      <dgm:spPr/>
      <dgm:t>
        <a:bodyPr/>
        <a:lstStyle/>
        <a:p>
          <a:endParaRPr lang="en-US" b="1"/>
        </a:p>
      </dgm:t>
    </dgm:pt>
    <dgm:pt modelId="{AF51D9A9-A99D-4B9F-B514-E8E6ACC85C11}" type="sibTrans" cxnId="{2D2D2CAB-D067-4373-A7DF-4D02A151ACC3}">
      <dgm:prSet/>
      <dgm:spPr/>
      <dgm:t>
        <a:bodyPr/>
        <a:lstStyle/>
        <a:p>
          <a:endParaRPr lang="en-US" b="1"/>
        </a:p>
      </dgm:t>
    </dgm:pt>
    <dgm:pt modelId="{E809421C-64CA-4FD9-9D10-B44B4763FF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Data visualizations</a:t>
          </a:r>
        </a:p>
      </dgm:t>
    </dgm:pt>
    <dgm:pt modelId="{C410DE03-710C-4623-8E08-AD7CB2EB9375}" type="parTrans" cxnId="{B8BCD502-C1C0-4077-94BF-68DE3DBBBB3F}">
      <dgm:prSet/>
      <dgm:spPr/>
      <dgm:t>
        <a:bodyPr/>
        <a:lstStyle/>
        <a:p>
          <a:endParaRPr lang="en-US" b="1"/>
        </a:p>
      </dgm:t>
    </dgm:pt>
    <dgm:pt modelId="{396C12D8-A4B7-4544-B28F-C6CA6BE45FAB}" type="sibTrans" cxnId="{B8BCD502-C1C0-4077-94BF-68DE3DBBBB3F}">
      <dgm:prSet/>
      <dgm:spPr/>
      <dgm:t>
        <a:bodyPr/>
        <a:lstStyle/>
        <a:p>
          <a:endParaRPr lang="en-US" b="1"/>
        </a:p>
      </dgm:t>
    </dgm:pt>
    <dgm:pt modelId="{85DE0F90-6D9E-4325-9107-1595422943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Data fluency</a:t>
          </a:r>
        </a:p>
      </dgm:t>
    </dgm:pt>
    <dgm:pt modelId="{4859146F-47D5-4FB9-9B09-FD323522EC73}" type="parTrans" cxnId="{28F34AC6-3B0C-42E2-A958-B80A8DC5B75F}">
      <dgm:prSet/>
      <dgm:spPr/>
      <dgm:t>
        <a:bodyPr/>
        <a:lstStyle/>
        <a:p>
          <a:endParaRPr lang="en-US" b="1"/>
        </a:p>
      </dgm:t>
    </dgm:pt>
    <dgm:pt modelId="{49446867-4C95-4C7F-A480-4014B5B07AB0}" type="sibTrans" cxnId="{28F34AC6-3B0C-42E2-A958-B80A8DC5B75F}">
      <dgm:prSet/>
      <dgm:spPr/>
      <dgm:t>
        <a:bodyPr/>
        <a:lstStyle/>
        <a:p>
          <a:endParaRPr lang="en-US" b="1"/>
        </a:p>
      </dgm:t>
    </dgm:pt>
    <dgm:pt modelId="{B0B75518-1FB4-4E16-94FF-C9D8EA5166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Learning</a:t>
          </a:r>
        </a:p>
      </dgm:t>
    </dgm:pt>
    <dgm:pt modelId="{F70B3ECA-DF9C-45FE-BC6C-3CA53F025771}" type="parTrans" cxnId="{4FE26914-BCD2-4E71-A901-8A2B750C1BFB}">
      <dgm:prSet/>
      <dgm:spPr/>
      <dgm:t>
        <a:bodyPr/>
        <a:lstStyle/>
        <a:p>
          <a:endParaRPr lang="en-US" b="1"/>
        </a:p>
      </dgm:t>
    </dgm:pt>
    <dgm:pt modelId="{DFF7F21C-857A-4C82-AA20-E3D7D321F708}" type="sibTrans" cxnId="{4FE26914-BCD2-4E71-A901-8A2B750C1BFB}">
      <dgm:prSet/>
      <dgm:spPr/>
      <dgm:t>
        <a:bodyPr/>
        <a:lstStyle/>
        <a:p>
          <a:endParaRPr lang="en-US" b="1"/>
        </a:p>
      </dgm:t>
    </dgm:pt>
    <dgm:pt modelId="{FEB087F9-6886-48D9-B215-AA2D14291B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Mentoring </a:t>
          </a:r>
        </a:p>
      </dgm:t>
    </dgm:pt>
    <dgm:pt modelId="{C22F335A-D3B8-47BF-AFD2-FE583440289C}" type="parTrans" cxnId="{A725824D-A662-4D28-809C-681FCED1649F}">
      <dgm:prSet/>
      <dgm:spPr/>
      <dgm:t>
        <a:bodyPr/>
        <a:lstStyle/>
        <a:p>
          <a:endParaRPr lang="en-US" b="1"/>
        </a:p>
      </dgm:t>
    </dgm:pt>
    <dgm:pt modelId="{BBAD4FC2-3561-4952-B71F-7EE28F45AD9F}" type="sibTrans" cxnId="{A725824D-A662-4D28-809C-681FCED1649F}">
      <dgm:prSet/>
      <dgm:spPr/>
      <dgm:t>
        <a:bodyPr/>
        <a:lstStyle/>
        <a:p>
          <a:endParaRPr lang="en-US" b="1"/>
        </a:p>
      </dgm:t>
    </dgm:pt>
    <dgm:pt modelId="{12A5D7BF-5ABB-46A1-862C-F05B774D2245}" type="pres">
      <dgm:prSet presAssocID="{A3D4AF52-EEBE-4B39-81D5-A7FA8B31F967}" presName="root" presStyleCnt="0">
        <dgm:presLayoutVars>
          <dgm:dir/>
          <dgm:resizeHandles val="exact"/>
        </dgm:presLayoutVars>
      </dgm:prSet>
      <dgm:spPr/>
    </dgm:pt>
    <dgm:pt modelId="{21F058C8-A057-46DE-8E09-8C257F30A402}" type="pres">
      <dgm:prSet presAssocID="{36279795-E5CD-4685-AC24-5F8F713FB487}" presName="compNode" presStyleCnt="0"/>
      <dgm:spPr/>
    </dgm:pt>
    <dgm:pt modelId="{66CE7375-1223-4BEB-8D52-4E7DA446E19C}" type="pres">
      <dgm:prSet presAssocID="{36279795-E5CD-4685-AC24-5F8F713FB487}" presName="bgRect" presStyleLbl="bgShp" presStyleIdx="0" presStyleCnt="6"/>
      <dgm:spPr/>
    </dgm:pt>
    <dgm:pt modelId="{FF2D1766-263D-452B-9D52-29704166B79E}" type="pres">
      <dgm:prSet presAssocID="{36279795-E5CD-4685-AC24-5F8F713FB48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F01E420-E557-4AE9-BC9F-37005D9019D6}" type="pres">
      <dgm:prSet presAssocID="{36279795-E5CD-4685-AC24-5F8F713FB487}" presName="spaceRect" presStyleCnt="0"/>
      <dgm:spPr/>
    </dgm:pt>
    <dgm:pt modelId="{934C29DD-55DE-4675-B1E5-EC94CA5573C1}" type="pres">
      <dgm:prSet presAssocID="{36279795-E5CD-4685-AC24-5F8F713FB487}" presName="parTx" presStyleLbl="revTx" presStyleIdx="0" presStyleCnt="6">
        <dgm:presLayoutVars>
          <dgm:chMax val="0"/>
          <dgm:chPref val="0"/>
        </dgm:presLayoutVars>
      </dgm:prSet>
      <dgm:spPr/>
    </dgm:pt>
    <dgm:pt modelId="{B206B270-15BF-40BE-999E-AA105203C6F7}" type="pres">
      <dgm:prSet presAssocID="{CD57B7ED-D465-488F-84F7-2B9621E2B626}" presName="sibTrans" presStyleCnt="0"/>
      <dgm:spPr/>
    </dgm:pt>
    <dgm:pt modelId="{4ECCCFEF-AC40-4591-BB4E-5EF0F3B0E7FF}" type="pres">
      <dgm:prSet presAssocID="{362339FE-C47A-4435-B528-08DA3015CA75}" presName="compNode" presStyleCnt="0"/>
      <dgm:spPr/>
    </dgm:pt>
    <dgm:pt modelId="{5CE2F916-F17B-4369-8EF0-E073DF132547}" type="pres">
      <dgm:prSet presAssocID="{362339FE-C47A-4435-B528-08DA3015CA75}" presName="bgRect" presStyleLbl="bgShp" presStyleIdx="1" presStyleCnt="6"/>
      <dgm:spPr/>
    </dgm:pt>
    <dgm:pt modelId="{BE65A988-8928-4CE4-B492-72214FA0E06B}" type="pres">
      <dgm:prSet presAssocID="{362339FE-C47A-4435-B528-08DA3015CA7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7925A00-1289-4759-909A-5B3B034E904F}" type="pres">
      <dgm:prSet presAssocID="{362339FE-C47A-4435-B528-08DA3015CA75}" presName="spaceRect" presStyleCnt="0"/>
      <dgm:spPr/>
    </dgm:pt>
    <dgm:pt modelId="{555ABCF9-86BF-42E8-B9AE-026CE97FF188}" type="pres">
      <dgm:prSet presAssocID="{362339FE-C47A-4435-B528-08DA3015CA75}" presName="parTx" presStyleLbl="revTx" presStyleIdx="1" presStyleCnt="6">
        <dgm:presLayoutVars>
          <dgm:chMax val="0"/>
          <dgm:chPref val="0"/>
        </dgm:presLayoutVars>
      </dgm:prSet>
      <dgm:spPr/>
    </dgm:pt>
    <dgm:pt modelId="{0312BC58-19FB-4EE5-AAFC-C005F6939F8A}" type="pres">
      <dgm:prSet presAssocID="{AF51D9A9-A99D-4B9F-B514-E8E6ACC85C11}" presName="sibTrans" presStyleCnt="0"/>
      <dgm:spPr/>
    </dgm:pt>
    <dgm:pt modelId="{4117185D-A4D3-4EA4-9679-3B9C3C4F7C82}" type="pres">
      <dgm:prSet presAssocID="{E809421C-64CA-4FD9-9D10-B44B4763FF5D}" presName="compNode" presStyleCnt="0"/>
      <dgm:spPr/>
    </dgm:pt>
    <dgm:pt modelId="{D53C9A97-2BF5-468C-8FC1-D151E54440B2}" type="pres">
      <dgm:prSet presAssocID="{E809421C-64CA-4FD9-9D10-B44B4763FF5D}" presName="bgRect" presStyleLbl="bgShp" presStyleIdx="2" presStyleCnt="6"/>
      <dgm:spPr/>
    </dgm:pt>
    <dgm:pt modelId="{C049D87B-BD45-43B7-B108-1205EE4520DB}" type="pres">
      <dgm:prSet presAssocID="{E809421C-64CA-4FD9-9D10-B44B4763FF5D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3D5050A5-000D-4A2E-9589-79C24484FD23}" type="pres">
      <dgm:prSet presAssocID="{E809421C-64CA-4FD9-9D10-B44B4763FF5D}" presName="spaceRect" presStyleCnt="0"/>
      <dgm:spPr/>
    </dgm:pt>
    <dgm:pt modelId="{B074125B-8CB3-4556-8B6B-62CA60644024}" type="pres">
      <dgm:prSet presAssocID="{E809421C-64CA-4FD9-9D10-B44B4763FF5D}" presName="parTx" presStyleLbl="revTx" presStyleIdx="2" presStyleCnt="6">
        <dgm:presLayoutVars>
          <dgm:chMax val="0"/>
          <dgm:chPref val="0"/>
        </dgm:presLayoutVars>
      </dgm:prSet>
      <dgm:spPr/>
    </dgm:pt>
    <dgm:pt modelId="{BA30B38C-6A4A-4A4C-9BD1-51F116CE7F1C}" type="pres">
      <dgm:prSet presAssocID="{396C12D8-A4B7-4544-B28F-C6CA6BE45FAB}" presName="sibTrans" presStyleCnt="0"/>
      <dgm:spPr/>
    </dgm:pt>
    <dgm:pt modelId="{1F869710-869C-471F-9BFB-7072EAC1CEB9}" type="pres">
      <dgm:prSet presAssocID="{85DE0F90-6D9E-4325-9107-1595422943D7}" presName="compNode" presStyleCnt="0"/>
      <dgm:spPr/>
    </dgm:pt>
    <dgm:pt modelId="{2BF17547-2C96-4C1E-BA4A-BDE9137A2EE3}" type="pres">
      <dgm:prSet presAssocID="{85DE0F90-6D9E-4325-9107-1595422943D7}" presName="bgRect" presStyleLbl="bgShp" presStyleIdx="3" presStyleCnt="6"/>
      <dgm:spPr/>
    </dgm:pt>
    <dgm:pt modelId="{94FC2984-06A7-42C9-8D7B-9C58B12F2FFE}" type="pres">
      <dgm:prSet presAssocID="{85DE0F90-6D9E-4325-9107-1595422943D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774F39F-646A-4508-A23F-7D6B91C96803}" type="pres">
      <dgm:prSet presAssocID="{85DE0F90-6D9E-4325-9107-1595422943D7}" presName="spaceRect" presStyleCnt="0"/>
      <dgm:spPr/>
    </dgm:pt>
    <dgm:pt modelId="{064FD43C-2899-4BB0-9C0F-AA8FB3280738}" type="pres">
      <dgm:prSet presAssocID="{85DE0F90-6D9E-4325-9107-1595422943D7}" presName="parTx" presStyleLbl="revTx" presStyleIdx="3" presStyleCnt="6">
        <dgm:presLayoutVars>
          <dgm:chMax val="0"/>
          <dgm:chPref val="0"/>
        </dgm:presLayoutVars>
      </dgm:prSet>
      <dgm:spPr/>
    </dgm:pt>
    <dgm:pt modelId="{33FE338F-1BE6-481A-A170-4392B16B4901}" type="pres">
      <dgm:prSet presAssocID="{49446867-4C95-4C7F-A480-4014B5B07AB0}" presName="sibTrans" presStyleCnt="0"/>
      <dgm:spPr/>
    </dgm:pt>
    <dgm:pt modelId="{A9F6E68A-BE72-43C0-9DC5-7947330070DA}" type="pres">
      <dgm:prSet presAssocID="{B0B75518-1FB4-4E16-94FF-C9D8EA51669A}" presName="compNode" presStyleCnt="0"/>
      <dgm:spPr/>
    </dgm:pt>
    <dgm:pt modelId="{8D7E655A-23B7-486E-8359-07B87D5C7D7D}" type="pres">
      <dgm:prSet presAssocID="{B0B75518-1FB4-4E16-94FF-C9D8EA51669A}" presName="bgRect" presStyleLbl="bgShp" presStyleIdx="4" presStyleCnt="6"/>
      <dgm:spPr/>
    </dgm:pt>
    <dgm:pt modelId="{BE1B0078-64C3-4031-9AA0-D17A2702A4DC}" type="pres">
      <dgm:prSet presAssocID="{B0B75518-1FB4-4E16-94FF-C9D8EA51669A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DFBDEC5D-14FB-4BFF-9226-75494764F976}" type="pres">
      <dgm:prSet presAssocID="{B0B75518-1FB4-4E16-94FF-C9D8EA51669A}" presName="spaceRect" presStyleCnt="0"/>
      <dgm:spPr/>
    </dgm:pt>
    <dgm:pt modelId="{5EC98688-E82F-403F-91FF-4848CD82B128}" type="pres">
      <dgm:prSet presAssocID="{B0B75518-1FB4-4E16-94FF-C9D8EA51669A}" presName="parTx" presStyleLbl="revTx" presStyleIdx="4" presStyleCnt="6">
        <dgm:presLayoutVars>
          <dgm:chMax val="0"/>
          <dgm:chPref val="0"/>
        </dgm:presLayoutVars>
      </dgm:prSet>
      <dgm:spPr/>
    </dgm:pt>
    <dgm:pt modelId="{68E63145-A488-46CE-9D65-5ED8ACC0FD7F}" type="pres">
      <dgm:prSet presAssocID="{DFF7F21C-857A-4C82-AA20-E3D7D321F708}" presName="sibTrans" presStyleCnt="0"/>
      <dgm:spPr/>
    </dgm:pt>
    <dgm:pt modelId="{9E9B0413-BB95-4708-84C0-F2E3FF6569BC}" type="pres">
      <dgm:prSet presAssocID="{FEB087F9-6886-48D9-B215-AA2D14291BB4}" presName="compNode" presStyleCnt="0"/>
      <dgm:spPr/>
    </dgm:pt>
    <dgm:pt modelId="{B22767B5-BE47-4283-8C61-AFF03BD73ABC}" type="pres">
      <dgm:prSet presAssocID="{FEB087F9-6886-48D9-B215-AA2D14291BB4}" presName="bgRect" presStyleLbl="bgShp" presStyleIdx="5" presStyleCnt="6"/>
      <dgm:spPr/>
    </dgm:pt>
    <dgm:pt modelId="{CA6C5D32-871C-42E1-99AF-1BFDD7A0F1FC}" type="pres">
      <dgm:prSet presAssocID="{FEB087F9-6886-48D9-B215-AA2D14291BB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8F6483CB-A57E-4FD6-9943-790D09F873BC}" type="pres">
      <dgm:prSet presAssocID="{FEB087F9-6886-48D9-B215-AA2D14291BB4}" presName="spaceRect" presStyleCnt="0"/>
      <dgm:spPr/>
    </dgm:pt>
    <dgm:pt modelId="{D161E497-12F4-4995-9FFB-876515D3C064}" type="pres">
      <dgm:prSet presAssocID="{FEB087F9-6886-48D9-B215-AA2D14291BB4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B8BCD502-C1C0-4077-94BF-68DE3DBBBB3F}" srcId="{A3D4AF52-EEBE-4B39-81D5-A7FA8B31F967}" destId="{E809421C-64CA-4FD9-9D10-B44B4763FF5D}" srcOrd="2" destOrd="0" parTransId="{C410DE03-710C-4623-8E08-AD7CB2EB9375}" sibTransId="{396C12D8-A4B7-4544-B28F-C6CA6BE45FAB}"/>
    <dgm:cxn modelId="{4FE26914-BCD2-4E71-A901-8A2B750C1BFB}" srcId="{A3D4AF52-EEBE-4B39-81D5-A7FA8B31F967}" destId="{B0B75518-1FB4-4E16-94FF-C9D8EA51669A}" srcOrd="4" destOrd="0" parTransId="{F70B3ECA-DF9C-45FE-BC6C-3CA53F025771}" sibTransId="{DFF7F21C-857A-4C82-AA20-E3D7D321F708}"/>
    <dgm:cxn modelId="{40119322-947F-4039-8F86-83C62A1A392E}" type="presOf" srcId="{85DE0F90-6D9E-4325-9107-1595422943D7}" destId="{064FD43C-2899-4BB0-9C0F-AA8FB3280738}" srcOrd="0" destOrd="0" presId="urn:microsoft.com/office/officeart/2018/2/layout/IconVerticalSolidList"/>
    <dgm:cxn modelId="{4BDC8528-6693-496B-90D3-189DCE1DFA89}" type="presOf" srcId="{362339FE-C47A-4435-B528-08DA3015CA75}" destId="{555ABCF9-86BF-42E8-B9AE-026CE97FF188}" srcOrd="0" destOrd="0" presId="urn:microsoft.com/office/officeart/2018/2/layout/IconVerticalSolidList"/>
    <dgm:cxn modelId="{C1B0AA2A-9951-4E02-8175-6AC2B6E6F5E9}" srcId="{A3D4AF52-EEBE-4B39-81D5-A7FA8B31F967}" destId="{36279795-E5CD-4685-AC24-5F8F713FB487}" srcOrd="0" destOrd="0" parTransId="{CC8F7658-235E-40DA-A249-8DD375FB848A}" sibTransId="{CD57B7ED-D465-488F-84F7-2B9621E2B626}"/>
    <dgm:cxn modelId="{B4F7FF60-272E-4A2F-B4CA-2F78DAD2BD0C}" type="presOf" srcId="{FEB087F9-6886-48D9-B215-AA2D14291BB4}" destId="{D161E497-12F4-4995-9FFB-876515D3C064}" srcOrd="0" destOrd="0" presId="urn:microsoft.com/office/officeart/2018/2/layout/IconVerticalSolidList"/>
    <dgm:cxn modelId="{A725824D-A662-4D28-809C-681FCED1649F}" srcId="{A3D4AF52-EEBE-4B39-81D5-A7FA8B31F967}" destId="{FEB087F9-6886-48D9-B215-AA2D14291BB4}" srcOrd="5" destOrd="0" parTransId="{C22F335A-D3B8-47BF-AFD2-FE583440289C}" sibTransId="{BBAD4FC2-3561-4952-B71F-7EE28F45AD9F}"/>
    <dgm:cxn modelId="{164C3F50-F7F5-4F47-8EEB-1A71414563B7}" type="presOf" srcId="{E809421C-64CA-4FD9-9D10-B44B4763FF5D}" destId="{B074125B-8CB3-4556-8B6B-62CA60644024}" srcOrd="0" destOrd="0" presId="urn:microsoft.com/office/officeart/2018/2/layout/IconVerticalSolidList"/>
    <dgm:cxn modelId="{2213749A-BE15-4F41-8788-6F58E09B8061}" type="presOf" srcId="{B0B75518-1FB4-4E16-94FF-C9D8EA51669A}" destId="{5EC98688-E82F-403F-91FF-4848CD82B128}" srcOrd="0" destOrd="0" presId="urn:microsoft.com/office/officeart/2018/2/layout/IconVerticalSolidList"/>
    <dgm:cxn modelId="{C61388A4-4385-49D1-AFEC-2DA3399817F5}" type="presOf" srcId="{36279795-E5CD-4685-AC24-5F8F713FB487}" destId="{934C29DD-55DE-4675-B1E5-EC94CA5573C1}" srcOrd="0" destOrd="0" presId="urn:microsoft.com/office/officeart/2018/2/layout/IconVerticalSolidList"/>
    <dgm:cxn modelId="{2D2D2CAB-D067-4373-A7DF-4D02A151ACC3}" srcId="{A3D4AF52-EEBE-4B39-81D5-A7FA8B31F967}" destId="{362339FE-C47A-4435-B528-08DA3015CA75}" srcOrd="1" destOrd="0" parTransId="{E800C17A-242B-41B0-8243-552B12CD8D5D}" sibTransId="{AF51D9A9-A99D-4B9F-B514-E8E6ACC85C11}"/>
    <dgm:cxn modelId="{28F34AC6-3B0C-42E2-A958-B80A8DC5B75F}" srcId="{A3D4AF52-EEBE-4B39-81D5-A7FA8B31F967}" destId="{85DE0F90-6D9E-4325-9107-1595422943D7}" srcOrd="3" destOrd="0" parTransId="{4859146F-47D5-4FB9-9B09-FD323522EC73}" sibTransId="{49446867-4C95-4C7F-A480-4014B5B07AB0}"/>
    <dgm:cxn modelId="{A7897AE9-74FC-4E50-B428-BF5B5E4761BD}" type="presOf" srcId="{A3D4AF52-EEBE-4B39-81D5-A7FA8B31F967}" destId="{12A5D7BF-5ABB-46A1-862C-F05B774D2245}" srcOrd="0" destOrd="0" presId="urn:microsoft.com/office/officeart/2018/2/layout/IconVerticalSolidList"/>
    <dgm:cxn modelId="{82C3B633-5D72-413F-A8A9-CE644E966DF8}" type="presParOf" srcId="{12A5D7BF-5ABB-46A1-862C-F05B774D2245}" destId="{21F058C8-A057-46DE-8E09-8C257F30A402}" srcOrd="0" destOrd="0" presId="urn:microsoft.com/office/officeart/2018/2/layout/IconVerticalSolidList"/>
    <dgm:cxn modelId="{932DAB24-43D2-47CF-843C-C638FC5E0F47}" type="presParOf" srcId="{21F058C8-A057-46DE-8E09-8C257F30A402}" destId="{66CE7375-1223-4BEB-8D52-4E7DA446E19C}" srcOrd="0" destOrd="0" presId="urn:microsoft.com/office/officeart/2018/2/layout/IconVerticalSolidList"/>
    <dgm:cxn modelId="{5FFF8A16-B4CA-4FF5-9D34-3C8898088DE8}" type="presParOf" srcId="{21F058C8-A057-46DE-8E09-8C257F30A402}" destId="{FF2D1766-263D-452B-9D52-29704166B79E}" srcOrd="1" destOrd="0" presId="urn:microsoft.com/office/officeart/2018/2/layout/IconVerticalSolidList"/>
    <dgm:cxn modelId="{9D30556A-1E2C-4F77-8B53-AA21BE2D25F1}" type="presParOf" srcId="{21F058C8-A057-46DE-8E09-8C257F30A402}" destId="{DF01E420-E557-4AE9-BC9F-37005D9019D6}" srcOrd="2" destOrd="0" presId="urn:microsoft.com/office/officeart/2018/2/layout/IconVerticalSolidList"/>
    <dgm:cxn modelId="{9B54588A-8DA7-44CD-94A9-A0898F1F6DE9}" type="presParOf" srcId="{21F058C8-A057-46DE-8E09-8C257F30A402}" destId="{934C29DD-55DE-4675-B1E5-EC94CA5573C1}" srcOrd="3" destOrd="0" presId="urn:microsoft.com/office/officeart/2018/2/layout/IconVerticalSolidList"/>
    <dgm:cxn modelId="{2E938A17-AB6C-429A-9E67-D09CB55751EF}" type="presParOf" srcId="{12A5D7BF-5ABB-46A1-862C-F05B774D2245}" destId="{B206B270-15BF-40BE-999E-AA105203C6F7}" srcOrd="1" destOrd="0" presId="urn:microsoft.com/office/officeart/2018/2/layout/IconVerticalSolidList"/>
    <dgm:cxn modelId="{CA5CB486-2081-439B-A2E5-7701546A2663}" type="presParOf" srcId="{12A5D7BF-5ABB-46A1-862C-F05B774D2245}" destId="{4ECCCFEF-AC40-4591-BB4E-5EF0F3B0E7FF}" srcOrd="2" destOrd="0" presId="urn:microsoft.com/office/officeart/2018/2/layout/IconVerticalSolidList"/>
    <dgm:cxn modelId="{E5302CBA-692F-457A-BD49-FE7E33E0070C}" type="presParOf" srcId="{4ECCCFEF-AC40-4591-BB4E-5EF0F3B0E7FF}" destId="{5CE2F916-F17B-4369-8EF0-E073DF132547}" srcOrd="0" destOrd="0" presId="urn:microsoft.com/office/officeart/2018/2/layout/IconVerticalSolidList"/>
    <dgm:cxn modelId="{1D93182F-AE0C-4531-B599-DFB3EBE2BF2B}" type="presParOf" srcId="{4ECCCFEF-AC40-4591-BB4E-5EF0F3B0E7FF}" destId="{BE65A988-8928-4CE4-B492-72214FA0E06B}" srcOrd="1" destOrd="0" presId="urn:microsoft.com/office/officeart/2018/2/layout/IconVerticalSolidList"/>
    <dgm:cxn modelId="{12BFB0DE-D1FD-4939-8352-F8227F4B2B0F}" type="presParOf" srcId="{4ECCCFEF-AC40-4591-BB4E-5EF0F3B0E7FF}" destId="{87925A00-1289-4759-909A-5B3B034E904F}" srcOrd="2" destOrd="0" presId="urn:microsoft.com/office/officeart/2018/2/layout/IconVerticalSolidList"/>
    <dgm:cxn modelId="{CDE330AA-8410-4F9B-BB35-27D2BEFEB84D}" type="presParOf" srcId="{4ECCCFEF-AC40-4591-BB4E-5EF0F3B0E7FF}" destId="{555ABCF9-86BF-42E8-B9AE-026CE97FF188}" srcOrd="3" destOrd="0" presId="urn:microsoft.com/office/officeart/2018/2/layout/IconVerticalSolidList"/>
    <dgm:cxn modelId="{3A2E4FF5-9E86-487D-AA46-6AA02E9DEF60}" type="presParOf" srcId="{12A5D7BF-5ABB-46A1-862C-F05B774D2245}" destId="{0312BC58-19FB-4EE5-AAFC-C005F6939F8A}" srcOrd="3" destOrd="0" presId="urn:microsoft.com/office/officeart/2018/2/layout/IconVerticalSolidList"/>
    <dgm:cxn modelId="{FF9E9712-116C-4F74-89F0-3BF38C680559}" type="presParOf" srcId="{12A5D7BF-5ABB-46A1-862C-F05B774D2245}" destId="{4117185D-A4D3-4EA4-9679-3B9C3C4F7C82}" srcOrd="4" destOrd="0" presId="urn:microsoft.com/office/officeart/2018/2/layout/IconVerticalSolidList"/>
    <dgm:cxn modelId="{4C116BD9-B89A-4FA2-9BDD-A9514E605A6C}" type="presParOf" srcId="{4117185D-A4D3-4EA4-9679-3B9C3C4F7C82}" destId="{D53C9A97-2BF5-468C-8FC1-D151E54440B2}" srcOrd="0" destOrd="0" presId="urn:microsoft.com/office/officeart/2018/2/layout/IconVerticalSolidList"/>
    <dgm:cxn modelId="{7A2B3BD3-AF22-48A1-9A30-7AE57238F4D5}" type="presParOf" srcId="{4117185D-A4D3-4EA4-9679-3B9C3C4F7C82}" destId="{C049D87B-BD45-43B7-B108-1205EE4520DB}" srcOrd="1" destOrd="0" presId="urn:microsoft.com/office/officeart/2018/2/layout/IconVerticalSolidList"/>
    <dgm:cxn modelId="{694B5489-2EF5-4E0A-B28B-ACD8205E03BB}" type="presParOf" srcId="{4117185D-A4D3-4EA4-9679-3B9C3C4F7C82}" destId="{3D5050A5-000D-4A2E-9589-79C24484FD23}" srcOrd="2" destOrd="0" presId="urn:microsoft.com/office/officeart/2018/2/layout/IconVerticalSolidList"/>
    <dgm:cxn modelId="{FF542663-A434-4C06-ADDC-9AB7A1419D2D}" type="presParOf" srcId="{4117185D-A4D3-4EA4-9679-3B9C3C4F7C82}" destId="{B074125B-8CB3-4556-8B6B-62CA60644024}" srcOrd="3" destOrd="0" presId="urn:microsoft.com/office/officeart/2018/2/layout/IconVerticalSolidList"/>
    <dgm:cxn modelId="{A64E2BBF-FE4B-4724-9298-20B238E1FCF1}" type="presParOf" srcId="{12A5D7BF-5ABB-46A1-862C-F05B774D2245}" destId="{BA30B38C-6A4A-4A4C-9BD1-51F116CE7F1C}" srcOrd="5" destOrd="0" presId="urn:microsoft.com/office/officeart/2018/2/layout/IconVerticalSolidList"/>
    <dgm:cxn modelId="{2DDF6F4B-AF3D-4717-B02E-2A298074FA85}" type="presParOf" srcId="{12A5D7BF-5ABB-46A1-862C-F05B774D2245}" destId="{1F869710-869C-471F-9BFB-7072EAC1CEB9}" srcOrd="6" destOrd="0" presId="urn:microsoft.com/office/officeart/2018/2/layout/IconVerticalSolidList"/>
    <dgm:cxn modelId="{7466536C-4F77-4A4B-BA16-272E881EAB19}" type="presParOf" srcId="{1F869710-869C-471F-9BFB-7072EAC1CEB9}" destId="{2BF17547-2C96-4C1E-BA4A-BDE9137A2EE3}" srcOrd="0" destOrd="0" presId="urn:microsoft.com/office/officeart/2018/2/layout/IconVerticalSolidList"/>
    <dgm:cxn modelId="{C1091B6A-FBBC-410D-A653-97A69DA95560}" type="presParOf" srcId="{1F869710-869C-471F-9BFB-7072EAC1CEB9}" destId="{94FC2984-06A7-42C9-8D7B-9C58B12F2FFE}" srcOrd="1" destOrd="0" presId="urn:microsoft.com/office/officeart/2018/2/layout/IconVerticalSolidList"/>
    <dgm:cxn modelId="{6377DC0B-2F8D-4798-A824-EAF2C9CF53E7}" type="presParOf" srcId="{1F869710-869C-471F-9BFB-7072EAC1CEB9}" destId="{B774F39F-646A-4508-A23F-7D6B91C96803}" srcOrd="2" destOrd="0" presId="urn:microsoft.com/office/officeart/2018/2/layout/IconVerticalSolidList"/>
    <dgm:cxn modelId="{286BEDB9-278B-4706-ADE1-8EAE2782F127}" type="presParOf" srcId="{1F869710-869C-471F-9BFB-7072EAC1CEB9}" destId="{064FD43C-2899-4BB0-9C0F-AA8FB3280738}" srcOrd="3" destOrd="0" presId="urn:microsoft.com/office/officeart/2018/2/layout/IconVerticalSolidList"/>
    <dgm:cxn modelId="{207E8724-D1A4-44DC-A0D9-DF11FC49B311}" type="presParOf" srcId="{12A5D7BF-5ABB-46A1-862C-F05B774D2245}" destId="{33FE338F-1BE6-481A-A170-4392B16B4901}" srcOrd="7" destOrd="0" presId="urn:microsoft.com/office/officeart/2018/2/layout/IconVerticalSolidList"/>
    <dgm:cxn modelId="{DAF3076C-73E7-46C2-83E0-932CF94E7685}" type="presParOf" srcId="{12A5D7BF-5ABB-46A1-862C-F05B774D2245}" destId="{A9F6E68A-BE72-43C0-9DC5-7947330070DA}" srcOrd="8" destOrd="0" presId="urn:microsoft.com/office/officeart/2018/2/layout/IconVerticalSolidList"/>
    <dgm:cxn modelId="{4BB0F46B-A783-43B2-A384-8061DCFCC23B}" type="presParOf" srcId="{A9F6E68A-BE72-43C0-9DC5-7947330070DA}" destId="{8D7E655A-23B7-486E-8359-07B87D5C7D7D}" srcOrd="0" destOrd="0" presId="urn:microsoft.com/office/officeart/2018/2/layout/IconVerticalSolidList"/>
    <dgm:cxn modelId="{AE7897F4-8757-44EF-8E96-E9C8CCD05575}" type="presParOf" srcId="{A9F6E68A-BE72-43C0-9DC5-7947330070DA}" destId="{BE1B0078-64C3-4031-9AA0-D17A2702A4DC}" srcOrd="1" destOrd="0" presId="urn:microsoft.com/office/officeart/2018/2/layout/IconVerticalSolidList"/>
    <dgm:cxn modelId="{2179F3B5-A649-4C2C-9C4A-ACD4701F73A6}" type="presParOf" srcId="{A9F6E68A-BE72-43C0-9DC5-7947330070DA}" destId="{DFBDEC5D-14FB-4BFF-9226-75494764F976}" srcOrd="2" destOrd="0" presId="urn:microsoft.com/office/officeart/2018/2/layout/IconVerticalSolidList"/>
    <dgm:cxn modelId="{B9899BBA-4A19-4DF4-9C21-0D779D0ED23C}" type="presParOf" srcId="{A9F6E68A-BE72-43C0-9DC5-7947330070DA}" destId="{5EC98688-E82F-403F-91FF-4848CD82B128}" srcOrd="3" destOrd="0" presId="urn:microsoft.com/office/officeart/2018/2/layout/IconVerticalSolidList"/>
    <dgm:cxn modelId="{D24D8A2F-E34A-4870-B1CC-379BE7E545CE}" type="presParOf" srcId="{12A5D7BF-5ABB-46A1-862C-F05B774D2245}" destId="{68E63145-A488-46CE-9D65-5ED8ACC0FD7F}" srcOrd="9" destOrd="0" presId="urn:microsoft.com/office/officeart/2018/2/layout/IconVerticalSolidList"/>
    <dgm:cxn modelId="{09384DB8-AC22-46A7-9DE2-0AE7F1149B1E}" type="presParOf" srcId="{12A5D7BF-5ABB-46A1-862C-F05B774D2245}" destId="{9E9B0413-BB95-4708-84C0-F2E3FF6569BC}" srcOrd="10" destOrd="0" presId="urn:microsoft.com/office/officeart/2018/2/layout/IconVerticalSolidList"/>
    <dgm:cxn modelId="{1CF8E504-55DE-4829-9D4B-0BAC759E9B0C}" type="presParOf" srcId="{9E9B0413-BB95-4708-84C0-F2E3FF6569BC}" destId="{B22767B5-BE47-4283-8C61-AFF03BD73ABC}" srcOrd="0" destOrd="0" presId="urn:microsoft.com/office/officeart/2018/2/layout/IconVerticalSolidList"/>
    <dgm:cxn modelId="{80357D4B-1656-45A2-B0CC-B9E6358BF237}" type="presParOf" srcId="{9E9B0413-BB95-4708-84C0-F2E3FF6569BC}" destId="{CA6C5D32-871C-42E1-99AF-1BFDD7A0F1FC}" srcOrd="1" destOrd="0" presId="urn:microsoft.com/office/officeart/2018/2/layout/IconVerticalSolidList"/>
    <dgm:cxn modelId="{0DA437B5-36FD-453B-9DB1-F129582D1CD4}" type="presParOf" srcId="{9E9B0413-BB95-4708-84C0-F2E3FF6569BC}" destId="{8F6483CB-A57E-4FD6-9943-790D09F873BC}" srcOrd="2" destOrd="0" presId="urn:microsoft.com/office/officeart/2018/2/layout/IconVerticalSolidList"/>
    <dgm:cxn modelId="{C87E16E0-C2BF-4947-9D56-6FDE5D8B5C78}" type="presParOf" srcId="{9E9B0413-BB95-4708-84C0-F2E3FF6569BC}" destId="{D161E497-12F4-4995-9FFB-876515D3C06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4FFB2F-70C8-43B6-9595-0408CD71270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9F9DC43-F4D2-461D-8B6C-32CA38B4DDE3}">
      <dgm:prSet/>
      <dgm:spPr/>
      <dgm:t>
        <a:bodyPr/>
        <a:lstStyle/>
        <a:p>
          <a:r>
            <a:rPr lang="en-GB"/>
            <a:t>Shifting towards a data-driven organization requires a cultural change. </a:t>
          </a:r>
          <a:endParaRPr lang="en-US"/>
        </a:p>
      </dgm:t>
    </dgm:pt>
    <dgm:pt modelId="{D7B52206-543E-4943-951F-F5CA537007F0}" type="parTrans" cxnId="{531F220A-0A8E-4DB2-8C98-E65D819FF854}">
      <dgm:prSet/>
      <dgm:spPr/>
      <dgm:t>
        <a:bodyPr/>
        <a:lstStyle/>
        <a:p>
          <a:endParaRPr lang="en-US"/>
        </a:p>
      </dgm:t>
    </dgm:pt>
    <dgm:pt modelId="{98A82C56-D147-4F62-879D-B40DF8A23753}" type="sibTrans" cxnId="{531F220A-0A8E-4DB2-8C98-E65D819FF854}">
      <dgm:prSet/>
      <dgm:spPr/>
      <dgm:t>
        <a:bodyPr/>
        <a:lstStyle/>
        <a:p>
          <a:endParaRPr lang="en-US"/>
        </a:p>
      </dgm:t>
    </dgm:pt>
    <dgm:pt modelId="{2791A4A9-534E-44A6-B425-89BF54EB8D2A}">
      <dgm:prSet/>
      <dgm:spPr/>
      <dgm:t>
        <a:bodyPr/>
        <a:lstStyle/>
        <a:p>
          <a:r>
            <a:rPr lang="en-GB"/>
            <a:t>To become data-driven, the organization needs to focus more on data and start using data in their day-to-day activities. </a:t>
          </a:r>
          <a:endParaRPr lang="en-US"/>
        </a:p>
      </dgm:t>
    </dgm:pt>
    <dgm:pt modelId="{3434CED8-F9D4-4FAD-BB47-5197EE7DA8E4}" type="parTrans" cxnId="{14C572A3-3E89-4465-875C-DC4D4908B616}">
      <dgm:prSet/>
      <dgm:spPr/>
      <dgm:t>
        <a:bodyPr/>
        <a:lstStyle/>
        <a:p>
          <a:endParaRPr lang="en-US"/>
        </a:p>
      </dgm:t>
    </dgm:pt>
    <dgm:pt modelId="{53F058A7-4420-4B7C-A9CC-3DC2EF1CE6B0}" type="sibTrans" cxnId="{14C572A3-3E89-4465-875C-DC4D4908B616}">
      <dgm:prSet/>
      <dgm:spPr/>
      <dgm:t>
        <a:bodyPr/>
        <a:lstStyle/>
        <a:p>
          <a:endParaRPr lang="en-US"/>
        </a:p>
      </dgm:t>
    </dgm:pt>
    <dgm:pt modelId="{81B7C41E-8814-4DF9-9A9D-D40AFCAC8641}" type="pres">
      <dgm:prSet presAssocID="{674FFB2F-70C8-43B6-9595-0408CD71270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E8CC9CA-44C7-48BD-847C-29FDC3844D50}" type="pres">
      <dgm:prSet presAssocID="{69F9DC43-F4D2-461D-8B6C-32CA38B4DDE3}" presName="hierRoot1" presStyleCnt="0"/>
      <dgm:spPr/>
    </dgm:pt>
    <dgm:pt modelId="{60ABF554-BC76-4243-A7DF-3C7465BCDC23}" type="pres">
      <dgm:prSet presAssocID="{69F9DC43-F4D2-461D-8B6C-32CA38B4DDE3}" presName="composite" presStyleCnt="0"/>
      <dgm:spPr/>
    </dgm:pt>
    <dgm:pt modelId="{9D7AEDC4-EC15-40A8-8AEB-7E2AB1542D35}" type="pres">
      <dgm:prSet presAssocID="{69F9DC43-F4D2-461D-8B6C-32CA38B4DDE3}" presName="background" presStyleLbl="node0" presStyleIdx="0" presStyleCnt="2"/>
      <dgm:spPr>
        <a:solidFill>
          <a:srgbClr val="016FD0"/>
        </a:solidFill>
      </dgm:spPr>
    </dgm:pt>
    <dgm:pt modelId="{1A120DE1-9940-46F6-B7EF-69BF574273B4}" type="pres">
      <dgm:prSet presAssocID="{69F9DC43-F4D2-461D-8B6C-32CA38B4DDE3}" presName="text" presStyleLbl="fgAcc0" presStyleIdx="0" presStyleCnt="2">
        <dgm:presLayoutVars>
          <dgm:chPref val="3"/>
        </dgm:presLayoutVars>
      </dgm:prSet>
      <dgm:spPr/>
    </dgm:pt>
    <dgm:pt modelId="{5FB1E36E-6119-4539-91D7-C22180A57E37}" type="pres">
      <dgm:prSet presAssocID="{69F9DC43-F4D2-461D-8B6C-32CA38B4DDE3}" presName="hierChild2" presStyleCnt="0"/>
      <dgm:spPr/>
    </dgm:pt>
    <dgm:pt modelId="{76517D64-B40D-48BA-89C4-97FC0EF4527A}" type="pres">
      <dgm:prSet presAssocID="{2791A4A9-534E-44A6-B425-89BF54EB8D2A}" presName="hierRoot1" presStyleCnt="0"/>
      <dgm:spPr/>
    </dgm:pt>
    <dgm:pt modelId="{1B792A8D-8930-4FCE-A6FA-D744B2970E8B}" type="pres">
      <dgm:prSet presAssocID="{2791A4A9-534E-44A6-B425-89BF54EB8D2A}" presName="composite" presStyleCnt="0"/>
      <dgm:spPr/>
    </dgm:pt>
    <dgm:pt modelId="{A33FC77B-39D7-4D56-A84E-78875AD80C6E}" type="pres">
      <dgm:prSet presAssocID="{2791A4A9-534E-44A6-B425-89BF54EB8D2A}" presName="background" presStyleLbl="node0" presStyleIdx="1" presStyleCnt="2"/>
      <dgm:spPr>
        <a:solidFill>
          <a:srgbClr val="016FD0"/>
        </a:solidFill>
      </dgm:spPr>
    </dgm:pt>
    <dgm:pt modelId="{306689F4-D254-4C89-9C6B-C215848B64CC}" type="pres">
      <dgm:prSet presAssocID="{2791A4A9-534E-44A6-B425-89BF54EB8D2A}" presName="text" presStyleLbl="fgAcc0" presStyleIdx="1" presStyleCnt="2">
        <dgm:presLayoutVars>
          <dgm:chPref val="3"/>
        </dgm:presLayoutVars>
      </dgm:prSet>
      <dgm:spPr/>
    </dgm:pt>
    <dgm:pt modelId="{00C29ABA-11BE-4CD6-A0F5-BDEAFA43D886}" type="pres">
      <dgm:prSet presAssocID="{2791A4A9-534E-44A6-B425-89BF54EB8D2A}" presName="hierChild2" presStyleCnt="0"/>
      <dgm:spPr/>
    </dgm:pt>
  </dgm:ptLst>
  <dgm:cxnLst>
    <dgm:cxn modelId="{531F220A-0A8E-4DB2-8C98-E65D819FF854}" srcId="{674FFB2F-70C8-43B6-9595-0408CD71270B}" destId="{69F9DC43-F4D2-461D-8B6C-32CA38B4DDE3}" srcOrd="0" destOrd="0" parTransId="{D7B52206-543E-4943-951F-F5CA537007F0}" sibTransId="{98A82C56-D147-4F62-879D-B40DF8A23753}"/>
    <dgm:cxn modelId="{14C572A3-3E89-4465-875C-DC4D4908B616}" srcId="{674FFB2F-70C8-43B6-9595-0408CD71270B}" destId="{2791A4A9-534E-44A6-B425-89BF54EB8D2A}" srcOrd="1" destOrd="0" parTransId="{3434CED8-F9D4-4FAD-BB47-5197EE7DA8E4}" sibTransId="{53F058A7-4420-4B7C-A9CC-3DC2EF1CE6B0}"/>
    <dgm:cxn modelId="{D9385FAC-5E58-4E0C-8154-9A34D6618136}" type="presOf" srcId="{2791A4A9-534E-44A6-B425-89BF54EB8D2A}" destId="{306689F4-D254-4C89-9C6B-C215848B64CC}" srcOrd="0" destOrd="0" presId="urn:microsoft.com/office/officeart/2005/8/layout/hierarchy1"/>
    <dgm:cxn modelId="{6EB729DC-FE87-4629-BFA8-B901DB2113C1}" type="presOf" srcId="{69F9DC43-F4D2-461D-8B6C-32CA38B4DDE3}" destId="{1A120DE1-9940-46F6-B7EF-69BF574273B4}" srcOrd="0" destOrd="0" presId="urn:microsoft.com/office/officeart/2005/8/layout/hierarchy1"/>
    <dgm:cxn modelId="{7E89E8F8-4224-414C-BE27-A16CBCF8EEB3}" type="presOf" srcId="{674FFB2F-70C8-43B6-9595-0408CD71270B}" destId="{81B7C41E-8814-4DF9-9A9D-D40AFCAC8641}" srcOrd="0" destOrd="0" presId="urn:microsoft.com/office/officeart/2005/8/layout/hierarchy1"/>
    <dgm:cxn modelId="{54A0105F-4B8A-4F8D-B19F-4173A0AFB89F}" type="presParOf" srcId="{81B7C41E-8814-4DF9-9A9D-D40AFCAC8641}" destId="{DE8CC9CA-44C7-48BD-847C-29FDC3844D50}" srcOrd="0" destOrd="0" presId="urn:microsoft.com/office/officeart/2005/8/layout/hierarchy1"/>
    <dgm:cxn modelId="{460A09BC-7D10-421F-AE7A-EE78B41BFE70}" type="presParOf" srcId="{DE8CC9CA-44C7-48BD-847C-29FDC3844D50}" destId="{60ABF554-BC76-4243-A7DF-3C7465BCDC23}" srcOrd="0" destOrd="0" presId="urn:microsoft.com/office/officeart/2005/8/layout/hierarchy1"/>
    <dgm:cxn modelId="{F27C1D1D-607B-4680-87C9-C384DD40D637}" type="presParOf" srcId="{60ABF554-BC76-4243-A7DF-3C7465BCDC23}" destId="{9D7AEDC4-EC15-40A8-8AEB-7E2AB1542D35}" srcOrd="0" destOrd="0" presId="urn:microsoft.com/office/officeart/2005/8/layout/hierarchy1"/>
    <dgm:cxn modelId="{C6D61B44-0F1E-41FF-A37B-D89925BA54BE}" type="presParOf" srcId="{60ABF554-BC76-4243-A7DF-3C7465BCDC23}" destId="{1A120DE1-9940-46F6-B7EF-69BF574273B4}" srcOrd="1" destOrd="0" presId="urn:microsoft.com/office/officeart/2005/8/layout/hierarchy1"/>
    <dgm:cxn modelId="{FEFE650D-006C-49D9-AA94-2AB097D3EFF0}" type="presParOf" srcId="{DE8CC9CA-44C7-48BD-847C-29FDC3844D50}" destId="{5FB1E36E-6119-4539-91D7-C22180A57E37}" srcOrd="1" destOrd="0" presId="urn:microsoft.com/office/officeart/2005/8/layout/hierarchy1"/>
    <dgm:cxn modelId="{0DC42111-3218-49A0-9772-61FDE9E8B486}" type="presParOf" srcId="{81B7C41E-8814-4DF9-9A9D-D40AFCAC8641}" destId="{76517D64-B40D-48BA-89C4-97FC0EF4527A}" srcOrd="1" destOrd="0" presId="urn:microsoft.com/office/officeart/2005/8/layout/hierarchy1"/>
    <dgm:cxn modelId="{61A3412A-1DCB-4A67-8AA8-9F3CC9C6B9EF}" type="presParOf" srcId="{76517D64-B40D-48BA-89C4-97FC0EF4527A}" destId="{1B792A8D-8930-4FCE-A6FA-D744B2970E8B}" srcOrd="0" destOrd="0" presId="urn:microsoft.com/office/officeart/2005/8/layout/hierarchy1"/>
    <dgm:cxn modelId="{AB0D8D2C-C67F-4F0D-86E2-BDDBDA1E6DE3}" type="presParOf" srcId="{1B792A8D-8930-4FCE-A6FA-D744B2970E8B}" destId="{A33FC77B-39D7-4D56-A84E-78875AD80C6E}" srcOrd="0" destOrd="0" presId="urn:microsoft.com/office/officeart/2005/8/layout/hierarchy1"/>
    <dgm:cxn modelId="{C7D6A94E-8286-4DB2-B074-A82AA4DB632A}" type="presParOf" srcId="{1B792A8D-8930-4FCE-A6FA-D744B2970E8B}" destId="{306689F4-D254-4C89-9C6B-C215848B64CC}" srcOrd="1" destOrd="0" presId="urn:microsoft.com/office/officeart/2005/8/layout/hierarchy1"/>
    <dgm:cxn modelId="{67D07751-C5DF-4023-AACF-E24A9C7A6B09}" type="presParOf" srcId="{76517D64-B40D-48BA-89C4-97FC0EF4527A}" destId="{00C29ABA-11BE-4CD6-A0F5-BDEAFA43D88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CE7375-1223-4BEB-8D52-4E7DA446E19C}">
      <dsp:nvSpPr>
        <dsp:cNvPr id="0" name=""/>
        <dsp:cNvSpPr/>
      </dsp:nvSpPr>
      <dsp:spPr>
        <a:xfrm>
          <a:off x="0" y="1756"/>
          <a:ext cx="5842095" cy="7486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2D1766-263D-452B-9D52-29704166B79E}">
      <dsp:nvSpPr>
        <dsp:cNvPr id="0" name=""/>
        <dsp:cNvSpPr/>
      </dsp:nvSpPr>
      <dsp:spPr>
        <a:xfrm>
          <a:off x="226472" y="170207"/>
          <a:ext cx="411768" cy="4117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4C29DD-55DE-4675-B1E5-EC94CA5573C1}">
      <dsp:nvSpPr>
        <dsp:cNvPr id="0" name=""/>
        <dsp:cNvSpPr/>
      </dsp:nvSpPr>
      <dsp:spPr>
        <a:xfrm>
          <a:off x="864714" y="1756"/>
          <a:ext cx="4977380" cy="748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234" tIns="79234" rIns="79234" bIns="792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Analytical skills</a:t>
          </a:r>
        </a:p>
      </dsp:txBody>
      <dsp:txXfrm>
        <a:off x="864714" y="1756"/>
        <a:ext cx="4977380" cy="748670"/>
      </dsp:txXfrm>
    </dsp:sp>
    <dsp:sp modelId="{5CE2F916-F17B-4369-8EF0-E073DF132547}">
      <dsp:nvSpPr>
        <dsp:cNvPr id="0" name=""/>
        <dsp:cNvSpPr/>
      </dsp:nvSpPr>
      <dsp:spPr>
        <a:xfrm>
          <a:off x="0" y="937595"/>
          <a:ext cx="5842095" cy="7486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65A988-8928-4CE4-B492-72214FA0E06B}">
      <dsp:nvSpPr>
        <dsp:cNvPr id="0" name=""/>
        <dsp:cNvSpPr/>
      </dsp:nvSpPr>
      <dsp:spPr>
        <a:xfrm>
          <a:off x="226472" y="1106046"/>
          <a:ext cx="411768" cy="4117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5ABCF9-86BF-42E8-B9AE-026CE97FF188}">
      <dsp:nvSpPr>
        <dsp:cNvPr id="0" name=""/>
        <dsp:cNvSpPr/>
      </dsp:nvSpPr>
      <dsp:spPr>
        <a:xfrm>
          <a:off x="864714" y="937595"/>
          <a:ext cx="4977380" cy="748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234" tIns="79234" rIns="79234" bIns="792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Statistical Methodologies</a:t>
          </a:r>
        </a:p>
      </dsp:txBody>
      <dsp:txXfrm>
        <a:off x="864714" y="937595"/>
        <a:ext cx="4977380" cy="748670"/>
      </dsp:txXfrm>
    </dsp:sp>
    <dsp:sp modelId="{D53C9A97-2BF5-468C-8FC1-D151E54440B2}">
      <dsp:nvSpPr>
        <dsp:cNvPr id="0" name=""/>
        <dsp:cNvSpPr/>
      </dsp:nvSpPr>
      <dsp:spPr>
        <a:xfrm>
          <a:off x="0" y="1873433"/>
          <a:ext cx="5842095" cy="7486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49D87B-BD45-43B7-B108-1205EE4520DB}">
      <dsp:nvSpPr>
        <dsp:cNvPr id="0" name=""/>
        <dsp:cNvSpPr/>
      </dsp:nvSpPr>
      <dsp:spPr>
        <a:xfrm>
          <a:off x="226472" y="2041884"/>
          <a:ext cx="411768" cy="4117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74125B-8CB3-4556-8B6B-62CA60644024}">
      <dsp:nvSpPr>
        <dsp:cNvPr id="0" name=""/>
        <dsp:cNvSpPr/>
      </dsp:nvSpPr>
      <dsp:spPr>
        <a:xfrm>
          <a:off x="864714" y="1873433"/>
          <a:ext cx="4977380" cy="748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234" tIns="79234" rIns="79234" bIns="792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Data visualizations</a:t>
          </a:r>
        </a:p>
      </dsp:txBody>
      <dsp:txXfrm>
        <a:off x="864714" y="1873433"/>
        <a:ext cx="4977380" cy="748670"/>
      </dsp:txXfrm>
    </dsp:sp>
    <dsp:sp modelId="{2BF17547-2C96-4C1E-BA4A-BDE9137A2EE3}">
      <dsp:nvSpPr>
        <dsp:cNvPr id="0" name=""/>
        <dsp:cNvSpPr/>
      </dsp:nvSpPr>
      <dsp:spPr>
        <a:xfrm>
          <a:off x="0" y="2809271"/>
          <a:ext cx="5842095" cy="7486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FC2984-06A7-42C9-8D7B-9C58B12F2FFE}">
      <dsp:nvSpPr>
        <dsp:cNvPr id="0" name=""/>
        <dsp:cNvSpPr/>
      </dsp:nvSpPr>
      <dsp:spPr>
        <a:xfrm>
          <a:off x="226472" y="2977722"/>
          <a:ext cx="411768" cy="41176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4FD43C-2899-4BB0-9C0F-AA8FB3280738}">
      <dsp:nvSpPr>
        <dsp:cNvPr id="0" name=""/>
        <dsp:cNvSpPr/>
      </dsp:nvSpPr>
      <dsp:spPr>
        <a:xfrm>
          <a:off x="864714" y="2809271"/>
          <a:ext cx="4977380" cy="748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234" tIns="79234" rIns="79234" bIns="792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Data fluency</a:t>
          </a:r>
        </a:p>
      </dsp:txBody>
      <dsp:txXfrm>
        <a:off x="864714" y="2809271"/>
        <a:ext cx="4977380" cy="748670"/>
      </dsp:txXfrm>
    </dsp:sp>
    <dsp:sp modelId="{8D7E655A-23B7-486E-8359-07B87D5C7D7D}">
      <dsp:nvSpPr>
        <dsp:cNvPr id="0" name=""/>
        <dsp:cNvSpPr/>
      </dsp:nvSpPr>
      <dsp:spPr>
        <a:xfrm>
          <a:off x="0" y="3745110"/>
          <a:ext cx="5842095" cy="7486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1B0078-64C3-4031-9AA0-D17A2702A4DC}">
      <dsp:nvSpPr>
        <dsp:cNvPr id="0" name=""/>
        <dsp:cNvSpPr/>
      </dsp:nvSpPr>
      <dsp:spPr>
        <a:xfrm>
          <a:off x="226472" y="3913561"/>
          <a:ext cx="411768" cy="41176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C98688-E82F-403F-91FF-4848CD82B128}">
      <dsp:nvSpPr>
        <dsp:cNvPr id="0" name=""/>
        <dsp:cNvSpPr/>
      </dsp:nvSpPr>
      <dsp:spPr>
        <a:xfrm>
          <a:off x="864714" y="3745110"/>
          <a:ext cx="4977380" cy="748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234" tIns="79234" rIns="79234" bIns="792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Learning</a:t>
          </a:r>
        </a:p>
      </dsp:txBody>
      <dsp:txXfrm>
        <a:off x="864714" y="3745110"/>
        <a:ext cx="4977380" cy="748670"/>
      </dsp:txXfrm>
    </dsp:sp>
    <dsp:sp modelId="{B22767B5-BE47-4283-8C61-AFF03BD73ABC}">
      <dsp:nvSpPr>
        <dsp:cNvPr id="0" name=""/>
        <dsp:cNvSpPr/>
      </dsp:nvSpPr>
      <dsp:spPr>
        <a:xfrm>
          <a:off x="0" y="4680948"/>
          <a:ext cx="5842095" cy="7486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6C5D32-871C-42E1-99AF-1BFDD7A0F1FC}">
      <dsp:nvSpPr>
        <dsp:cNvPr id="0" name=""/>
        <dsp:cNvSpPr/>
      </dsp:nvSpPr>
      <dsp:spPr>
        <a:xfrm>
          <a:off x="226472" y="4849399"/>
          <a:ext cx="411768" cy="41176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61E497-12F4-4995-9FFB-876515D3C064}">
      <dsp:nvSpPr>
        <dsp:cNvPr id="0" name=""/>
        <dsp:cNvSpPr/>
      </dsp:nvSpPr>
      <dsp:spPr>
        <a:xfrm>
          <a:off x="864714" y="4680948"/>
          <a:ext cx="4977380" cy="748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234" tIns="79234" rIns="79234" bIns="792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Mentoring </a:t>
          </a:r>
        </a:p>
      </dsp:txBody>
      <dsp:txXfrm>
        <a:off x="864714" y="4680948"/>
        <a:ext cx="4977380" cy="7486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7AEDC4-EC15-40A8-8AEB-7E2AB1542D35}">
      <dsp:nvSpPr>
        <dsp:cNvPr id="0" name=""/>
        <dsp:cNvSpPr/>
      </dsp:nvSpPr>
      <dsp:spPr>
        <a:xfrm>
          <a:off x="1283" y="412100"/>
          <a:ext cx="4505585" cy="2861046"/>
        </a:xfrm>
        <a:prstGeom prst="roundRect">
          <a:avLst>
            <a:gd name="adj" fmla="val 10000"/>
          </a:avLst>
        </a:prstGeom>
        <a:solidFill>
          <a:srgbClr val="016FD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120DE1-9940-46F6-B7EF-69BF574273B4}">
      <dsp:nvSpPr>
        <dsp:cNvPr id="0" name=""/>
        <dsp:cNvSpPr/>
      </dsp:nvSpPr>
      <dsp:spPr>
        <a:xfrm>
          <a:off x="501904" y="887689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Shifting towards a data-driven organization requires a cultural change. </a:t>
          </a:r>
          <a:endParaRPr lang="en-US" sz="2800" kern="1200"/>
        </a:p>
      </dsp:txBody>
      <dsp:txXfrm>
        <a:off x="585701" y="971486"/>
        <a:ext cx="4337991" cy="2693452"/>
      </dsp:txXfrm>
    </dsp:sp>
    <dsp:sp modelId="{A33FC77B-39D7-4D56-A84E-78875AD80C6E}">
      <dsp:nvSpPr>
        <dsp:cNvPr id="0" name=""/>
        <dsp:cNvSpPr/>
      </dsp:nvSpPr>
      <dsp:spPr>
        <a:xfrm>
          <a:off x="5508110" y="412100"/>
          <a:ext cx="4505585" cy="2861046"/>
        </a:xfrm>
        <a:prstGeom prst="roundRect">
          <a:avLst>
            <a:gd name="adj" fmla="val 10000"/>
          </a:avLst>
        </a:prstGeom>
        <a:solidFill>
          <a:srgbClr val="016FD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6689F4-D254-4C89-9C6B-C215848B64CC}">
      <dsp:nvSpPr>
        <dsp:cNvPr id="0" name=""/>
        <dsp:cNvSpPr/>
      </dsp:nvSpPr>
      <dsp:spPr>
        <a:xfrm>
          <a:off x="6008730" y="887689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To become data-driven, the organization needs to focus more on data and start using data in their day-to-day activities. </a:t>
          </a:r>
          <a:endParaRPr lang="en-US" sz="2800" kern="1200"/>
        </a:p>
      </dsp:txBody>
      <dsp:txXfrm>
        <a:off x="6092527" y="971486"/>
        <a:ext cx="4337991" cy="2693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38C3E-5BB6-47FB-9BC3-3D465D96E60A}" type="datetimeFigureOut">
              <a:rPr lang="en-GB" smtClean="0"/>
              <a:t>08/12/2020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13232D-34C7-440E-9741-28ED7D843E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702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bes.com/sites/ciocentral/2018/03/15/how-american-express-excels-as-a-data-driven-culture/#450d40ea1635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13232D-34C7-440E-9741-28ED7D843E2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974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13232D-34C7-440E-9741-28ED7D843E2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969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13232D-34C7-440E-9741-28ED7D843E2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5403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https://www.forbes.com/sites/ciocentral/2018/03/15/how-american-express-excels-as-a-data-driven-culture/#450d40ea1635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13232D-34C7-440E-9741-28ED7D843E2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588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13232D-34C7-440E-9741-28ED7D843E2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990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13232D-34C7-440E-9741-28ED7D843E2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530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13232D-34C7-440E-9741-28ED7D843E2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938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13232D-34C7-440E-9741-28ED7D843E2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402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13232D-34C7-440E-9741-28ED7D843E2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7448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13232D-34C7-440E-9741-28ED7D843E2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685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13232D-34C7-440E-9741-28ED7D843E2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139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13232D-34C7-440E-9741-28ED7D843E2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151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03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6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95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5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38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01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87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27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58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118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2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54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19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2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G"/><Relationship Id="rId4" Type="http://schemas.openxmlformats.org/officeDocument/2006/relationships/image" Target="../media/image3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vergreenleaf.blogspot.com/2013/04/my-first-blog-award-liebster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2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G"/><Relationship Id="rId5" Type="http://schemas.openxmlformats.org/officeDocument/2006/relationships/image" Target="../media/image30.JPG"/><Relationship Id="rId4" Type="http://schemas.openxmlformats.org/officeDocument/2006/relationships/image" Target="../media/image2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B5BB53-0F1D-49FD-90E2-A3352DBB4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r>
              <a:rPr lang="en-GB" dirty="0"/>
              <a:t>Article: How American Express Excel as a Data-Driven Culture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30027-F933-4ABF-8587-D975D2343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/>
              <a:t>Chen </a:t>
            </a:r>
            <a:r>
              <a:rPr lang="en-US" sz="1700" err="1"/>
              <a:t>yunyan</a:t>
            </a:r>
            <a:endParaRPr lang="en-US" sz="1700"/>
          </a:p>
          <a:p>
            <a:pPr>
              <a:lnSpc>
                <a:spcPct val="90000"/>
              </a:lnSpc>
            </a:pPr>
            <a:r>
              <a:rPr lang="en-US" sz="1700"/>
              <a:t>Associate data analyst – cohort 1</a:t>
            </a:r>
            <a:endParaRPr lang="en-GB" sz="1700"/>
          </a:p>
        </p:txBody>
      </p:sp>
      <p:pic>
        <p:nvPicPr>
          <p:cNvPr id="27" name="Picture 3">
            <a:extLst>
              <a:ext uri="{FF2B5EF4-FFF2-40B4-BE49-F238E27FC236}">
                <a16:creationId xmlns:a16="http://schemas.microsoft.com/office/drawing/2014/main" id="{273346F0-8ED8-417F-8EF8-B924D38641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82" r="20980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67762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35DB090-93B5-4581-8D71-BB3839684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9619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A15FC0-E23E-4C2D-9646-BE9FB7BE0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GB" sz="3700" dirty="0"/>
              <a:t>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6CD5F-DD87-49B7-9712-772034691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4201632" cy="3553581"/>
          </a:xfrm>
        </p:spPr>
        <p:txBody>
          <a:bodyPr>
            <a:normAutofit/>
          </a:bodyPr>
          <a:lstStyle/>
          <a:p>
            <a:r>
              <a:rPr lang="en-GB" sz="2000" dirty="0"/>
              <a:t>Establish a consistent learning cadence, studying and learning different areas of data and analytics</a:t>
            </a:r>
          </a:p>
        </p:txBody>
      </p:sp>
      <p:pic>
        <p:nvPicPr>
          <p:cNvPr id="5" name="Graphic 4" descr="Classroom">
            <a:extLst>
              <a:ext uri="{FF2B5EF4-FFF2-40B4-BE49-F238E27FC236}">
                <a16:creationId xmlns:a16="http://schemas.microsoft.com/office/drawing/2014/main" id="{5345A474-A89A-4B83-90CE-78FA9C7B2C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36457" y="617785"/>
            <a:ext cx="2969346" cy="2969346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85F15F-DC4E-429B-8A71-84577852B1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80" y="4204916"/>
            <a:ext cx="10883725" cy="2151434"/>
          </a:xfrm>
          <a:prstGeom prst="rect">
            <a:avLst/>
          </a:prstGeom>
          <a:ln>
            <a:solidFill>
              <a:srgbClr val="016FD0"/>
            </a:solidFill>
          </a:ln>
        </p:spPr>
      </p:pic>
    </p:spTree>
    <p:extLst>
      <p:ext uri="{BB962C8B-B14F-4D97-AF65-F5344CB8AC3E}">
        <p14:creationId xmlns:p14="http://schemas.microsoft.com/office/powerpoint/2010/main" val="184767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35DB090-93B5-4581-8D71-BB3839684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9619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A15FC0-E23E-4C2D-9646-BE9FB7BE0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GB" sz="3700" dirty="0"/>
              <a:t>Mentoring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6CD5F-DD87-49B7-9712-772034691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4201632" cy="3553581"/>
          </a:xfrm>
        </p:spPr>
        <p:txBody>
          <a:bodyPr>
            <a:normAutofit/>
          </a:bodyPr>
          <a:lstStyle/>
          <a:p>
            <a:r>
              <a:rPr lang="en-GB" sz="2000" dirty="0"/>
              <a:t>Allow those who have more data literacy skills to pass those skills on to other employees within the organisation </a:t>
            </a: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39849AFE-179C-495C-A9B6-09682EF922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68600" y="3092027"/>
            <a:ext cx="3285199" cy="328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68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78FD1E94-B12F-434F-8027-5DBEAC55A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0">
            <a:extLst>
              <a:ext uri="{FF2B5EF4-FFF2-40B4-BE49-F238E27FC236}">
                <a16:creationId xmlns:a16="http://schemas.microsoft.com/office/drawing/2014/main" id="{1BC8109F-B452-45EE-8BB3-65433C039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56E1C8-1C28-42FC-A5DC-151FEC82F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Conclusion</a:t>
            </a:r>
            <a:endParaRPr lang="en-GB" dirty="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3BC1AF90-2E48-4270-882D-7D6C7E49F0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2922964"/>
              </p:ext>
            </p:extLst>
          </p:nvPr>
        </p:nvGraphicFramePr>
        <p:xfrm>
          <a:off x="838200" y="2011363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92419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54DEE1C-7FD6-4FA0-A96A-BDF952F19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861950-BB51-4D99-B6F6-801A3F3B6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370227"/>
            <a:ext cx="9144000" cy="11931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Q &amp; A session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E8ACAB-B118-4AE9-A649-9DC78D2FEA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26462" r="2" b="18772"/>
          <a:stretch/>
        </p:blipFill>
        <p:spPr>
          <a:xfrm>
            <a:off x="1690046" y="386205"/>
            <a:ext cx="8903441" cy="3766876"/>
          </a:xfrm>
          <a:custGeom>
            <a:avLst/>
            <a:gdLst/>
            <a:ahLst/>
            <a:cxnLst/>
            <a:rect l="l" t="t" r="r" b="b"/>
            <a:pathLst>
              <a:path w="8903441" h="3766876">
                <a:moveTo>
                  <a:pt x="8890380" y="1667288"/>
                </a:moveTo>
                <a:lnTo>
                  <a:pt x="8895460" y="1677046"/>
                </a:lnTo>
                <a:cubicBezTo>
                  <a:pt x="8905866" y="1703466"/>
                  <a:pt x="8906717" y="1724063"/>
                  <a:pt x="8894323" y="1729738"/>
                </a:cubicBezTo>
                <a:lnTo>
                  <a:pt x="8891365" y="1729349"/>
                </a:lnTo>
                <a:lnTo>
                  <a:pt x="8891421" y="1712412"/>
                </a:lnTo>
                <a:cubicBezTo>
                  <a:pt x="8891337" y="1700170"/>
                  <a:pt x="8891138" y="1688653"/>
                  <a:pt x="8890856" y="1678595"/>
                </a:cubicBezTo>
                <a:close/>
                <a:moveTo>
                  <a:pt x="8888451" y="1641624"/>
                </a:moveTo>
                <a:cubicBezTo>
                  <a:pt x="8888927" y="1642911"/>
                  <a:pt x="8889388" y="1647125"/>
                  <a:pt x="8889800" y="1653531"/>
                </a:cubicBezTo>
                <a:lnTo>
                  <a:pt x="8890380" y="1667288"/>
                </a:lnTo>
                <a:lnTo>
                  <a:pt x="8884645" y="1656272"/>
                </a:lnTo>
                <a:lnTo>
                  <a:pt x="8886368" y="1643902"/>
                </a:lnTo>
                <a:cubicBezTo>
                  <a:pt x="8887058" y="1640758"/>
                  <a:pt x="8887743" y="1639762"/>
                  <a:pt x="8888451" y="1641624"/>
                </a:cubicBezTo>
                <a:close/>
                <a:moveTo>
                  <a:pt x="999724" y="1241031"/>
                </a:moveTo>
                <a:cubicBezTo>
                  <a:pt x="998379" y="1242269"/>
                  <a:pt x="996554" y="1243547"/>
                  <a:pt x="995210" y="1244785"/>
                </a:cubicBezTo>
                <a:cubicBezTo>
                  <a:pt x="1005261" y="1248940"/>
                  <a:pt x="1015746" y="1252497"/>
                  <a:pt x="1025774" y="1256374"/>
                </a:cubicBezTo>
                <a:cubicBezTo>
                  <a:pt x="1037480" y="1257305"/>
                  <a:pt x="1049668" y="1258195"/>
                  <a:pt x="1060894" y="1259168"/>
                </a:cubicBezTo>
                <a:cubicBezTo>
                  <a:pt x="1040504" y="1253123"/>
                  <a:pt x="1020115" y="1247076"/>
                  <a:pt x="999724" y="1241031"/>
                </a:cubicBezTo>
                <a:close/>
                <a:moveTo>
                  <a:pt x="1319296" y="820371"/>
                </a:moveTo>
                <a:cubicBezTo>
                  <a:pt x="1421680" y="872109"/>
                  <a:pt x="1548101" y="905226"/>
                  <a:pt x="1681342" y="933268"/>
                </a:cubicBezTo>
                <a:cubicBezTo>
                  <a:pt x="1683167" y="931988"/>
                  <a:pt x="1684512" y="930751"/>
                  <a:pt x="1686338" y="929471"/>
                </a:cubicBezTo>
                <a:cubicBezTo>
                  <a:pt x="1563998" y="893197"/>
                  <a:pt x="1441635" y="856646"/>
                  <a:pt x="1319296" y="820371"/>
                </a:cubicBezTo>
                <a:close/>
                <a:moveTo>
                  <a:pt x="7894848" y="858"/>
                </a:moveTo>
                <a:cubicBezTo>
                  <a:pt x="7906700" y="3455"/>
                  <a:pt x="7910528" y="8436"/>
                  <a:pt x="7907341" y="16271"/>
                </a:cubicBezTo>
                <a:cubicBezTo>
                  <a:pt x="7902882" y="26177"/>
                  <a:pt x="7893520" y="35394"/>
                  <a:pt x="7882642" y="43904"/>
                </a:cubicBezTo>
                <a:cubicBezTo>
                  <a:pt x="7831903" y="83897"/>
                  <a:pt x="7856047" y="94090"/>
                  <a:pt x="7927648" y="93123"/>
                </a:cubicBezTo>
                <a:cubicBezTo>
                  <a:pt x="7991511" y="92274"/>
                  <a:pt x="8055318" y="85274"/>
                  <a:pt x="8119655" y="78787"/>
                </a:cubicBezTo>
                <a:cubicBezTo>
                  <a:pt x="8151329" y="75447"/>
                  <a:pt x="8152942" y="77265"/>
                  <a:pt x="8141786" y="93635"/>
                </a:cubicBezTo>
                <a:cubicBezTo>
                  <a:pt x="8123815" y="120677"/>
                  <a:pt x="8122595" y="145410"/>
                  <a:pt x="8151055" y="166138"/>
                </a:cubicBezTo>
                <a:cubicBezTo>
                  <a:pt x="8157767" y="170866"/>
                  <a:pt x="8162605" y="176318"/>
                  <a:pt x="8160811" y="183471"/>
                </a:cubicBezTo>
                <a:cubicBezTo>
                  <a:pt x="8152723" y="212724"/>
                  <a:pt x="8169841" y="236686"/>
                  <a:pt x="8187466" y="260884"/>
                </a:cubicBezTo>
                <a:cubicBezTo>
                  <a:pt x="8217175" y="301371"/>
                  <a:pt x="8254836" y="338641"/>
                  <a:pt x="8295790" y="374783"/>
                </a:cubicBezTo>
                <a:cubicBezTo>
                  <a:pt x="8324664" y="400232"/>
                  <a:pt x="8342922" y="431650"/>
                  <a:pt x="8406170" y="440370"/>
                </a:cubicBezTo>
                <a:cubicBezTo>
                  <a:pt x="8421364" y="442394"/>
                  <a:pt x="8426373" y="449790"/>
                  <a:pt x="8420903" y="459225"/>
                </a:cubicBezTo>
                <a:cubicBezTo>
                  <a:pt x="8402820" y="490474"/>
                  <a:pt x="8417534" y="514648"/>
                  <a:pt x="8450800" y="534955"/>
                </a:cubicBezTo>
                <a:cubicBezTo>
                  <a:pt x="8462563" y="542037"/>
                  <a:pt x="8458146" y="546902"/>
                  <a:pt x="8442097" y="551669"/>
                </a:cubicBezTo>
                <a:cubicBezTo>
                  <a:pt x="8423667" y="556925"/>
                  <a:pt x="8409328" y="564619"/>
                  <a:pt x="8398067" y="574282"/>
                </a:cubicBezTo>
                <a:cubicBezTo>
                  <a:pt x="8379577" y="589897"/>
                  <a:pt x="8370872" y="606612"/>
                  <a:pt x="8363634" y="623477"/>
                </a:cubicBezTo>
                <a:cubicBezTo>
                  <a:pt x="8352394" y="649929"/>
                  <a:pt x="8339133" y="675439"/>
                  <a:pt x="8295388" y="695789"/>
                </a:cubicBezTo>
                <a:cubicBezTo>
                  <a:pt x="8282368" y="701969"/>
                  <a:pt x="8271923" y="709882"/>
                  <a:pt x="8260972" y="717559"/>
                </a:cubicBezTo>
                <a:cubicBezTo>
                  <a:pt x="8264466" y="724248"/>
                  <a:pt x="8273101" y="728807"/>
                  <a:pt x="8289132" y="729358"/>
                </a:cubicBezTo>
                <a:cubicBezTo>
                  <a:pt x="8391169" y="732995"/>
                  <a:pt x="8386647" y="769770"/>
                  <a:pt x="8387346" y="810845"/>
                </a:cubicBezTo>
                <a:cubicBezTo>
                  <a:pt x="8388418" y="861681"/>
                  <a:pt x="8330862" y="890238"/>
                  <a:pt x="8259532" y="916368"/>
                </a:cubicBezTo>
                <a:cubicBezTo>
                  <a:pt x="8235122" y="925226"/>
                  <a:pt x="8199529" y="928071"/>
                  <a:pt x="8191769" y="950020"/>
                </a:cubicBezTo>
                <a:cubicBezTo>
                  <a:pt x="8234379" y="966427"/>
                  <a:pt x="8282955" y="945934"/>
                  <a:pt x="8327664" y="947606"/>
                </a:cubicBezTo>
                <a:cubicBezTo>
                  <a:pt x="8364609" y="949119"/>
                  <a:pt x="8424473" y="941347"/>
                  <a:pt x="8378206" y="982626"/>
                </a:cubicBezTo>
                <a:cubicBezTo>
                  <a:pt x="8364736" y="994722"/>
                  <a:pt x="8382242" y="1001021"/>
                  <a:pt x="8400605" y="1000529"/>
                </a:cubicBezTo>
                <a:cubicBezTo>
                  <a:pt x="8549357" y="995586"/>
                  <a:pt x="8487684" y="1076555"/>
                  <a:pt x="8538706" y="1111533"/>
                </a:cubicBezTo>
                <a:cubicBezTo>
                  <a:pt x="8553092" y="1120905"/>
                  <a:pt x="8540810" y="1141011"/>
                  <a:pt x="8520556" y="1147547"/>
                </a:cubicBezTo>
                <a:cubicBezTo>
                  <a:pt x="8392015" y="1189611"/>
                  <a:pt x="8380569" y="1263373"/>
                  <a:pt x="8322605" y="1331423"/>
                </a:cubicBezTo>
                <a:cubicBezTo>
                  <a:pt x="8393509" y="1350105"/>
                  <a:pt x="8476647" y="1348124"/>
                  <a:pt x="8552563" y="1357692"/>
                </a:cubicBezTo>
                <a:cubicBezTo>
                  <a:pt x="8631413" y="1367560"/>
                  <a:pt x="8632510" y="1380057"/>
                  <a:pt x="8572872" y="1434543"/>
                </a:cubicBezTo>
                <a:cubicBezTo>
                  <a:pt x="8740108" y="1430496"/>
                  <a:pt x="8740108" y="1430496"/>
                  <a:pt x="8695911" y="1511890"/>
                </a:cubicBezTo>
                <a:cubicBezTo>
                  <a:pt x="8766152" y="1509223"/>
                  <a:pt x="8835070" y="1574251"/>
                  <a:pt x="8873147" y="1634187"/>
                </a:cubicBezTo>
                <a:lnTo>
                  <a:pt x="8884645" y="1656272"/>
                </a:lnTo>
                <a:lnTo>
                  <a:pt x="8884254" y="1659075"/>
                </a:lnTo>
                <a:cubicBezTo>
                  <a:pt x="8882795" y="1672543"/>
                  <a:pt x="8881198" y="1691773"/>
                  <a:pt x="8879232" y="1711097"/>
                </a:cubicBezTo>
                <a:lnTo>
                  <a:pt x="8877347" y="1727504"/>
                </a:lnTo>
                <a:lnTo>
                  <a:pt x="8865337" y="1725923"/>
                </a:lnTo>
                <a:cubicBezTo>
                  <a:pt x="8855639" y="1721668"/>
                  <a:pt x="8848716" y="1720054"/>
                  <a:pt x="8843722" y="1720152"/>
                </a:cubicBezTo>
                <a:cubicBezTo>
                  <a:pt x="8828739" y="1720444"/>
                  <a:pt x="8831115" y="1736133"/>
                  <a:pt x="8828004" y="1742073"/>
                </a:cubicBezTo>
                <a:cubicBezTo>
                  <a:pt x="8817547" y="1760900"/>
                  <a:pt x="8843589" y="1770647"/>
                  <a:pt x="8861127" y="1782820"/>
                </a:cubicBezTo>
                <a:cubicBezTo>
                  <a:pt x="8867694" y="1787281"/>
                  <a:pt x="8872382" y="1766445"/>
                  <a:pt x="8875975" y="1739445"/>
                </a:cubicBezTo>
                <a:lnTo>
                  <a:pt x="8877347" y="1727504"/>
                </a:lnTo>
                <a:lnTo>
                  <a:pt x="8891365" y="1729349"/>
                </a:lnTo>
                <a:lnTo>
                  <a:pt x="8891294" y="1750579"/>
                </a:lnTo>
                <a:cubicBezTo>
                  <a:pt x="8890576" y="1802412"/>
                  <a:pt x="8887485" y="1854103"/>
                  <a:pt x="8879895" y="1858687"/>
                </a:cubicBezTo>
                <a:cubicBezTo>
                  <a:pt x="8799411" y="1907447"/>
                  <a:pt x="8858072" y="1996322"/>
                  <a:pt x="8700018" y="2022228"/>
                </a:cubicBezTo>
                <a:cubicBezTo>
                  <a:pt x="8628887" y="2034069"/>
                  <a:pt x="8597252" y="2070985"/>
                  <a:pt x="8546517" y="2094468"/>
                </a:cubicBezTo>
                <a:cubicBezTo>
                  <a:pt x="8369592" y="2175758"/>
                  <a:pt x="8254890" y="2270617"/>
                  <a:pt x="8208310" y="2391116"/>
                </a:cubicBezTo>
                <a:cubicBezTo>
                  <a:pt x="8195251" y="2424444"/>
                  <a:pt x="8137916" y="2455501"/>
                  <a:pt x="8101924" y="2486924"/>
                </a:cubicBezTo>
                <a:cubicBezTo>
                  <a:pt x="8122498" y="2506105"/>
                  <a:pt x="8219539" y="2452814"/>
                  <a:pt x="8188722" y="2510086"/>
                </a:cubicBezTo>
                <a:cubicBezTo>
                  <a:pt x="8165388" y="2553270"/>
                  <a:pt x="8098391" y="2584616"/>
                  <a:pt x="8035596" y="2614194"/>
                </a:cubicBezTo>
                <a:cubicBezTo>
                  <a:pt x="7963481" y="2647947"/>
                  <a:pt x="7883214" y="2677100"/>
                  <a:pt x="7854509" y="2730830"/>
                </a:cubicBezTo>
                <a:cubicBezTo>
                  <a:pt x="7848249" y="2742293"/>
                  <a:pt x="6341566" y="3671513"/>
                  <a:pt x="4141410" y="3763614"/>
                </a:cubicBezTo>
                <a:cubicBezTo>
                  <a:pt x="3781875" y="3778662"/>
                  <a:pt x="2353277" y="3737838"/>
                  <a:pt x="2161737" y="3718831"/>
                </a:cubicBezTo>
                <a:cubicBezTo>
                  <a:pt x="1964811" y="3699179"/>
                  <a:pt x="1793107" y="3646810"/>
                  <a:pt x="1591600" y="3635674"/>
                </a:cubicBezTo>
                <a:cubicBezTo>
                  <a:pt x="1485018" y="3629919"/>
                  <a:pt x="1381185" y="3611329"/>
                  <a:pt x="1390654" y="3531585"/>
                </a:cubicBezTo>
                <a:cubicBezTo>
                  <a:pt x="1393510" y="3508948"/>
                  <a:pt x="1364047" y="3493344"/>
                  <a:pt x="1320867" y="3503571"/>
                </a:cubicBezTo>
                <a:cubicBezTo>
                  <a:pt x="1239265" y="3523046"/>
                  <a:pt x="1198946" y="3494124"/>
                  <a:pt x="1150681" y="3474015"/>
                </a:cubicBezTo>
                <a:cubicBezTo>
                  <a:pt x="1065213" y="3438422"/>
                  <a:pt x="982868" y="3399757"/>
                  <a:pt x="851974" y="3403971"/>
                </a:cubicBezTo>
                <a:cubicBezTo>
                  <a:pt x="873994" y="3367898"/>
                  <a:pt x="917237" y="3369420"/>
                  <a:pt x="956780" y="3372944"/>
                </a:cubicBezTo>
                <a:cubicBezTo>
                  <a:pt x="1061276" y="3382521"/>
                  <a:pt x="1164043" y="3394488"/>
                  <a:pt x="1268515" y="3403788"/>
                </a:cubicBezTo>
                <a:cubicBezTo>
                  <a:pt x="1336376" y="3409863"/>
                  <a:pt x="1404651" y="3420660"/>
                  <a:pt x="1492884" y="3399484"/>
                </a:cubicBezTo>
                <a:cubicBezTo>
                  <a:pt x="1410006" y="3338199"/>
                  <a:pt x="1277736" y="3337777"/>
                  <a:pt x="1169657" y="3325996"/>
                </a:cubicBezTo>
                <a:cubicBezTo>
                  <a:pt x="1034677" y="3311259"/>
                  <a:pt x="951965" y="3268429"/>
                  <a:pt x="853866" y="3221353"/>
                </a:cubicBezTo>
                <a:cubicBezTo>
                  <a:pt x="950752" y="3199416"/>
                  <a:pt x="1014418" y="3234964"/>
                  <a:pt x="1090648" y="3226034"/>
                </a:cubicBezTo>
                <a:cubicBezTo>
                  <a:pt x="1094340" y="3218434"/>
                  <a:pt x="1100169" y="3207568"/>
                  <a:pt x="1099183" y="3207375"/>
                </a:cubicBezTo>
                <a:cubicBezTo>
                  <a:pt x="971072" y="3188118"/>
                  <a:pt x="907890" y="3136018"/>
                  <a:pt x="882137" y="3068880"/>
                </a:cubicBezTo>
                <a:cubicBezTo>
                  <a:pt x="868924" y="3034221"/>
                  <a:pt x="822286" y="3027121"/>
                  <a:pt x="776145" y="3014660"/>
                </a:cubicBezTo>
                <a:cubicBezTo>
                  <a:pt x="613874" y="2970419"/>
                  <a:pt x="443486" y="2933046"/>
                  <a:pt x="307191" y="2864697"/>
                </a:cubicBezTo>
                <a:cubicBezTo>
                  <a:pt x="457123" y="2862170"/>
                  <a:pt x="581367" y="2903594"/>
                  <a:pt x="743379" y="2911759"/>
                </a:cubicBezTo>
                <a:cubicBezTo>
                  <a:pt x="608349" y="2835743"/>
                  <a:pt x="439124" y="2806104"/>
                  <a:pt x="284020" y="2766269"/>
                </a:cubicBezTo>
                <a:cubicBezTo>
                  <a:pt x="213164" y="2748143"/>
                  <a:pt x="147010" y="2722889"/>
                  <a:pt x="63190" y="2717094"/>
                </a:cubicBezTo>
                <a:cubicBezTo>
                  <a:pt x="33455" y="2714947"/>
                  <a:pt x="-16425" y="2709531"/>
                  <a:pt x="5340" y="2681595"/>
                </a:cubicBezTo>
                <a:cubicBezTo>
                  <a:pt x="23652" y="2658441"/>
                  <a:pt x="63627" y="2661368"/>
                  <a:pt x="100237" y="2664591"/>
                </a:cubicBezTo>
                <a:cubicBezTo>
                  <a:pt x="188123" y="2672547"/>
                  <a:pt x="277551" y="2664977"/>
                  <a:pt x="394328" y="2654447"/>
                </a:cubicBezTo>
                <a:cubicBezTo>
                  <a:pt x="290057" y="2592242"/>
                  <a:pt x="112140" y="2629127"/>
                  <a:pt x="21491" y="2562088"/>
                </a:cubicBezTo>
                <a:cubicBezTo>
                  <a:pt x="125636" y="2540073"/>
                  <a:pt x="208727" y="2559644"/>
                  <a:pt x="294268" y="2557453"/>
                </a:cubicBezTo>
                <a:cubicBezTo>
                  <a:pt x="371589" y="2555423"/>
                  <a:pt x="389695" y="2540961"/>
                  <a:pt x="367847" y="2501743"/>
                </a:cubicBezTo>
                <a:cubicBezTo>
                  <a:pt x="333905" y="2440640"/>
                  <a:pt x="373328" y="2404160"/>
                  <a:pt x="486858" y="2411824"/>
                </a:cubicBezTo>
                <a:cubicBezTo>
                  <a:pt x="592120" y="2419095"/>
                  <a:pt x="600599" y="2394285"/>
                  <a:pt x="570008" y="2360312"/>
                </a:cubicBezTo>
                <a:cubicBezTo>
                  <a:pt x="525457" y="2310774"/>
                  <a:pt x="567057" y="2265987"/>
                  <a:pt x="594400" y="2218813"/>
                </a:cubicBezTo>
                <a:cubicBezTo>
                  <a:pt x="635581" y="2147198"/>
                  <a:pt x="612469" y="2115647"/>
                  <a:pt x="505675" y="2074370"/>
                </a:cubicBezTo>
                <a:cubicBezTo>
                  <a:pt x="445534" y="2051386"/>
                  <a:pt x="381431" y="2032947"/>
                  <a:pt x="295650" y="2015851"/>
                </a:cubicBezTo>
                <a:cubicBezTo>
                  <a:pt x="487251" y="1985881"/>
                  <a:pt x="281423" y="1958614"/>
                  <a:pt x="346760" y="1924896"/>
                </a:cubicBezTo>
                <a:cubicBezTo>
                  <a:pt x="481788" y="1901571"/>
                  <a:pt x="600623" y="1980687"/>
                  <a:pt x="783461" y="1939173"/>
                </a:cubicBezTo>
                <a:cubicBezTo>
                  <a:pt x="547912" y="1882335"/>
                  <a:pt x="287006" y="1807013"/>
                  <a:pt x="112183" y="1719100"/>
                </a:cubicBezTo>
                <a:cubicBezTo>
                  <a:pt x="148588" y="1692398"/>
                  <a:pt x="188462" y="1710725"/>
                  <a:pt x="219936" y="1699568"/>
                </a:cubicBezTo>
                <a:cubicBezTo>
                  <a:pt x="218006" y="1694140"/>
                  <a:pt x="220184" y="1685834"/>
                  <a:pt x="214196" y="1683841"/>
                </a:cubicBezTo>
                <a:cubicBezTo>
                  <a:pt x="85284" y="1638910"/>
                  <a:pt x="83720" y="1637648"/>
                  <a:pt x="212296" y="1584947"/>
                </a:cubicBezTo>
                <a:cubicBezTo>
                  <a:pt x="257172" y="1566456"/>
                  <a:pt x="252206" y="1554019"/>
                  <a:pt x="226108" y="1538121"/>
                </a:cubicBezTo>
                <a:cubicBezTo>
                  <a:pt x="207682" y="1526866"/>
                  <a:pt x="185078" y="1517656"/>
                  <a:pt x="192710" y="1488723"/>
                </a:cubicBezTo>
                <a:cubicBezTo>
                  <a:pt x="268435" y="1518175"/>
                  <a:pt x="624154" y="1547955"/>
                  <a:pt x="685843" y="1538903"/>
                </a:cubicBezTo>
                <a:cubicBezTo>
                  <a:pt x="755173" y="1528619"/>
                  <a:pt x="994201" y="1520231"/>
                  <a:pt x="1067153" y="1523622"/>
                </a:cubicBezTo>
                <a:cubicBezTo>
                  <a:pt x="1063138" y="1522015"/>
                  <a:pt x="1059122" y="1520410"/>
                  <a:pt x="1055106" y="1518803"/>
                </a:cubicBezTo>
                <a:cubicBezTo>
                  <a:pt x="983007" y="1486514"/>
                  <a:pt x="909946" y="1454310"/>
                  <a:pt x="864245" y="1408231"/>
                </a:cubicBezTo>
                <a:cubicBezTo>
                  <a:pt x="862153" y="1406456"/>
                  <a:pt x="861045" y="1404874"/>
                  <a:pt x="856768" y="1405809"/>
                </a:cubicBezTo>
                <a:cubicBezTo>
                  <a:pt x="819307" y="1414974"/>
                  <a:pt x="822846" y="1400112"/>
                  <a:pt x="821342" y="1388491"/>
                </a:cubicBezTo>
                <a:cubicBezTo>
                  <a:pt x="819813" y="1376592"/>
                  <a:pt x="812736" y="1367699"/>
                  <a:pt x="784954" y="1371257"/>
                </a:cubicBezTo>
                <a:cubicBezTo>
                  <a:pt x="783512" y="1371384"/>
                  <a:pt x="781566" y="1371274"/>
                  <a:pt x="779619" y="1371165"/>
                </a:cubicBezTo>
                <a:cubicBezTo>
                  <a:pt x="766469" y="1370361"/>
                  <a:pt x="722835" y="1342290"/>
                  <a:pt x="728571" y="1335910"/>
                </a:cubicBezTo>
                <a:cubicBezTo>
                  <a:pt x="741389" y="1321912"/>
                  <a:pt x="726409" y="1316791"/>
                  <a:pt x="713734" y="1310348"/>
                </a:cubicBezTo>
                <a:cubicBezTo>
                  <a:pt x="696009" y="1301550"/>
                  <a:pt x="678333" y="1293308"/>
                  <a:pt x="659695" y="1285149"/>
                </a:cubicBezTo>
                <a:cubicBezTo>
                  <a:pt x="641562" y="1277227"/>
                  <a:pt x="622997" y="1269901"/>
                  <a:pt x="604409" y="1262299"/>
                </a:cubicBezTo>
                <a:cubicBezTo>
                  <a:pt x="561305" y="1256847"/>
                  <a:pt x="517819" y="1252549"/>
                  <a:pt x="472556" y="1250086"/>
                </a:cubicBezTo>
                <a:cubicBezTo>
                  <a:pt x="438951" y="1247999"/>
                  <a:pt x="401379" y="1244860"/>
                  <a:pt x="382690" y="1214040"/>
                </a:cubicBezTo>
                <a:cubicBezTo>
                  <a:pt x="418096" y="1214570"/>
                  <a:pt x="453575" y="1215933"/>
                  <a:pt x="489053" y="1217296"/>
                </a:cubicBezTo>
                <a:cubicBezTo>
                  <a:pt x="454954" y="1204059"/>
                  <a:pt x="421816" y="1190737"/>
                  <a:pt x="390047" y="1176456"/>
                </a:cubicBezTo>
                <a:cubicBezTo>
                  <a:pt x="363810" y="1164487"/>
                  <a:pt x="342232" y="1150431"/>
                  <a:pt x="333292" y="1131347"/>
                </a:cubicBezTo>
                <a:cubicBezTo>
                  <a:pt x="330930" y="1126518"/>
                  <a:pt x="329025" y="1121368"/>
                  <a:pt x="337841" y="1116956"/>
                </a:cubicBezTo>
                <a:cubicBezTo>
                  <a:pt x="347569" y="1111905"/>
                  <a:pt x="355552" y="1114562"/>
                  <a:pt x="363031" y="1116984"/>
                </a:cubicBezTo>
                <a:cubicBezTo>
                  <a:pt x="393929" y="1126864"/>
                  <a:pt x="425283" y="1136425"/>
                  <a:pt x="455724" y="1146625"/>
                </a:cubicBezTo>
                <a:cubicBezTo>
                  <a:pt x="496146" y="1160147"/>
                  <a:pt x="536111" y="1173989"/>
                  <a:pt x="576050" y="1187553"/>
                </a:cubicBezTo>
                <a:cubicBezTo>
                  <a:pt x="519650" y="1157524"/>
                  <a:pt x="457798" y="1131612"/>
                  <a:pt x="391358" y="1108621"/>
                </a:cubicBezTo>
                <a:cubicBezTo>
                  <a:pt x="343386" y="1091844"/>
                  <a:pt x="295414" y="1075067"/>
                  <a:pt x="258466" y="1051446"/>
                </a:cubicBezTo>
                <a:cubicBezTo>
                  <a:pt x="239512" y="1039678"/>
                  <a:pt x="230024" y="1025400"/>
                  <a:pt x="227119" y="1008864"/>
                </a:cubicBezTo>
                <a:cubicBezTo>
                  <a:pt x="226729" y="1004421"/>
                  <a:pt x="227253" y="999338"/>
                  <a:pt x="237176" y="996508"/>
                </a:cubicBezTo>
                <a:cubicBezTo>
                  <a:pt x="247123" y="993956"/>
                  <a:pt x="253208" y="997060"/>
                  <a:pt x="257395" y="1000610"/>
                </a:cubicBezTo>
                <a:cubicBezTo>
                  <a:pt x="262111" y="1004674"/>
                  <a:pt x="267716" y="1007820"/>
                  <a:pt x="275649" y="1009921"/>
                </a:cubicBezTo>
                <a:cubicBezTo>
                  <a:pt x="345186" y="1029563"/>
                  <a:pt x="406508" y="1054962"/>
                  <a:pt x="469199" y="1079402"/>
                </a:cubicBezTo>
                <a:cubicBezTo>
                  <a:pt x="558968" y="1114336"/>
                  <a:pt x="647368" y="1150231"/>
                  <a:pt x="753033" y="1173138"/>
                </a:cubicBezTo>
                <a:cubicBezTo>
                  <a:pt x="793015" y="1181661"/>
                  <a:pt x="834292" y="1188391"/>
                  <a:pt x="865682" y="1187316"/>
                </a:cubicBezTo>
                <a:cubicBezTo>
                  <a:pt x="750261" y="1147076"/>
                  <a:pt x="641375" y="1104025"/>
                  <a:pt x="543487" y="1053852"/>
                </a:cubicBezTo>
                <a:cubicBezTo>
                  <a:pt x="444589" y="1003208"/>
                  <a:pt x="357848" y="947579"/>
                  <a:pt x="295297" y="880592"/>
                </a:cubicBezTo>
                <a:cubicBezTo>
                  <a:pt x="288871" y="873601"/>
                  <a:pt x="284873" y="866676"/>
                  <a:pt x="264758" y="869281"/>
                </a:cubicBezTo>
                <a:cubicBezTo>
                  <a:pt x="255650" y="870360"/>
                  <a:pt x="252375" y="866170"/>
                  <a:pt x="254388" y="861516"/>
                </a:cubicBezTo>
                <a:cubicBezTo>
                  <a:pt x="266992" y="828509"/>
                  <a:pt x="236853" y="810726"/>
                  <a:pt x="190786" y="799099"/>
                </a:cubicBezTo>
                <a:cubicBezTo>
                  <a:pt x="176408" y="795324"/>
                  <a:pt x="175031" y="790688"/>
                  <a:pt x="184973" y="782539"/>
                </a:cubicBezTo>
                <a:cubicBezTo>
                  <a:pt x="198516" y="771277"/>
                  <a:pt x="196123" y="760574"/>
                  <a:pt x="187530" y="750974"/>
                </a:cubicBezTo>
                <a:cubicBezTo>
                  <a:pt x="182644" y="744967"/>
                  <a:pt x="176339" y="739364"/>
                  <a:pt x="170996" y="733676"/>
                </a:cubicBezTo>
                <a:cubicBezTo>
                  <a:pt x="167290" y="730083"/>
                  <a:pt x="161157" y="726424"/>
                  <a:pt x="169444" y="721499"/>
                </a:cubicBezTo>
                <a:cubicBezTo>
                  <a:pt x="177298" y="717172"/>
                  <a:pt x="185665" y="718676"/>
                  <a:pt x="193501" y="719668"/>
                </a:cubicBezTo>
                <a:cubicBezTo>
                  <a:pt x="231170" y="723917"/>
                  <a:pt x="254043" y="736181"/>
                  <a:pt x="265436" y="755609"/>
                </a:cubicBezTo>
                <a:cubicBezTo>
                  <a:pt x="273963" y="769971"/>
                  <a:pt x="281726" y="770130"/>
                  <a:pt x="302333" y="756567"/>
                </a:cubicBezTo>
                <a:cubicBezTo>
                  <a:pt x="317894" y="746247"/>
                  <a:pt x="332387" y="745814"/>
                  <a:pt x="346481" y="751853"/>
                </a:cubicBezTo>
                <a:cubicBezTo>
                  <a:pt x="354007" y="754830"/>
                  <a:pt x="358771" y="759448"/>
                  <a:pt x="364449" y="763428"/>
                </a:cubicBezTo>
                <a:cubicBezTo>
                  <a:pt x="392910" y="784156"/>
                  <a:pt x="422762" y="804202"/>
                  <a:pt x="467363" y="815678"/>
                </a:cubicBezTo>
                <a:cubicBezTo>
                  <a:pt x="487199" y="820933"/>
                  <a:pt x="508355" y="824672"/>
                  <a:pt x="537693" y="816781"/>
                </a:cubicBezTo>
                <a:cubicBezTo>
                  <a:pt x="518386" y="812039"/>
                  <a:pt x="499567" y="812852"/>
                  <a:pt x="482019" y="811593"/>
                </a:cubicBezTo>
                <a:cubicBezTo>
                  <a:pt x="464472" y="810335"/>
                  <a:pt x="454949" y="806693"/>
                  <a:pt x="467050" y="795557"/>
                </a:cubicBezTo>
                <a:cubicBezTo>
                  <a:pt x="473772" y="789371"/>
                  <a:pt x="472878" y="784693"/>
                  <a:pt x="465734" y="780562"/>
                </a:cubicBezTo>
                <a:cubicBezTo>
                  <a:pt x="442763" y="767188"/>
                  <a:pt x="430336" y="747011"/>
                  <a:pt x="384526" y="749353"/>
                </a:cubicBezTo>
                <a:cubicBezTo>
                  <a:pt x="382123" y="749564"/>
                  <a:pt x="379622" y="748664"/>
                  <a:pt x="377146" y="748041"/>
                </a:cubicBezTo>
                <a:cubicBezTo>
                  <a:pt x="367744" y="745789"/>
                  <a:pt x="357358" y="743342"/>
                  <a:pt x="360089" y="735827"/>
                </a:cubicBezTo>
                <a:cubicBezTo>
                  <a:pt x="363301" y="728269"/>
                  <a:pt x="375652" y="725506"/>
                  <a:pt x="386634" y="723703"/>
                </a:cubicBezTo>
                <a:cubicBezTo>
                  <a:pt x="414823" y="719269"/>
                  <a:pt x="437543" y="724271"/>
                  <a:pt x="459375" y="730191"/>
                </a:cubicBezTo>
                <a:cubicBezTo>
                  <a:pt x="512487" y="744837"/>
                  <a:pt x="556932" y="765561"/>
                  <a:pt x="603200" y="785006"/>
                </a:cubicBezTo>
                <a:cubicBezTo>
                  <a:pt x="672604" y="814173"/>
                  <a:pt x="734250" y="848778"/>
                  <a:pt x="810521" y="873425"/>
                </a:cubicBezTo>
                <a:cubicBezTo>
                  <a:pt x="1037317" y="946423"/>
                  <a:pt x="1260943" y="1021938"/>
                  <a:pt x="1494102" y="1090180"/>
                </a:cubicBezTo>
                <a:cubicBezTo>
                  <a:pt x="1580109" y="1115371"/>
                  <a:pt x="1667892" y="1138728"/>
                  <a:pt x="1756565" y="1161167"/>
                </a:cubicBezTo>
                <a:cubicBezTo>
                  <a:pt x="1756899" y="1159458"/>
                  <a:pt x="1757282" y="1158305"/>
                  <a:pt x="1757592" y="1156319"/>
                </a:cubicBezTo>
                <a:cubicBezTo>
                  <a:pt x="1757470" y="1154931"/>
                  <a:pt x="1757324" y="1153264"/>
                  <a:pt x="1757202" y="1151876"/>
                </a:cubicBezTo>
                <a:cubicBezTo>
                  <a:pt x="1694452" y="1137796"/>
                  <a:pt x="1632540" y="1122242"/>
                  <a:pt x="1572453" y="1105409"/>
                </a:cubicBezTo>
                <a:cubicBezTo>
                  <a:pt x="1424942" y="1063789"/>
                  <a:pt x="1288864" y="1014450"/>
                  <a:pt x="1171972" y="951953"/>
                </a:cubicBezTo>
                <a:cubicBezTo>
                  <a:pt x="1162328" y="946924"/>
                  <a:pt x="1152112" y="946421"/>
                  <a:pt x="1137334" y="949118"/>
                </a:cubicBezTo>
                <a:cubicBezTo>
                  <a:pt x="1089682" y="958058"/>
                  <a:pt x="1074050" y="951035"/>
                  <a:pt x="1081493" y="925476"/>
                </a:cubicBezTo>
                <a:cubicBezTo>
                  <a:pt x="1083360" y="919155"/>
                  <a:pt x="1083403" y="914115"/>
                  <a:pt x="1074768" y="909555"/>
                </a:cubicBezTo>
                <a:cubicBezTo>
                  <a:pt x="1036165" y="889158"/>
                  <a:pt x="995714" y="869763"/>
                  <a:pt x="952019" y="852050"/>
                </a:cubicBezTo>
                <a:cubicBezTo>
                  <a:pt x="871170" y="819410"/>
                  <a:pt x="784821" y="790332"/>
                  <a:pt x="709017" y="754450"/>
                </a:cubicBezTo>
                <a:cubicBezTo>
                  <a:pt x="686747" y="743533"/>
                  <a:pt x="669617" y="730485"/>
                  <a:pt x="659046" y="714902"/>
                </a:cubicBezTo>
                <a:cubicBezTo>
                  <a:pt x="655674" y="709602"/>
                  <a:pt x="653624" y="702786"/>
                  <a:pt x="664793" y="697608"/>
                </a:cubicBezTo>
                <a:cubicBezTo>
                  <a:pt x="675483" y="692472"/>
                  <a:pt x="684069" y="696476"/>
                  <a:pt x="692052" y="699133"/>
                </a:cubicBezTo>
                <a:cubicBezTo>
                  <a:pt x="725451" y="709913"/>
                  <a:pt x="759355" y="720929"/>
                  <a:pt x="792779" y="731987"/>
                </a:cubicBezTo>
                <a:cubicBezTo>
                  <a:pt x="826682" y="743003"/>
                  <a:pt x="860155" y="754616"/>
                  <a:pt x="895574" y="766338"/>
                </a:cubicBezTo>
                <a:cubicBezTo>
                  <a:pt x="897416" y="759741"/>
                  <a:pt x="890085" y="758985"/>
                  <a:pt x="886044" y="757101"/>
                </a:cubicBezTo>
                <a:cubicBezTo>
                  <a:pt x="828975" y="730489"/>
                  <a:pt x="766861" y="707118"/>
                  <a:pt x="702924" y="685027"/>
                </a:cubicBezTo>
                <a:cubicBezTo>
                  <a:pt x="653460" y="667821"/>
                  <a:pt x="605342" y="649378"/>
                  <a:pt x="571540" y="622962"/>
                </a:cubicBezTo>
                <a:cubicBezTo>
                  <a:pt x="558524" y="612632"/>
                  <a:pt x="551227" y="601239"/>
                  <a:pt x="552940" y="587657"/>
                </a:cubicBezTo>
                <a:cubicBezTo>
                  <a:pt x="553537" y="583407"/>
                  <a:pt x="554132" y="579157"/>
                  <a:pt x="563623" y="576925"/>
                </a:cubicBezTo>
                <a:cubicBezTo>
                  <a:pt x="571217" y="575139"/>
                  <a:pt x="576243" y="577216"/>
                  <a:pt x="580332" y="579656"/>
                </a:cubicBezTo>
                <a:cubicBezTo>
                  <a:pt x="587500" y="584063"/>
                  <a:pt x="594668" y="588471"/>
                  <a:pt x="604623" y="591516"/>
                </a:cubicBezTo>
                <a:cubicBezTo>
                  <a:pt x="664350" y="609779"/>
                  <a:pt x="720426" y="630601"/>
                  <a:pt x="775136" y="652383"/>
                </a:cubicBezTo>
                <a:cubicBezTo>
                  <a:pt x="864952" y="687874"/>
                  <a:pt x="953882" y="724283"/>
                  <a:pt x="1057795" y="749301"/>
                </a:cubicBezTo>
                <a:cubicBezTo>
                  <a:pt x="1096889" y="758742"/>
                  <a:pt x="1137304" y="766668"/>
                  <a:pt x="1183454" y="768213"/>
                </a:cubicBezTo>
                <a:cubicBezTo>
                  <a:pt x="1181768" y="765563"/>
                  <a:pt x="1178737" y="764150"/>
                  <a:pt x="1175732" y="763015"/>
                </a:cubicBezTo>
                <a:cubicBezTo>
                  <a:pt x="1075170" y="726508"/>
                  <a:pt x="977850" y="688319"/>
                  <a:pt x="888743" y="644370"/>
                </a:cubicBezTo>
                <a:cubicBezTo>
                  <a:pt x="778881" y="590211"/>
                  <a:pt x="683912" y="529148"/>
                  <a:pt x="615490" y="455960"/>
                </a:cubicBezTo>
                <a:cubicBezTo>
                  <a:pt x="612312" y="452882"/>
                  <a:pt x="610122" y="449996"/>
                  <a:pt x="602432" y="450671"/>
                </a:cubicBezTo>
                <a:cubicBezTo>
                  <a:pt x="582748" y="452678"/>
                  <a:pt x="580338" y="447293"/>
                  <a:pt x="582418" y="437876"/>
                </a:cubicBezTo>
                <a:cubicBezTo>
                  <a:pt x="588134" y="414707"/>
                  <a:pt x="573498" y="396964"/>
                  <a:pt x="539211" y="387101"/>
                </a:cubicBezTo>
                <a:cubicBezTo>
                  <a:pt x="514350" y="379769"/>
                  <a:pt x="493430" y="373210"/>
                  <a:pt x="519748" y="352990"/>
                </a:cubicBezTo>
                <a:cubicBezTo>
                  <a:pt x="526113" y="348234"/>
                  <a:pt x="523173" y="342336"/>
                  <a:pt x="520282" y="336993"/>
                </a:cubicBezTo>
                <a:cubicBezTo>
                  <a:pt x="516186" y="328957"/>
                  <a:pt x="507910" y="322968"/>
                  <a:pt x="498650" y="316785"/>
                </a:cubicBezTo>
                <a:cubicBezTo>
                  <a:pt x="493501" y="313319"/>
                  <a:pt x="487271" y="308549"/>
                  <a:pt x="493610" y="303515"/>
                </a:cubicBezTo>
                <a:cubicBezTo>
                  <a:pt x="500838" y="297564"/>
                  <a:pt x="511247" y="300288"/>
                  <a:pt x="519565" y="301237"/>
                </a:cubicBezTo>
                <a:cubicBezTo>
                  <a:pt x="557715" y="305444"/>
                  <a:pt x="581118" y="318221"/>
                  <a:pt x="592560" y="338204"/>
                </a:cubicBezTo>
                <a:cubicBezTo>
                  <a:pt x="599979" y="350985"/>
                  <a:pt x="609184" y="351016"/>
                  <a:pt x="627076" y="339652"/>
                </a:cubicBezTo>
                <a:cubicBezTo>
                  <a:pt x="647275" y="326965"/>
                  <a:pt x="664147" y="326044"/>
                  <a:pt x="679640" y="336997"/>
                </a:cubicBezTo>
                <a:cubicBezTo>
                  <a:pt x="692054" y="345981"/>
                  <a:pt x="702112" y="355732"/>
                  <a:pt x="716352" y="363437"/>
                </a:cubicBezTo>
                <a:cubicBezTo>
                  <a:pt x="754546" y="384710"/>
                  <a:pt x="790508" y="408138"/>
                  <a:pt x="869745" y="400343"/>
                </a:cubicBezTo>
                <a:cubicBezTo>
                  <a:pt x="847718" y="392203"/>
                  <a:pt x="825656" y="394699"/>
                  <a:pt x="806641" y="393290"/>
                </a:cubicBezTo>
                <a:cubicBezTo>
                  <a:pt x="792988" y="392249"/>
                  <a:pt x="779165" y="389265"/>
                  <a:pt x="791435" y="380072"/>
                </a:cubicBezTo>
                <a:cubicBezTo>
                  <a:pt x="805532" y="369601"/>
                  <a:pt x="796441" y="365362"/>
                  <a:pt x="787709" y="359692"/>
                </a:cubicBezTo>
                <a:cubicBezTo>
                  <a:pt x="767647" y="346342"/>
                  <a:pt x="751260" y="330710"/>
                  <a:pt x="711071" y="330880"/>
                </a:cubicBezTo>
                <a:cubicBezTo>
                  <a:pt x="704773" y="330873"/>
                  <a:pt x="699699" y="328240"/>
                  <a:pt x="694722" y="326718"/>
                </a:cubicBezTo>
                <a:cubicBezTo>
                  <a:pt x="687749" y="324532"/>
                  <a:pt x="681713" y="321984"/>
                  <a:pt x="684613" y="316412"/>
                </a:cubicBezTo>
                <a:cubicBezTo>
                  <a:pt x="687565" y="311396"/>
                  <a:pt x="694531" y="307986"/>
                  <a:pt x="703615" y="306629"/>
                </a:cubicBezTo>
                <a:cubicBezTo>
                  <a:pt x="711738" y="305356"/>
                  <a:pt x="720365" y="304319"/>
                  <a:pt x="728585" y="304157"/>
                </a:cubicBezTo>
                <a:cubicBezTo>
                  <a:pt x="765287" y="302895"/>
                  <a:pt x="791378" y="313197"/>
                  <a:pt x="817397" y="322666"/>
                </a:cubicBezTo>
                <a:cubicBezTo>
                  <a:pt x="908436" y="355531"/>
                  <a:pt x="989341" y="394323"/>
                  <a:pt x="1073943" y="431110"/>
                </a:cubicBezTo>
                <a:cubicBezTo>
                  <a:pt x="1158521" y="467620"/>
                  <a:pt x="1256741" y="493978"/>
                  <a:pt x="1349484" y="524175"/>
                </a:cubicBezTo>
                <a:cubicBezTo>
                  <a:pt x="1563417" y="594105"/>
                  <a:pt x="1778287" y="663672"/>
                  <a:pt x="2004921" y="723811"/>
                </a:cubicBezTo>
                <a:cubicBezTo>
                  <a:pt x="2226580" y="782429"/>
                  <a:pt x="2967159" y="809769"/>
                  <a:pt x="3111348" y="808027"/>
                </a:cubicBezTo>
                <a:cubicBezTo>
                  <a:pt x="3295676" y="805559"/>
                  <a:pt x="3730204" y="773014"/>
                  <a:pt x="4173417" y="745585"/>
                </a:cubicBezTo>
                <a:cubicBezTo>
                  <a:pt x="4223504" y="742307"/>
                  <a:pt x="4272653" y="739393"/>
                  <a:pt x="4324760" y="737057"/>
                </a:cubicBezTo>
                <a:cubicBezTo>
                  <a:pt x="5801059" y="670156"/>
                  <a:pt x="6841344" y="326433"/>
                  <a:pt x="6893789" y="305879"/>
                </a:cubicBezTo>
                <a:cubicBezTo>
                  <a:pt x="6978091" y="273014"/>
                  <a:pt x="7258655" y="208091"/>
                  <a:pt x="7259184" y="208604"/>
                </a:cubicBezTo>
                <a:cubicBezTo>
                  <a:pt x="7265440" y="213652"/>
                  <a:pt x="7297274" y="217644"/>
                  <a:pt x="7323059" y="220312"/>
                </a:cubicBezTo>
                <a:lnTo>
                  <a:pt x="7347572" y="222730"/>
                </a:lnTo>
                <a:lnTo>
                  <a:pt x="7350636" y="224083"/>
                </a:lnTo>
                <a:cubicBezTo>
                  <a:pt x="7359607" y="224205"/>
                  <a:pt x="7359159" y="223929"/>
                  <a:pt x="7353245" y="223290"/>
                </a:cubicBezTo>
                <a:lnTo>
                  <a:pt x="7347572" y="222730"/>
                </a:lnTo>
                <a:lnTo>
                  <a:pt x="7342573" y="220523"/>
                </a:lnTo>
                <a:cubicBezTo>
                  <a:pt x="7341302" y="218466"/>
                  <a:pt x="7341191" y="215818"/>
                  <a:pt x="7341465" y="213415"/>
                </a:cubicBezTo>
                <a:cubicBezTo>
                  <a:pt x="7342771" y="200707"/>
                  <a:pt x="7352468" y="189782"/>
                  <a:pt x="7375606" y="182994"/>
                </a:cubicBezTo>
                <a:cubicBezTo>
                  <a:pt x="7397808" y="176568"/>
                  <a:pt x="7420538" y="170655"/>
                  <a:pt x="7443270" y="164742"/>
                </a:cubicBezTo>
                <a:cubicBezTo>
                  <a:pt x="7462204" y="159722"/>
                  <a:pt x="7475181" y="158583"/>
                  <a:pt x="7478299" y="172021"/>
                </a:cubicBezTo>
                <a:cubicBezTo>
                  <a:pt x="7481416" y="185460"/>
                  <a:pt x="7508389" y="189249"/>
                  <a:pt x="7524024" y="179761"/>
                </a:cubicBezTo>
                <a:cubicBezTo>
                  <a:pt x="7585174" y="142492"/>
                  <a:pt x="7658615" y="112820"/>
                  <a:pt x="7727944" y="80430"/>
                </a:cubicBezTo>
                <a:cubicBezTo>
                  <a:pt x="7776349" y="57992"/>
                  <a:pt x="7827303" y="37009"/>
                  <a:pt x="7867024" y="9456"/>
                </a:cubicBezTo>
                <a:cubicBezTo>
                  <a:pt x="7874326" y="4338"/>
                  <a:pt x="7880999" y="-2404"/>
                  <a:pt x="7894848" y="858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49791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B89C9B-2A0D-4B5F-8EBD-CA3D32B12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en-GB" dirty="0"/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27158A41-21EB-4AE9-BE69-9E68B273BA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119" r="3563" b="-1"/>
          <a:stretch/>
        </p:blipFill>
        <p:spPr>
          <a:xfrm>
            <a:off x="2" y="10"/>
            <a:ext cx="611656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FFB6666-AA6A-4235-845C-5AEFFEE12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r>
              <a:rPr lang="en-US" sz="2000"/>
              <a:t>Introduction</a:t>
            </a:r>
          </a:p>
          <a:p>
            <a:r>
              <a:rPr lang="en-US" sz="2000"/>
              <a:t>Importance of Data</a:t>
            </a:r>
          </a:p>
          <a:p>
            <a:r>
              <a:rPr lang="en-GB" sz="2000"/>
              <a:t>Building up Data Literate Culture</a:t>
            </a:r>
            <a:endParaRPr lang="en-US" sz="2000"/>
          </a:p>
          <a:p>
            <a:r>
              <a:rPr lang="en-US" sz="2000"/>
              <a:t>Conclusion</a:t>
            </a:r>
          </a:p>
          <a:p>
            <a:r>
              <a:rPr lang="en-US" sz="2000"/>
              <a:t>Q&amp;A</a:t>
            </a:r>
          </a:p>
          <a:p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217461625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87AFE0E-B37D-4531-AFE8-231C8348E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1E39F5-9F83-496D-8520-1FD8C1E3C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109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6ED75-96EA-414D-9CD1-34C5AABCD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13625"/>
            <a:ext cx="4614759" cy="4163337"/>
          </a:xfrm>
        </p:spPr>
        <p:txBody>
          <a:bodyPr>
            <a:normAutofit/>
          </a:bodyPr>
          <a:lstStyle/>
          <a:p>
            <a:r>
              <a:rPr lang="en-GB" sz="2000" dirty="0"/>
              <a:t>American multinational financial services corporation.</a:t>
            </a:r>
          </a:p>
          <a:p>
            <a:r>
              <a:rPr lang="en-GB" sz="2000" dirty="0"/>
              <a:t>best known for its charge card, credit card, and </a:t>
            </a:r>
            <a:r>
              <a:rPr lang="en-GB" sz="2000" dirty="0" err="1"/>
              <a:t>traveler's</a:t>
            </a:r>
            <a:r>
              <a:rPr lang="en-GB" sz="2000" dirty="0"/>
              <a:t> cheque businesses.</a:t>
            </a:r>
          </a:p>
          <a:p>
            <a:r>
              <a:rPr lang="en-GB" sz="2000" dirty="0"/>
              <a:t>Ranks no. 67 on the Fortune 500 (2020)</a:t>
            </a:r>
          </a:p>
          <a:p>
            <a:r>
              <a:rPr lang="en-GB" sz="2000" dirty="0"/>
              <a:t>$43 billion in revenues.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F1FB195-BA1B-4DEC-AB85-43C1BD241E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0" r="3020" b="1"/>
          <a:stretch/>
        </p:blipFill>
        <p:spPr>
          <a:xfrm>
            <a:off x="6101338" y="2015168"/>
            <a:ext cx="5283866" cy="4210442"/>
          </a:xfrm>
          <a:custGeom>
            <a:avLst/>
            <a:gdLst/>
            <a:ahLst/>
            <a:cxnLst/>
            <a:rect l="l" t="t" r="r" b="b"/>
            <a:pathLst>
              <a:path w="5283866" h="4210442">
                <a:moveTo>
                  <a:pt x="839883" y="18"/>
                </a:moveTo>
                <a:cubicBezTo>
                  <a:pt x="851945" y="328"/>
                  <a:pt x="864423" y="4671"/>
                  <a:pt x="875727" y="6050"/>
                </a:cubicBezTo>
                <a:cubicBezTo>
                  <a:pt x="1125267" y="36932"/>
                  <a:pt x="1374804" y="70296"/>
                  <a:pt x="1624617" y="99799"/>
                </a:cubicBezTo>
                <a:cubicBezTo>
                  <a:pt x="1858164" y="127373"/>
                  <a:pt x="2093363" y="133714"/>
                  <a:pt x="2328012" y="148051"/>
                </a:cubicBezTo>
                <a:cubicBezTo>
                  <a:pt x="2612016" y="165424"/>
                  <a:pt x="2895470" y="189965"/>
                  <a:pt x="3177820" y="228566"/>
                </a:cubicBezTo>
                <a:cubicBezTo>
                  <a:pt x="3373866" y="255590"/>
                  <a:pt x="3571843" y="274338"/>
                  <a:pt x="3770646" y="252831"/>
                </a:cubicBezTo>
                <a:cubicBezTo>
                  <a:pt x="3780572" y="251727"/>
                  <a:pt x="3791878" y="248144"/>
                  <a:pt x="3800149" y="251727"/>
                </a:cubicBezTo>
                <a:cubicBezTo>
                  <a:pt x="3896658" y="291986"/>
                  <a:pt x="4001986" y="263033"/>
                  <a:pt x="4102076" y="288400"/>
                </a:cubicBezTo>
                <a:cubicBezTo>
                  <a:pt x="4076434" y="386286"/>
                  <a:pt x="3966416" y="378289"/>
                  <a:pt x="3904377" y="446120"/>
                </a:cubicBezTo>
                <a:cubicBezTo>
                  <a:pt x="4005570" y="473141"/>
                  <a:pt x="4096562" y="500439"/>
                  <a:pt x="4188933" y="520843"/>
                </a:cubicBezTo>
                <a:cubicBezTo>
                  <a:pt x="4286818" y="542350"/>
                  <a:pt x="4369813" y="600531"/>
                  <a:pt x="4465492" y="626449"/>
                </a:cubicBezTo>
                <a:cubicBezTo>
                  <a:pt x="4485897" y="631964"/>
                  <a:pt x="4510437" y="651264"/>
                  <a:pt x="4517606" y="670015"/>
                </a:cubicBezTo>
                <a:cubicBezTo>
                  <a:pt x="4540768" y="730677"/>
                  <a:pt x="5003171" y="900804"/>
                  <a:pt x="4948576" y="954847"/>
                </a:cubicBezTo>
                <a:cubicBezTo>
                  <a:pt x="4925966" y="977182"/>
                  <a:pt x="4896738" y="993174"/>
                  <a:pt x="4866132" y="1015233"/>
                </a:cubicBezTo>
                <a:cubicBezTo>
                  <a:pt x="4912180" y="1056869"/>
                  <a:pt x="4964017" y="1075067"/>
                  <a:pt x="5019164" y="1087474"/>
                </a:cubicBezTo>
                <a:cubicBezTo>
                  <a:pt x="5035708" y="1091335"/>
                  <a:pt x="5051977" y="1099055"/>
                  <a:pt x="5053630" y="1117806"/>
                </a:cubicBezTo>
                <a:cubicBezTo>
                  <a:pt x="5055284" y="1137382"/>
                  <a:pt x="5038464" y="1145101"/>
                  <a:pt x="5024404" y="1154202"/>
                </a:cubicBezTo>
                <a:cubicBezTo>
                  <a:pt x="5004826" y="1166885"/>
                  <a:pt x="4985800" y="1177916"/>
                  <a:pt x="4960984" y="1179569"/>
                </a:cubicBezTo>
                <a:cubicBezTo>
                  <a:pt x="4920176" y="1182051"/>
                  <a:pt x="4900600" y="1217344"/>
                  <a:pt x="4876887" y="1243814"/>
                </a:cubicBezTo>
                <a:cubicBezTo>
                  <a:pt x="4863652" y="1258705"/>
                  <a:pt x="4857034" y="1288759"/>
                  <a:pt x="4880195" y="1293998"/>
                </a:cubicBezTo>
                <a:cubicBezTo>
                  <a:pt x="4935892" y="1306682"/>
                  <a:pt x="4931480" y="1343355"/>
                  <a:pt x="4930104" y="1384991"/>
                </a:cubicBezTo>
                <a:cubicBezTo>
                  <a:pt x="4928173" y="1436553"/>
                  <a:pt x="4895360" y="1460265"/>
                  <a:pt x="4855103" y="1480119"/>
                </a:cubicBezTo>
                <a:cubicBezTo>
                  <a:pt x="4841316" y="1487011"/>
                  <a:pt x="4821740" y="1486735"/>
                  <a:pt x="4816500" y="1508242"/>
                </a:cubicBezTo>
                <a:cubicBezTo>
                  <a:pt x="4839110" y="1528648"/>
                  <a:pt x="4866684" y="1512103"/>
                  <a:pt x="4890949" y="1517893"/>
                </a:cubicBezTo>
                <a:cubicBezTo>
                  <a:pt x="4911077" y="1522581"/>
                  <a:pt x="4944441" y="1520100"/>
                  <a:pt x="4916868" y="1557599"/>
                </a:cubicBezTo>
                <a:cubicBezTo>
                  <a:pt x="4908870" y="1568352"/>
                  <a:pt x="4918245" y="1576625"/>
                  <a:pt x="4928448" y="1577453"/>
                </a:cubicBezTo>
                <a:cubicBezTo>
                  <a:pt x="5010066" y="1586000"/>
                  <a:pt x="4972566" y="1661827"/>
                  <a:pt x="4998760" y="1701809"/>
                </a:cubicBezTo>
                <a:cubicBezTo>
                  <a:pt x="5005928" y="1712836"/>
                  <a:pt x="4998208" y="1731862"/>
                  <a:pt x="4986903" y="1736550"/>
                </a:cubicBezTo>
                <a:cubicBezTo>
                  <a:pt x="4914660" y="1767432"/>
                  <a:pt x="4904735" y="1841053"/>
                  <a:pt x="4869716" y="1904472"/>
                </a:cubicBezTo>
                <a:cubicBezTo>
                  <a:pt x="4907768" y="1929562"/>
                  <a:pt x="4953264" y="1935077"/>
                  <a:pt x="4994348" y="1951346"/>
                </a:cubicBezTo>
                <a:cubicBezTo>
                  <a:pt x="5037087" y="1968441"/>
                  <a:pt x="5037087" y="1981125"/>
                  <a:pt x="5001792" y="2030756"/>
                </a:cubicBezTo>
                <a:cubicBezTo>
                  <a:pt x="5093611" y="2041511"/>
                  <a:pt x="5093611" y="2041511"/>
                  <a:pt x="5065212" y="2119543"/>
                </a:cubicBezTo>
                <a:cubicBezTo>
                  <a:pt x="5142142" y="2126712"/>
                  <a:pt x="5192876" y="2163660"/>
                  <a:pt x="5204732" y="2244450"/>
                </a:cubicBezTo>
                <a:cubicBezTo>
                  <a:pt x="5210523" y="2283604"/>
                  <a:pt x="5245265" y="2302077"/>
                  <a:pt x="5283866" y="2328272"/>
                </a:cubicBezTo>
                <a:cubicBezTo>
                  <a:pt x="5235890" y="2353641"/>
                  <a:pt x="5203354" y="2406580"/>
                  <a:pt x="5147380" y="2350606"/>
                </a:cubicBezTo>
                <a:cubicBezTo>
                  <a:pt x="5126976" y="2330203"/>
                  <a:pt x="5128904" y="2356121"/>
                  <a:pt x="5126148" y="2363566"/>
                </a:cubicBezTo>
                <a:cubicBezTo>
                  <a:pt x="5119532" y="2381764"/>
                  <a:pt x="5133316" y="2393897"/>
                  <a:pt x="5142417" y="2407682"/>
                </a:cubicBezTo>
                <a:cubicBezTo>
                  <a:pt x="5151240" y="2421470"/>
                  <a:pt x="5161718" y="2436083"/>
                  <a:pt x="5164200" y="2451526"/>
                </a:cubicBezTo>
                <a:cubicBezTo>
                  <a:pt x="5165852" y="2462279"/>
                  <a:pt x="5157858" y="2477994"/>
                  <a:pt x="5149034" y="2485992"/>
                </a:cubicBezTo>
                <a:cubicBezTo>
                  <a:pt x="5102710" y="2528178"/>
                  <a:pt x="5130284" y="2623031"/>
                  <a:pt x="5042601" y="2635164"/>
                </a:cubicBezTo>
                <a:cubicBezTo>
                  <a:pt x="5003171" y="2640677"/>
                  <a:pt x="4984146" y="2675420"/>
                  <a:pt x="4955194" y="2694445"/>
                </a:cubicBezTo>
                <a:cubicBezTo>
                  <a:pt x="4854552" y="2760897"/>
                  <a:pt x="4787272" y="2846375"/>
                  <a:pt x="4756116" y="2963836"/>
                </a:cubicBezTo>
                <a:cubicBezTo>
                  <a:pt x="4747568" y="2996372"/>
                  <a:pt x="4714754" y="3022569"/>
                  <a:pt x="4693523" y="3051244"/>
                </a:cubicBezTo>
                <a:cubicBezTo>
                  <a:pt x="4703726" y="3072199"/>
                  <a:pt x="4759424" y="3026979"/>
                  <a:pt x="4739848" y="3082125"/>
                </a:cubicBezTo>
                <a:cubicBezTo>
                  <a:pt x="4724958" y="3123486"/>
                  <a:pt x="4686906" y="3149129"/>
                  <a:pt x="4651060" y="3173670"/>
                </a:cubicBezTo>
                <a:cubicBezTo>
                  <a:pt x="4610252" y="3201518"/>
                  <a:pt x="4565032" y="3223852"/>
                  <a:pt x="4546556" y="3275413"/>
                </a:cubicBezTo>
                <a:cubicBezTo>
                  <a:pt x="4542697" y="3286444"/>
                  <a:pt x="4530288" y="3298024"/>
                  <a:pt x="4519261" y="3302437"/>
                </a:cubicBezTo>
                <a:cubicBezTo>
                  <a:pt x="3944081" y="4209875"/>
                  <a:pt x="2528194" y="4215939"/>
                  <a:pt x="2364961" y="4209597"/>
                </a:cubicBezTo>
                <a:cubicBezTo>
                  <a:pt x="2167260" y="4201602"/>
                  <a:pt x="1980313" y="4145627"/>
                  <a:pt x="1796951" y="4075867"/>
                </a:cubicBezTo>
                <a:cubicBezTo>
                  <a:pt x="1719469" y="4046365"/>
                  <a:pt x="1647505" y="4004453"/>
                  <a:pt x="1572227" y="3971917"/>
                </a:cubicBezTo>
                <a:cubicBezTo>
                  <a:pt x="1468277" y="3926971"/>
                  <a:pt x="1388040" y="3841219"/>
                  <a:pt x="1284364" y="3805097"/>
                </a:cubicBezTo>
                <a:cubicBezTo>
                  <a:pt x="1177655" y="3767873"/>
                  <a:pt x="1086388" y="3699767"/>
                  <a:pt x="976645" y="3670815"/>
                </a:cubicBezTo>
                <a:cubicBezTo>
                  <a:pt x="918742" y="3655375"/>
                  <a:pt x="862768" y="3627527"/>
                  <a:pt x="871866" y="3547839"/>
                </a:cubicBezTo>
                <a:cubicBezTo>
                  <a:pt x="874349" y="3525228"/>
                  <a:pt x="859184" y="3506755"/>
                  <a:pt x="835195" y="3513373"/>
                </a:cubicBezTo>
                <a:cubicBezTo>
                  <a:pt x="789424" y="3525780"/>
                  <a:pt x="768744" y="3492967"/>
                  <a:pt x="743375" y="3468427"/>
                </a:cubicBezTo>
                <a:cubicBezTo>
                  <a:pt x="698156" y="3424863"/>
                  <a:pt x="655142" y="3378540"/>
                  <a:pt x="583175" y="3371370"/>
                </a:cubicBezTo>
                <a:cubicBezTo>
                  <a:pt x="596961" y="3337178"/>
                  <a:pt x="620399" y="3342142"/>
                  <a:pt x="641906" y="3349311"/>
                </a:cubicBezTo>
                <a:cubicBezTo>
                  <a:pt x="698432" y="3368062"/>
                  <a:pt x="754405" y="3389293"/>
                  <a:pt x="810930" y="3408042"/>
                </a:cubicBezTo>
                <a:cubicBezTo>
                  <a:pt x="847878" y="3420175"/>
                  <a:pt x="884551" y="3437271"/>
                  <a:pt x="933908" y="3423758"/>
                </a:cubicBezTo>
                <a:cubicBezTo>
                  <a:pt x="891445" y="3354826"/>
                  <a:pt x="819202" y="3342418"/>
                  <a:pt x="760747" y="3321187"/>
                </a:cubicBezTo>
                <a:cubicBezTo>
                  <a:pt x="687678" y="3294441"/>
                  <a:pt x="644664" y="3243980"/>
                  <a:pt x="593101" y="3187731"/>
                </a:cubicBezTo>
                <a:cubicBezTo>
                  <a:pt x="646869" y="3174220"/>
                  <a:pt x="680233" y="3215581"/>
                  <a:pt x="722419" y="3213374"/>
                </a:cubicBezTo>
                <a:cubicBezTo>
                  <a:pt x="724627" y="3206207"/>
                  <a:pt x="728486" y="3195729"/>
                  <a:pt x="727934" y="3195451"/>
                </a:cubicBezTo>
                <a:cubicBezTo>
                  <a:pt x="659002" y="3164570"/>
                  <a:pt x="626741" y="3106666"/>
                  <a:pt x="615987" y="3036630"/>
                </a:cubicBezTo>
                <a:cubicBezTo>
                  <a:pt x="610473" y="3000510"/>
                  <a:pt x="585381" y="2989205"/>
                  <a:pt x="560564" y="2972660"/>
                </a:cubicBezTo>
                <a:cubicBezTo>
                  <a:pt x="473984" y="2913930"/>
                  <a:pt x="382441" y="2860713"/>
                  <a:pt x="311302" y="2779924"/>
                </a:cubicBezTo>
                <a:cubicBezTo>
                  <a:pt x="393471" y="2790677"/>
                  <a:pt x="459371" y="2843341"/>
                  <a:pt x="547882" y="2865952"/>
                </a:cubicBezTo>
                <a:cubicBezTo>
                  <a:pt x="477570" y="2777166"/>
                  <a:pt x="386577" y="2732222"/>
                  <a:pt x="303582" y="2678453"/>
                </a:cubicBezTo>
                <a:cubicBezTo>
                  <a:pt x="265806" y="2653913"/>
                  <a:pt x="230790" y="2622479"/>
                  <a:pt x="185016" y="2609244"/>
                </a:cubicBezTo>
                <a:cubicBezTo>
                  <a:pt x="168748" y="2604556"/>
                  <a:pt x="142002" y="2594630"/>
                  <a:pt x="154963" y="2568435"/>
                </a:cubicBezTo>
                <a:cubicBezTo>
                  <a:pt x="165990" y="2546654"/>
                  <a:pt x="187773" y="2553269"/>
                  <a:pt x="207627" y="2559612"/>
                </a:cubicBezTo>
                <a:cubicBezTo>
                  <a:pt x="255328" y="2575330"/>
                  <a:pt x="304685" y="2575604"/>
                  <a:pt x="369207" y="2575330"/>
                </a:cubicBezTo>
                <a:cubicBezTo>
                  <a:pt x="315163" y="2503363"/>
                  <a:pt x="216174" y="2524871"/>
                  <a:pt x="169852" y="2449319"/>
                </a:cubicBezTo>
                <a:cubicBezTo>
                  <a:pt x="227755" y="2436083"/>
                  <a:pt x="272424" y="2463381"/>
                  <a:pt x="319299" y="2468619"/>
                </a:cubicBezTo>
                <a:cubicBezTo>
                  <a:pt x="361761" y="2473307"/>
                  <a:pt x="372239" y="2460624"/>
                  <a:pt x="362313" y="2418988"/>
                </a:cubicBezTo>
                <a:cubicBezTo>
                  <a:pt x="346873" y="2354190"/>
                  <a:pt x="370034" y="2321102"/>
                  <a:pt x="431798" y="2338750"/>
                </a:cubicBezTo>
                <a:cubicBezTo>
                  <a:pt x="489149" y="2355293"/>
                  <a:pt x="495215" y="2331030"/>
                  <a:pt x="479775" y="2294082"/>
                </a:cubicBezTo>
                <a:cubicBezTo>
                  <a:pt x="457716" y="2240315"/>
                  <a:pt x="482807" y="2198678"/>
                  <a:pt x="499903" y="2153458"/>
                </a:cubicBezTo>
                <a:cubicBezTo>
                  <a:pt x="526099" y="2084525"/>
                  <a:pt x="515069" y="2050885"/>
                  <a:pt x="458544" y="1999599"/>
                </a:cubicBezTo>
                <a:cubicBezTo>
                  <a:pt x="426835" y="1970921"/>
                  <a:pt x="392645" y="1946658"/>
                  <a:pt x="346596" y="1921843"/>
                </a:cubicBezTo>
                <a:cubicBezTo>
                  <a:pt x="452753" y="1908331"/>
                  <a:pt x="341358" y="1862836"/>
                  <a:pt x="378857" y="1834435"/>
                </a:cubicBezTo>
                <a:cubicBezTo>
                  <a:pt x="453856" y="1822854"/>
                  <a:pt x="515069" y="1913294"/>
                  <a:pt x="617091" y="1887376"/>
                </a:cubicBezTo>
                <a:cubicBezTo>
                  <a:pt x="491080" y="1809066"/>
                  <a:pt x="351835" y="1783423"/>
                  <a:pt x="260568" y="1679198"/>
                </a:cubicBezTo>
                <a:cubicBezTo>
                  <a:pt x="281523" y="1655484"/>
                  <a:pt x="302479" y="1677543"/>
                  <a:pt x="320402" y="1668720"/>
                </a:cubicBezTo>
                <a:cubicBezTo>
                  <a:pt x="319850" y="1663205"/>
                  <a:pt x="321230" y="1654932"/>
                  <a:pt x="317920" y="1652452"/>
                </a:cubicBezTo>
                <a:cubicBezTo>
                  <a:pt x="249815" y="1595650"/>
                  <a:pt x="248711" y="1594273"/>
                  <a:pt x="321779" y="1552359"/>
                </a:cubicBezTo>
                <a:cubicBezTo>
                  <a:pt x="347424" y="1537746"/>
                  <a:pt x="345218" y="1524786"/>
                  <a:pt x="331707" y="1506313"/>
                </a:cubicBezTo>
                <a:cubicBezTo>
                  <a:pt x="322055" y="1493353"/>
                  <a:pt x="310475" y="1481772"/>
                  <a:pt x="315990" y="1453371"/>
                </a:cubicBezTo>
                <a:cubicBezTo>
                  <a:pt x="355971" y="1489769"/>
                  <a:pt x="549259" y="1477912"/>
                  <a:pt x="583450" y="1474052"/>
                </a:cubicBezTo>
                <a:cubicBezTo>
                  <a:pt x="621777" y="1469917"/>
                  <a:pt x="659553" y="1452269"/>
                  <a:pt x="699809" y="1461919"/>
                </a:cubicBezTo>
                <a:cubicBezTo>
                  <a:pt x="732070" y="1469641"/>
                  <a:pt x="881516" y="1544364"/>
                  <a:pt x="902750" y="1458612"/>
                </a:cubicBezTo>
                <a:cubicBezTo>
                  <a:pt x="903853" y="1454475"/>
                  <a:pt x="964237" y="1464127"/>
                  <a:pt x="996774" y="1468814"/>
                </a:cubicBezTo>
                <a:cubicBezTo>
                  <a:pt x="1025451" y="1472674"/>
                  <a:pt x="1057712" y="1489769"/>
                  <a:pt x="1077012" y="1455578"/>
                </a:cubicBezTo>
                <a:cubicBezTo>
                  <a:pt x="1088317" y="1435450"/>
                  <a:pt x="1041719" y="1396571"/>
                  <a:pt x="1000083" y="1393262"/>
                </a:cubicBezTo>
                <a:cubicBezTo>
                  <a:pt x="963961" y="1390229"/>
                  <a:pt x="926186" y="1385817"/>
                  <a:pt x="891720" y="1394089"/>
                </a:cubicBezTo>
                <a:cubicBezTo>
                  <a:pt x="849258" y="1404017"/>
                  <a:pt x="826372" y="1388024"/>
                  <a:pt x="814515" y="1353557"/>
                </a:cubicBezTo>
                <a:cubicBezTo>
                  <a:pt x="801280" y="1315506"/>
                  <a:pt x="775911" y="1297858"/>
                  <a:pt x="740895" y="1280211"/>
                </a:cubicBezTo>
                <a:cubicBezTo>
                  <a:pt x="655967" y="1237474"/>
                  <a:pt x="574352" y="1188118"/>
                  <a:pt x="481154" y="1163301"/>
                </a:cubicBezTo>
                <a:cubicBezTo>
                  <a:pt x="462679" y="1158337"/>
                  <a:pt x="442276" y="1151719"/>
                  <a:pt x="433728" y="1118909"/>
                </a:cubicBezTo>
                <a:cubicBezTo>
                  <a:pt x="686023" y="1167987"/>
                  <a:pt x="915984" y="1295929"/>
                  <a:pt x="1176276" y="1288484"/>
                </a:cubicBezTo>
                <a:cubicBezTo>
                  <a:pt x="1105137" y="1247950"/>
                  <a:pt x="1022694" y="1245745"/>
                  <a:pt x="946867" y="1217344"/>
                </a:cubicBezTo>
                <a:cubicBezTo>
                  <a:pt x="1000635" y="1196113"/>
                  <a:pt x="1051094" y="1218172"/>
                  <a:pt x="1102104" y="1230304"/>
                </a:cubicBezTo>
                <a:cubicBezTo>
                  <a:pt x="1144843" y="1240230"/>
                  <a:pt x="1183446" y="1241885"/>
                  <a:pt x="1188133" y="1182603"/>
                </a:cubicBezTo>
                <a:cubicBezTo>
                  <a:pt x="1186478" y="1178742"/>
                  <a:pt x="1186754" y="1173780"/>
                  <a:pt x="1187030" y="1169092"/>
                </a:cubicBezTo>
                <a:cubicBezTo>
                  <a:pt x="1172690" y="1144552"/>
                  <a:pt x="1150358" y="1131868"/>
                  <a:pt x="1123887" y="1124698"/>
                </a:cubicBezTo>
                <a:cubicBezTo>
                  <a:pt x="1107894" y="1120286"/>
                  <a:pt x="1086663" y="1113668"/>
                  <a:pt x="1086938" y="1096023"/>
                </a:cubicBezTo>
                <a:cubicBezTo>
                  <a:pt x="1087765" y="1030674"/>
                  <a:pt x="1036756" y="1011647"/>
                  <a:pt x="985744" y="992622"/>
                </a:cubicBezTo>
                <a:cubicBezTo>
                  <a:pt x="1014145" y="960086"/>
                  <a:pt x="1036479" y="984074"/>
                  <a:pt x="1057987" y="981594"/>
                </a:cubicBezTo>
                <a:cubicBezTo>
                  <a:pt x="1072049" y="979939"/>
                  <a:pt x="1084733" y="976906"/>
                  <a:pt x="1084733" y="960086"/>
                </a:cubicBezTo>
                <a:cubicBezTo>
                  <a:pt x="1085008" y="946023"/>
                  <a:pt x="1078390" y="930030"/>
                  <a:pt x="1064605" y="929756"/>
                </a:cubicBezTo>
                <a:cubicBezTo>
                  <a:pt x="978300" y="927273"/>
                  <a:pt x="930599" y="836833"/>
                  <a:pt x="840985" y="836558"/>
                </a:cubicBezTo>
                <a:cubicBezTo>
                  <a:pt x="787493" y="836558"/>
                  <a:pt x="868834" y="785547"/>
                  <a:pt x="823615" y="764315"/>
                </a:cubicBezTo>
                <a:cubicBezTo>
                  <a:pt x="813687" y="759628"/>
                  <a:pt x="849533" y="752460"/>
                  <a:pt x="865526" y="753562"/>
                </a:cubicBezTo>
                <a:cubicBezTo>
                  <a:pt x="881242" y="754665"/>
                  <a:pt x="895304" y="768175"/>
                  <a:pt x="914331" y="758525"/>
                </a:cubicBezTo>
                <a:cubicBezTo>
                  <a:pt x="924808" y="724059"/>
                  <a:pt x="897787" y="711375"/>
                  <a:pt x="875452" y="701724"/>
                </a:cubicBezTo>
                <a:cubicBezTo>
                  <a:pt x="823889" y="679390"/>
                  <a:pt x="773706" y="652369"/>
                  <a:pt x="717181" y="644371"/>
                </a:cubicBezTo>
                <a:cubicBezTo>
                  <a:pt x="697053" y="641614"/>
                  <a:pt x="746133" y="604666"/>
                  <a:pt x="755783" y="591707"/>
                </a:cubicBezTo>
                <a:cubicBezTo>
                  <a:pt x="528304" y="455496"/>
                  <a:pt x="254778" y="462388"/>
                  <a:pt x="0" y="352370"/>
                </a:cubicBezTo>
                <a:cubicBezTo>
                  <a:pt x="56250" y="330864"/>
                  <a:pt x="97610" y="346580"/>
                  <a:pt x="135937" y="349889"/>
                </a:cubicBezTo>
                <a:cubicBezTo>
                  <a:pt x="231615" y="358160"/>
                  <a:pt x="326193" y="375256"/>
                  <a:pt x="421595" y="385458"/>
                </a:cubicBezTo>
                <a:cubicBezTo>
                  <a:pt x="468469" y="390421"/>
                  <a:pt x="512035" y="409172"/>
                  <a:pt x="564424" y="379393"/>
                </a:cubicBezTo>
                <a:cubicBezTo>
                  <a:pt x="599443" y="359540"/>
                  <a:pt x="655418" y="381046"/>
                  <a:pt x="698432" y="398694"/>
                </a:cubicBezTo>
                <a:cubicBezTo>
                  <a:pt x="734000" y="413307"/>
                  <a:pt x="767916" y="417167"/>
                  <a:pt x="815067" y="398694"/>
                </a:cubicBezTo>
                <a:cubicBezTo>
                  <a:pt x="772328" y="387389"/>
                  <a:pt x="739515" y="377463"/>
                  <a:pt x="705876" y="370568"/>
                </a:cubicBezTo>
                <a:cubicBezTo>
                  <a:pt x="679130" y="365055"/>
                  <a:pt x="742825" y="342719"/>
                  <a:pt x="775360" y="345477"/>
                </a:cubicBezTo>
                <a:cubicBezTo>
                  <a:pt x="820857" y="349337"/>
                  <a:pt x="795214" y="335000"/>
                  <a:pt x="787493" y="315146"/>
                </a:cubicBezTo>
                <a:cubicBezTo>
                  <a:pt x="779221" y="293915"/>
                  <a:pt x="803761" y="287298"/>
                  <a:pt x="819202" y="291709"/>
                </a:cubicBezTo>
                <a:cubicBezTo>
                  <a:pt x="878484" y="309081"/>
                  <a:pt x="937491" y="278474"/>
                  <a:pt x="998705" y="303291"/>
                </a:cubicBezTo>
                <a:cubicBezTo>
                  <a:pt x="983263" y="242077"/>
                  <a:pt x="949899" y="215331"/>
                  <a:pt x="880139" y="206783"/>
                </a:cubicBezTo>
                <a:cubicBezTo>
                  <a:pt x="853944" y="203475"/>
                  <a:pt x="826647" y="208438"/>
                  <a:pt x="804037" y="190790"/>
                </a:cubicBezTo>
                <a:cubicBezTo>
                  <a:pt x="791076" y="180590"/>
                  <a:pt x="776463" y="168457"/>
                  <a:pt x="786666" y="149707"/>
                </a:cubicBezTo>
                <a:cubicBezTo>
                  <a:pt x="793834" y="136471"/>
                  <a:pt x="809276" y="136471"/>
                  <a:pt x="821960" y="140884"/>
                </a:cubicBezTo>
                <a:cubicBezTo>
                  <a:pt x="878761" y="160461"/>
                  <a:pt x="938043" y="167630"/>
                  <a:pt x="997325" y="174800"/>
                </a:cubicBezTo>
                <a:cubicBezTo>
                  <a:pt x="1006426" y="175902"/>
                  <a:pt x="1016626" y="179487"/>
                  <a:pt x="1026829" y="161287"/>
                </a:cubicBezTo>
                <a:cubicBezTo>
                  <a:pt x="915984" y="131783"/>
                  <a:pt x="810655" y="89872"/>
                  <a:pt x="696777" y="73604"/>
                </a:cubicBezTo>
                <a:cubicBezTo>
                  <a:pt x="698432" y="65884"/>
                  <a:pt x="700086" y="58164"/>
                  <a:pt x="701741" y="50444"/>
                </a:cubicBezTo>
                <a:cubicBezTo>
                  <a:pt x="790801" y="61471"/>
                  <a:pt x="879864" y="72501"/>
                  <a:pt x="992362" y="86289"/>
                </a:cubicBezTo>
                <a:cubicBezTo>
                  <a:pt x="923153" y="42446"/>
                  <a:pt x="857805" y="57060"/>
                  <a:pt x="806519" y="18183"/>
                </a:cubicBezTo>
                <a:cubicBezTo>
                  <a:pt x="816170" y="3431"/>
                  <a:pt x="827820" y="-292"/>
                  <a:pt x="839883" y="18"/>
                </a:cubicBezTo>
                <a:close/>
              </a:path>
            </a:pathLst>
          </a:cu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CCB4D414-76D9-4035-84FE-2A6BAE35E3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4300" y="1332587"/>
            <a:ext cx="9265699" cy="4695845"/>
          </a:xfrm>
          <a:prstGeom prst="rect">
            <a:avLst/>
          </a:prstGeom>
          <a:ln>
            <a:solidFill>
              <a:srgbClr val="016FD0"/>
            </a:solidFill>
          </a:ln>
        </p:spPr>
      </p:pic>
    </p:spTree>
    <p:extLst>
      <p:ext uri="{BB962C8B-B14F-4D97-AF65-F5344CB8AC3E}">
        <p14:creationId xmlns:p14="http://schemas.microsoft.com/office/powerpoint/2010/main" val="24216466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35DB090-93B5-4581-8D71-BB3839684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9619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3FAA57-60DE-44A7-8C7E-7A19E2641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4290847" cy="1800526"/>
          </a:xfrm>
        </p:spPr>
        <p:txBody>
          <a:bodyPr>
            <a:normAutofit/>
          </a:bodyPr>
          <a:lstStyle/>
          <a:p>
            <a:r>
              <a:rPr lang="en-US" sz="4400" dirty="0"/>
              <a:t>Importance of Data</a:t>
            </a:r>
            <a:endParaRPr lang="en-GB" sz="4400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9960134-BFA2-4D37-A59A-94812906E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518281"/>
            <a:ext cx="3888528" cy="1800527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/>
              <a:t>Data Explosion </a:t>
            </a:r>
            <a:r>
              <a:rPr lang="en-US" sz="2400" dirty="0"/>
              <a:t>due to changes in industry </a:t>
            </a:r>
          </a:p>
          <a:p>
            <a:r>
              <a:rPr lang="en-US" sz="2400" b="1" dirty="0"/>
              <a:t>Risk Detection </a:t>
            </a:r>
            <a:r>
              <a:rPr lang="en-US" sz="2400" dirty="0"/>
              <a:t>for credit loss and potential of recession 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BC6A0B4B-CC43-4BDE-892B-CAD86438FE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357" y="643467"/>
            <a:ext cx="4491887" cy="718701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89358D-6992-4FCA-9469-4D42016F22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911" y="2005635"/>
            <a:ext cx="5014778" cy="4153461"/>
          </a:xfrm>
          <a:prstGeom prst="rect">
            <a:avLst/>
          </a:prstGeom>
          <a:ln>
            <a:solidFill>
              <a:srgbClr val="016FD0"/>
            </a:solidFill>
          </a:ln>
        </p:spPr>
      </p:pic>
      <p:pic>
        <p:nvPicPr>
          <p:cNvPr id="14" name="Picture 13" descr="A picture containing bird&#10;&#10;Description automatically generated">
            <a:extLst>
              <a:ext uri="{FF2B5EF4-FFF2-40B4-BE49-F238E27FC236}">
                <a16:creationId xmlns:a16="http://schemas.microsoft.com/office/drawing/2014/main" id="{31AE2D96-EFBB-4693-B980-AFEE8044A1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603296"/>
            <a:ext cx="5804337" cy="1538308"/>
          </a:xfrm>
          <a:prstGeom prst="rect">
            <a:avLst/>
          </a:prstGeom>
          <a:ln>
            <a:solidFill>
              <a:srgbClr val="016FD0"/>
            </a:solidFill>
          </a:ln>
        </p:spPr>
      </p:pic>
    </p:spTree>
    <p:extLst>
      <p:ext uri="{BB962C8B-B14F-4D97-AF65-F5344CB8AC3E}">
        <p14:creationId xmlns:p14="http://schemas.microsoft.com/office/powerpoint/2010/main" val="153238934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A7E003E-EE76-4207-A774-A645C37F1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37E80C-C22B-452D-9777-ADEFF4E38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524250" cy="5431376"/>
          </a:xfrm>
        </p:spPr>
        <p:txBody>
          <a:bodyPr>
            <a:normAutofit/>
          </a:bodyPr>
          <a:lstStyle/>
          <a:p>
            <a:r>
              <a:rPr lang="en-GB" dirty="0"/>
              <a:t>Building up Data Literate Culture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BDC82624-B1AF-4BBE-903A-D2D6A15099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2133962"/>
              </p:ext>
            </p:extLst>
          </p:nvPr>
        </p:nvGraphicFramePr>
        <p:xfrm>
          <a:off x="5511704" y="713313"/>
          <a:ext cx="5842095" cy="5431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4470316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81DF68-CCF7-4475-A43E-D013C219A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GB" dirty="0"/>
              <a:t>Analytical</a:t>
            </a:r>
            <a:r>
              <a:rPr lang="en-GB" i="0" dirty="0"/>
              <a:t> </a:t>
            </a:r>
            <a:r>
              <a:rPr lang="en-GB" dirty="0"/>
              <a:t>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5A34F-C61E-4BF3-80E0-D12C233DF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Utilize and develop analytical thinking skills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Utilize proper problem-solving techniques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Example: Credit card detection and prevention – ML model</a:t>
            </a:r>
            <a:endParaRPr lang="en-GB" sz="2000" dirty="0"/>
          </a:p>
          <a:p>
            <a:endParaRPr lang="en-GB" sz="2000" dirty="0"/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BD87377F-EA05-4638-8032-D9E78EBB81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56646" y="1197228"/>
            <a:ext cx="4491887" cy="44918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F96858-B76D-4896-947B-49B7132CB5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38201" y="2443993"/>
            <a:ext cx="9793224" cy="3158312"/>
          </a:xfrm>
          <a:prstGeom prst="rect">
            <a:avLst/>
          </a:prstGeom>
          <a:ln>
            <a:solidFill>
              <a:srgbClr val="016FD0"/>
            </a:solidFill>
          </a:ln>
        </p:spPr>
      </p:pic>
    </p:spTree>
    <p:extLst>
      <p:ext uri="{BB962C8B-B14F-4D97-AF65-F5344CB8AC3E}">
        <p14:creationId xmlns:p14="http://schemas.microsoft.com/office/powerpoint/2010/main" val="23822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35DB090-93B5-4581-8D71-BB3839684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9619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A15FC0-E23E-4C2D-9646-BE9FB7BE0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GB" sz="3700"/>
              <a:t>Statistical Methodologies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6CD5F-DD87-49B7-9712-772034691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4201632" cy="3553581"/>
          </a:xfrm>
        </p:spPr>
        <p:txBody>
          <a:bodyPr>
            <a:normAutofit/>
          </a:bodyPr>
          <a:lstStyle/>
          <a:p>
            <a:r>
              <a:rPr lang="en-US" sz="2000" dirty="0"/>
              <a:t>Utilize and embrace statistics within organization </a:t>
            </a:r>
          </a:p>
          <a:p>
            <a:r>
              <a:rPr lang="en-US" sz="2000" dirty="0"/>
              <a:t>Perform massively parallel processing (MPP)</a:t>
            </a:r>
          </a:p>
          <a:p>
            <a:endParaRPr lang="en-GB" sz="2000" dirty="0"/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FA3D48E7-63B7-47F0-B32E-522115FC4B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42489" y="2933866"/>
            <a:ext cx="3611310" cy="361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51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35DB090-93B5-4581-8D71-BB3839684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9619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A15FC0-E23E-4C2D-9646-BE9FB7BE0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GB" sz="3700" dirty="0"/>
              <a:t>Data Visualizations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6CD5F-DD87-49B7-9712-772034691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4201632" cy="3553581"/>
          </a:xfrm>
        </p:spPr>
        <p:txBody>
          <a:bodyPr>
            <a:normAutofit/>
          </a:bodyPr>
          <a:lstStyle/>
          <a:p>
            <a:r>
              <a:rPr lang="en-GB" sz="2000" dirty="0"/>
              <a:t>Simplify data, enabling various skills-set to absorb and utilize data</a:t>
            </a:r>
          </a:p>
          <a:p>
            <a:r>
              <a:rPr lang="en-US" sz="2000" dirty="0"/>
              <a:t>Example:  PREMIER INSIGHTS </a:t>
            </a:r>
            <a:r>
              <a:rPr lang="en-GB" sz="2000" dirty="0"/>
              <a:t>launch by American Express Global Business Travel </a:t>
            </a:r>
            <a:endParaRPr lang="en-US" sz="2000" dirty="0"/>
          </a:p>
        </p:txBody>
      </p:sp>
      <p:pic>
        <p:nvPicPr>
          <p:cNvPr id="4" name="Picture 3" descr="A picture containing sitting&#10;&#10;Description automatically generated">
            <a:extLst>
              <a:ext uri="{FF2B5EF4-FFF2-40B4-BE49-F238E27FC236}">
                <a16:creationId xmlns:a16="http://schemas.microsoft.com/office/drawing/2014/main" id="{2C3E90F1-E44C-4F73-B0D0-2816D2D82A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489" y="4160629"/>
            <a:ext cx="3098372" cy="2065581"/>
          </a:xfrm>
          <a:prstGeom prst="rect">
            <a:avLst/>
          </a:prstGeom>
        </p:spPr>
      </p:pic>
      <p:pic>
        <p:nvPicPr>
          <p:cNvPr id="9" name="Graphic 8" descr="Table">
            <a:extLst>
              <a:ext uri="{FF2B5EF4-FFF2-40B4-BE49-F238E27FC236}">
                <a16:creationId xmlns:a16="http://schemas.microsoft.com/office/drawing/2014/main" id="{C8479CE7-49CA-4F01-8A1F-6568FAE8B8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65275" y="583602"/>
            <a:ext cx="3726981" cy="348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33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35DB090-93B5-4581-8D71-BB3839684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9619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A15FC0-E23E-4C2D-9646-BE9FB7BE0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GB" sz="3700" dirty="0"/>
              <a:t>Data Fluency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6CD5F-DD87-49B7-9712-772034691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4201632" cy="3553581"/>
          </a:xfrm>
        </p:spPr>
        <p:txBody>
          <a:bodyPr>
            <a:normAutofit/>
          </a:bodyPr>
          <a:lstStyle/>
          <a:p>
            <a:r>
              <a:rPr lang="en-GB" sz="2000" dirty="0"/>
              <a:t>Utilize the language, vocabulary, and conversational skills that go along with data literacy</a:t>
            </a:r>
          </a:p>
          <a:p>
            <a:r>
              <a:rPr lang="en-US" sz="2000" dirty="0"/>
              <a:t>Example:  Center of Excellence in India</a:t>
            </a:r>
          </a:p>
        </p:txBody>
      </p:sp>
      <p:pic>
        <p:nvPicPr>
          <p:cNvPr id="6" name="Graphic 5" descr="Document">
            <a:extLst>
              <a:ext uri="{FF2B5EF4-FFF2-40B4-BE49-F238E27FC236}">
                <a16:creationId xmlns:a16="http://schemas.microsoft.com/office/drawing/2014/main" id="{2751203B-01BF-474D-A8C6-8FAAEB316E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85489" y="771712"/>
            <a:ext cx="2969346" cy="2969346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6E9F9E-7B35-4159-80AB-C1E5DDCCEA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062" y="2264730"/>
            <a:ext cx="6912874" cy="1797346"/>
          </a:xfrm>
          <a:prstGeom prst="rect">
            <a:avLst/>
          </a:prstGeom>
          <a:ln>
            <a:solidFill>
              <a:srgbClr val="016FD0"/>
            </a:solidFill>
          </a:ln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59BAFE-6CBA-4B59-8C6B-193069E792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062" y="4597506"/>
            <a:ext cx="6912874" cy="2142989"/>
          </a:xfrm>
          <a:prstGeom prst="rect">
            <a:avLst/>
          </a:prstGeom>
          <a:ln>
            <a:solidFill>
              <a:srgbClr val="016FD0"/>
            </a:solidFill>
          </a:ln>
        </p:spPr>
      </p:pic>
    </p:spTree>
    <p:extLst>
      <p:ext uri="{BB962C8B-B14F-4D97-AF65-F5344CB8AC3E}">
        <p14:creationId xmlns:p14="http://schemas.microsoft.com/office/powerpoint/2010/main" val="427771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243541"/>
      </a:dk2>
      <a:lt2>
        <a:srgbClr val="E2E8E2"/>
      </a:lt2>
      <a:accent1>
        <a:srgbClr val="D636DA"/>
      </a:accent1>
      <a:accent2>
        <a:srgbClr val="8831CB"/>
      </a:accent2>
      <a:accent3>
        <a:srgbClr val="5C47DD"/>
      </a:accent3>
      <a:accent4>
        <a:srgbClr val="2F5ACB"/>
      </a:accent4>
      <a:accent5>
        <a:srgbClr val="36A7DA"/>
      </a:accent5>
      <a:accent6>
        <a:srgbClr val="21B7A7"/>
      </a:accent6>
      <a:hlink>
        <a:srgbClr val="3F82BF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294</Words>
  <Application>Microsoft Office PowerPoint</Application>
  <PresentationFormat>Widescreen</PresentationFormat>
  <Paragraphs>63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Elephant</vt:lpstr>
      <vt:lpstr>Georgia</vt:lpstr>
      <vt:lpstr>BrushVTI</vt:lpstr>
      <vt:lpstr>Article: How American Express Excel as a Data-Driven Culture</vt:lpstr>
      <vt:lpstr>Table of Content</vt:lpstr>
      <vt:lpstr>Introduction</vt:lpstr>
      <vt:lpstr>Importance of Data</vt:lpstr>
      <vt:lpstr>Building up Data Literate Culture</vt:lpstr>
      <vt:lpstr>Analytical skills</vt:lpstr>
      <vt:lpstr>Statistical Methodologies </vt:lpstr>
      <vt:lpstr>Data Visualizations </vt:lpstr>
      <vt:lpstr>Data Fluency </vt:lpstr>
      <vt:lpstr>Learning </vt:lpstr>
      <vt:lpstr>Mentoring </vt:lpstr>
      <vt:lpstr>Conclusion</vt:lpstr>
      <vt:lpstr>Q &amp; A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American Express Excel as a Data-Driven Culture</dc:title>
  <dc:creator>Krystal</dc:creator>
  <cp:lastModifiedBy>Chen Yunyan /ACC</cp:lastModifiedBy>
  <cp:revision>5</cp:revision>
  <dcterms:created xsi:type="dcterms:W3CDTF">2020-09-07T03:45:24Z</dcterms:created>
  <dcterms:modified xsi:type="dcterms:W3CDTF">2020-12-08T07:58:53Z</dcterms:modified>
</cp:coreProperties>
</file>