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57" r:id="rId4"/>
    <p:sldId id="258" r:id="rId5"/>
    <p:sldId id="260" r:id="rId6"/>
    <p:sldId id="266" r:id="rId7"/>
    <p:sldId id="265" r:id="rId8"/>
    <p:sldId id="268" r:id="rId9"/>
    <p:sldId id="270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44" y="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rystal\Desktop\datasets\zomato%20restu\zomat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rystal\Desktop\datasets\zomato%20restu\zomato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[zomato.xlsx]PIVOT (2)!PivotTable1</c:name>
    <c:fmtId val="3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 Votes by Country  (Top 5)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'PIVOT (2)'!$B$3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'PIVOT (2)'!$A$4:$A$9</c:f>
              <c:strCache>
                <c:ptCount val="5"/>
                <c:pt idx="0">
                  <c:v>Turkey</c:v>
                </c:pt>
                <c:pt idx="1">
                  <c:v>UAE</c:v>
                </c:pt>
                <c:pt idx="2">
                  <c:v>United States</c:v>
                </c:pt>
                <c:pt idx="3">
                  <c:v>India</c:v>
                </c:pt>
                <c:pt idx="4">
                  <c:v>Indonesia</c:v>
                </c:pt>
              </c:strCache>
            </c:strRef>
          </c:cat>
          <c:val>
            <c:numRef>
              <c:f>'PIVOT (2)'!$B$4:$B$9</c:f>
              <c:numCache>
                <c:formatCode>_-* #,##0_-;\-* #,##0_-;_-* "-"??_-;_-@_-</c:formatCode>
                <c:ptCount val="5"/>
                <c:pt idx="0">
                  <c:v>560.4</c:v>
                </c:pt>
                <c:pt idx="1">
                  <c:v>704.83333333333337</c:v>
                </c:pt>
                <c:pt idx="2">
                  <c:v>975.16176470588232</c:v>
                </c:pt>
                <c:pt idx="3">
                  <c:v>1184.2068965517242</c:v>
                </c:pt>
                <c:pt idx="4">
                  <c:v>1338.7142857142858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CE-4CAD-9DC6-D41833D7176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82955808"/>
        <c:axId val="200047968"/>
      </c:barChart>
      <c:catAx>
        <c:axId val="1829558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47968"/>
        <c:crosses val="autoZero"/>
        <c:auto val="1"/>
        <c:lblAlgn val="ctr"/>
        <c:lblOffset val="100"/>
        <c:noMultiLvlLbl val="0"/>
      </c:catAx>
      <c:valAx>
        <c:axId val="20004796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_-* #,##0_-;\-* #,##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955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sz="1200">
          <a:latin typeface="+mn-lt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[zomato.xlsx]PIVOT (3)!PivotTable1</c:name>
    <c:fmtId val="1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/>
              <a:t>Average Cost for 2 (USD)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layout>
            <c:manualLayout>
              <c:x val="5.0124890638670164E-2"/>
              <c:y val="-4.324876057159522E-2"/>
            </c:manualLayout>
          </c:layout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layout>
            <c:manualLayout>
              <c:x val="-1.8838473315835519E-2"/>
              <c:y val="-0.12781131525226014"/>
            </c:manualLayout>
          </c:layout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</c:pivotFmt>
      <c:pivotFmt>
        <c:idx val="4"/>
      </c:pivotFmt>
      <c:pivotFmt>
        <c:idx val="5"/>
        <c:dLbl>
          <c:idx val="0"/>
          <c:layout>
            <c:manualLayout>
              <c:x val="-6.6547244094488187E-2"/>
              <c:y val="-4.0578156897054532E-2"/>
            </c:manualLayout>
          </c:layout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layout>
            <c:manualLayout>
              <c:x val="-2.4380577427821522E-2"/>
              <c:y val="2.846055701370662E-2"/>
            </c:manualLayout>
          </c:layout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layout>
            <c:manualLayout>
              <c:x val="5.3811659192825115E-2"/>
              <c:y val="-1.3888888888888888E-2"/>
            </c:manualLayout>
          </c:layout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layout>
            <c:manualLayout>
              <c:x val="-3.5874439461883408E-2"/>
              <c:y val="-4.6296296296296294E-3"/>
            </c:manualLayout>
          </c:layout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  <c:dLbl>
          <c:idx val="0"/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</c:pivotFmt>
      <c:pivotFmt>
        <c:idx val="16"/>
      </c:pivotFmt>
      <c:pivotFmt>
        <c:idx val="17"/>
      </c:pivotFmt>
      <c:pivotFmt>
        <c:idx val="18"/>
      </c:pivotFmt>
      <c:pivotFmt>
        <c:idx val="19"/>
        <c:dLbl>
          <c:idx val="0"/>
          <c:layout>
            <c:manualLayout>
              <c:x val="-3.5874439461883408E-2"/>
              <c:y val="-4.6296296296296294E-3"/>
            </c:manualLayout>
          </c:layout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layout>
            <c:manualLayout>
              <c:x val="5.3811659192825115E-2"/>
              <c:y val="-1.3888888888888888E-2"/>
            </c:manualLayout>
          </c:layout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</c:pivotFmt>
      <c:pivotFmt>
        <c:idx val="28"/>
      </c:pivotFmt>
      <c:pivotFmt>
        <c:idx val="29"/>
      </c:pivotFmt>
      <c:pivotFmt>
        <c:idx val="30"/>
      </c:pivotFmt>
      <c:pivotFmt>
        <c:idx val="31"/>
      </c:pivotFmt>
      <c:pivotFmt>
        <c:idx val="32"/>
      </c:pivotFmt>
      <c:pivotFmt>
        <c:idx val="33"/>
      </c:pivotFmt>
      <c:pivotFmt>
        <c:idx val="34"/>
      </c:pivotFmt>
      <c:pivotFmt>
        <c:idx val="35"/>
      </c:pivotFmt>
      <c:pivotFmt>
        <c:idx val="36"/>
      </c:pivotFmt>
      <c:pivotFmt>
        <c:idx val="37"/>
      </c:pivotFmt>
      <c:pivotFmt>
        <c:idx val="38"/>
      </c:pivotFmt>
      <c:pivotFmt>
        <c:idx val="39"/>
      </c:pivotFmt>
      <c:pivotFmt>
        <c:idx val="40"/>
      </c:pivotFmt>
      <c:pivotFmt>
        <c:idx val="41"/>
      </c:pivotFmt>
      <c:pivotFmt>
        <c:idx val="4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930789367492007E-3"/>
          <c:y val="1.9051108194808982E-2"/>
          <c:w val="0.9096884538578538"/>
          <c:h val="0.646025444736074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(3)'!$B$3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'PIVOT (3)'!$A$4:$A$19</c:f>
              <c:strCache>
                <c:ptCount val="15"/>
                <c:pt idx="0">
                  <c:v>Singapore</c:v>
                </c:pt>
                <c:pt idx="1">
                  <c:v>United Kingdom</c:v>
                </c:pt>
                <c:pt idx="2">
                  <c:v>Qatar</c:v>
                </c:pt>
                <c:pt idx="3">
                  <c:v>New Zealand</c:v>
                </c:pt>
                <c:pt idx="4">
                  <c:v>UAE</c:v>
                </c:pt>
                <c:pt idx="5">
                  <c:v>Phillipines</c:v>
                </c:pt>
                <c:pt idx="6">
                  <c:v>Canada</c:v>
                </c:pt>
                <c:pt idx="7">
                  <c:v>United States</c:v>
                </c:pt>
                <c:pt idx="8">
                  <c:v>South Africa</c:v>
                </c:pt>
                <c:pt idx="9">
                  <c:v>Brazil</c:v>
                </c:pt>
                <c:pt idx="10">
                  <c:v>Indonesia</c:v>
                </c:pt>
                <c:pt idx="11">
                  <c:v>Australia</c:v>
                </c:pt>
                <c:pt idx="12">
                  <c:v>Sri Lanka</c:v>
                </c:pt>
                <c:pt idx="13">
                  <c:v>Turkey</c:v>
                </c:pt>
                <c:pt idx="14">
                  <c:v>India</c:v>
                </c:pt>
              </c:strCache>
            </c:strRef>
          </c:cat>
          <c:val>
            <c:numRef>
              <c:f>'PIVOT (3)'!$B$4:$B$19</c:f>
              <c:numCache>
                <c:formatCode>_-* #,##0_-;\-* #,##0_-;_-* "-"??_-;_-@_-</c:formatCode>
                <c:ptCount val="15"/>
                <c:pt idx="0">
                  <c:v>114.28211198599999</c:v>
                </c:pt>
                <c:pt idx="1">
                  <c:v>61.662576853124961</c:v>
                </c:pt>
                <c:pt idx="2">
                  <c:v>61.469780281249996</c:v>
                </c:pt>
                <c:pt idx="3">
                  <c:v>46.369028216250008</c:v>
                </c:pt>
                <c:pt idx="4">
                  <c:v>45.314272813833341</c:v>
                </c:pt>
                <c:pt idx="5">
                  <c:v>33.144179281818175</c:v>
                </c:pt>
                <c:pt idx="6">
                  <c:v>27.27095340875</c:v>
                </c:pt>
                <c:pt idx="7">
                  <c:v>26.359447004608295</c:v>
                </c:pt>
                <c:pt idx="8">
                  <c:v>25.202056088533347</c:v>
                </c:pt>
                <c:pt idx="9">
                  <c:v>23.839686903999997</c:v>
                </c:pt>
                <c:pt idx="10">
                  <c:v>18.952238095238094</c:v>
                </c:pt>
                <c:pt idx="11">
                  <c:v>17.311351983916662</c:v>
                </c:pt>
                <c:pt idx="12">
                  <c:v>12.8475625</c:v>
                </c:pt>
                <c:pt idx="13">
                  <c:v>10.966263868382352</c:v>
                </c:pt>
                <c:pt idx="14">
                  <c:v>8.5217963858358416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1E-4450-870A-932487E2B7C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742498255"/>
        <c:axId val="200077504"/>
      </c:barChart>
      <c:catAx>
        <c:axId val="17424982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77504"/>
        <c:crosses val="autoZero"/>
        <c:auto val="1"/>
        <c:lblAlgn val="ctr"/>
        <c:lblOffset val="100"/>
        <c:noMultiLvlLbl val="0"/>
      </c:catAx>
      <c:valAx>
        <c:axId val="200077504"/>
        <c:scaling>
          <c:orientation val="minMax"/>
        </c:scaling>
        <c:delete val="1"/>
        <c:axPos val="l"/>
        <c:numFmt formatCode="_-* #,##0_-;\-* #,##0_-;_-* &quot;-&quot;??_-;_-@_-" sourceLinked="1"/>
        <c:majorTickMark val="none"/>
        <c:minorTickMark val="none"/>
        <c:tickLblPos val="nextTo"/>
        <c:crossAx val="17424982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1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792537-392F-47F1-88CD-CEE67253B68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7D3FE48-B2FD-43B1-952E-8A6A9FAA9972}">
      <dgm:prSet/>
      <dgm:spPr/>
      <dgm:t>
        <a:bodyPr/>
        <a:lstStyle/>
        <a:p>
          <a:r>
            <a:rPr lang="en-US"/>
            <a:t>Data Analyst in Zomato, a global restaurant rating website &amp; mobile application.</a:t>
          </a:r>
        </a:p>
      </dgm:t>
    </dgm:pt>
    <dgm:pt modelId="{41BE9CA9-C4CA-4965-AF64-EB8ABC24C2CC}" type="parTrans" cxnId="{EF55E692-E0E4-48C8-A2EF-923679EB42AD}">
      <dgm:prSet/>
      <dgm:spPr/>
      <dgm:t>
        <a:bodyPr/>
        <a:lstStyle/>
        <a:p>
          <a:endParaRPr lang="en-US"/>
        </a:p>
      </dgm:t>
    </dgm:pt>
    <dgm:pt modelId="{72B41D9A-9921-4317-B1A1-6364A8AA8690}" type="sibTrans" cxnId="{EF55E692-E0E4-48C8-A2EF-923679EB42AD}">
      <dgm:prSet/>
      <dgm:spPr/>
      <dgm:t>
        <a:bodyPr/>
        <a:lstStyle/>
        <a:p>
          <a:endParaRPr lang="en-US"/>
        </a:p>
      </dgm:t>
    </dgm:pt>
    <dgm:pt modelId="{88B012B4-7583-4AB9-8A8D-2D6538661955}">
      <dgm:prSet/>
      <dgm:spPr/>
      <dgm:t>
        <a:bodyPr/>
        <a:lstStyle/>
        <a:p>
          <a:r>
            <a:rPr lang="en-US" dirty="0"/>
            <a:t>Exclusive Campaign Project which collaborates with the restaurants.</a:t>
          </a:r>
        </a:p>
      </dgm:t>
    </dgm:pt>
    <dgm:pt modelId="{7AACB3B5-CB92-46E1-8FA9-DB56B5847BD0}" type="parTrans" cxnId="{7A5027DC-3E8B-4E43-8107-75B2C36FC831}">
      <dgm:prSet/>
      <dgm:spPr/>
      <dgm:t>
        <a:bodyPr/>
        <a:lstStyle/>
        <a:p>
          <a:endParaRPr lang="en-US"/>
        </a:p>
      </dgm:t>
    </dgm:pt>
    <dgm:pt modelId="{28A026EF-01F0-492B-AD4F-312BAC47A2A5}" type="sibTrans" cxnId="{7A5027DC-3E8B-4E43-8107-75B2C36FC831}">
      <dgm:prSet/>
      <dgm:spPr/>
      <dgm:t>
        <a:bodyPr/>
        <a:lstStyle/>
        <a:p>
          <a:endParaRPr lang="en-US"/>
        </a:p>
      </dgm:t>
    </dgm:pt>
    <dgm:pt modelId="{A4B07DB7-B49A-4951-A853-BB7117FD59C9}">
      <dgm:prSet/>
      <dgm:spPr/>
      <dgm:t>
        <a:bodyPr/>
        <a:lstStyle/>
        <a:p>
          <a:r>
            <a:rPr lang="en-US" dirty="0"/>
            <a:t>Looking for highly recommended restaurants.</a:t>
          </a:r>
        </a:p>
      </dgm:t>
    </dgm:pt>
    <dgm:pt modelId="{72E84A0B-A905-40CC-A2EB-FAC9ACBE6A3F}" type="parTrans" cxnId="{10F4E338-90D2-47FE-8BDB-098E90C9AE53}">
      <dgm:prSet/>
      <dgm:spPr/>
      <dgm:t>
        <a:bodyPr/>
        <a:lstStyle/>
        <a:p>
          <a:endParaRPr lang="en-US"/>
        </a:p>
      </dgm:t>
    </dgm:pt>
    <dgm:pt modelId="{EEBB2790-E66D-4124-951A-5BAC3BC20133}" type="sibTrans" cxnId="{10F4E338-90D2-47FE-8BDB-098E90C9AE53}">
      <dgm:prSet/>
      <dgm:spPr/>
      <dgm:t>
        <a:bodyPr/>
        <a:lstStyle/>
        <a:p>
          <a:endParaRPr lang="en-US"/>
        </a:p>
      </dgm:t>
    </dgm:pt>
    <dgm:pt modelId="{69D44BB7-F3BA-483D-8B73-71444EA679DD}">
      <dgm:prSet/>
      <dgm:spPr/>
      <dgm:t>
        <a:bodyPr/>
        <a:lstStyle/>
        <a:p>
          <a:r>
            <a:rPr lang="en-US"/>
            <a:t>Introduce discount offers for both dine-in and online delivery service to Zomato Pro Members.</a:t>
          </a:r>
        </a:p>
      </dgm:t>
    </dgm:pt>
    <dgm:pt modelId="{3BD8E911-C6AA-4686-8285-CD9F4D4FCD73}" type="parTrans" cxnId="{96B61194-A661-438B-8ADB-EAEC9D70346B}">
      <dgm:prSet/>
      <dgm:spPr/>
      <dgm:t>
        <a:bodyPr/>
        <a:lstStyle/>
        <a:p>
          <a:endParaRPr lang="en-US"/>
        </a:p>
      </dgm:t>
    </dgm:pt>
    <dgm:pt modelId="{D133C7D0-0437-43EE-B119-E94D653DF727}" type="sibTrans" cxnId="{96B61194-A661-438B-8ADB-EAEC9D70346B}">
      <dgm:prSet/>
      <dgm:spPr/>
      <dgm:t>
        <a:bodyPr/>
        <a:lstStyle/>
        <a:p>
          <a:endParaRPr lang="en-US"/>
        </a:p>
      </dgm:t>
    </dgm:pt>
    <dgm:pt modelId="{897F2B34-BD7E-4BAF-86BF-3F92875455EF}">
      <dgm:prSet/>
      <dgm:spPr/>
      <dgm:t>
        <a:bodyPr/>
        <a:lstStyle/>
        <a:p>
          <a:r>
            <a:rPr lang="en-US" dirty="0"/>
            <a:t>Priority Delivery Benefits for Zomato Pro Members.</a:t>
          </a:r>
        </a:p>
      </dgm:t>
    </dgm:pt>
    <dgm:pt modelId="{ADDC4895-0D8E-4330-9D15-548CB98D6403}" type="parTrans" cxnId="{26319ACE-FE01-47DC-95C7-5AB576FC52CA}">
      <dgm:prSet/>
      <dgm:spPr/>
      <dgm:t>
        <a:bodyPr/>
        <a:lstStyle/>
        <a:p>
          <a:endParaRPr lang="en-US"/>
        </a:p>
      </dgm:t>
    </dgm:pt>
    <dgm:pt modelId="{5B2CD284-0AB6-474B-8EE4-52B4FE7A3CBC}" type="sibTrans" cxnId="{26319ACE-FE01-47DC-95C7-5AB576FC52CA}">
      <dgm:prSet/>
      <dgm:spPr/>
      <dgm:t>
        <a:bodyPr/>
        <a:lstStyle/>
        <a:p>
          <a:endParaRPr lang="en-US"/>
        </a:p>
      </dgm:t>
    </dgm:pt>
    <dgm:pt modelId="{21FAC276-3F86-41E7-B5B5-05830A8516B9}" type="pres">
      <dgm:prSet presAssocID="{14792537-392F-47F1-88CD-CEE67253B684}" presName="root" presStyleCnt="0">
        <dgm:presLayoutVars>
          <dgm:dir/>
          <dgm:resizeHandles val="exact"/>
        </dgm:presLayoutVars>
      </dgm:prSet>
      <dgm:spPr/>
    </dgm:pt>
    <dgm:pt modelId="{5075D0A1-0D8F-4F08-B9FA-4346AEEE1A35}" type="pres">
      <dgm:prSet presAssocID="{17D3FE48-B2FD-43B1-952E-8A6A9FAA9972}" presName="compNode" presStyleCnt="0"/>
      <dgm:spPr/>
    </dgm:pt>
    <dgm:pt modelId="{65D31F4D-4F3B-496D-908B-2031BCB4BE80}" type="pres">
      <dgm:prSet presAssocID="{17D3FE48-B2FD-43B1-952E-8A6A9FAA9972}" presName="bgRect" presStyleLbl="bgShp" presStyleIdx="0" presStyleCnt="5"/>
      <dgm:spPr/>
    </dgm:pt>
    <dgm:pt modelId="{D450D3B5-55B4-4E9B-A8B3-9D0DF5CDD844}" type="pres">
      <dgm:prSet presAssocID="{17D3FE48-B2FD-43B1-952E-8A6A9FAA997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7ABCB9DF-294A-40DE-9A9D-68899351C005}" type="pres">
      <dgm:prSet presAssocID="{17D3FE48-B2FD-43B1-952E-8A6A9FAA9972}" presName="spaceRect" presStyleCnt="0"/>
      <dgm:spPr/>
    </dgm:pt>
    <dgm:pt modelId="{C6D052C1-BB7D-4D26-BDA5-71D2093D4545}" type="pres">
      <dgm:prSet presAssocID="{17D3FE48-B2FD-43B1-952E-8A6A9FAA9972}" presName="parTx" presStyleLbl="revTx" presStyleIdx="0" presStyleCnt="5">
        <dgm:presLayoutVars>
          <dgm:chMax val="0"/>
          <dgm:chPref val="0"/>
        </dgm:presLayoutVars>
      </dgm:prSet>
      <dgm:spPr/>
    </dgm:pt>
    <dgm:pt modelId="{9028DE55-4809-477A-9AA6-04E2A8E0876B}" type="pres">
      <dgm:prSet presAssocID="{72B41D9A-9921-4317-B1A1-6364A8AA8690}" presName="sibTrans" presStyleCnt="0"/>
      <dgm:spPr/>
    </dgm:pt>
    <dgm:pt modelId="{02F50AEB-9BF9-42DD-9AF9-02F04C5DF882}" type="pres">
      <dgm:prSet presAssocID="{88B012B4-7583-4AB9-8A8D-2D6538661955}" presName="compNode" presStyleCnt="0"/>
      <dgm:spPr/>
    </dgm:pt>
    <dgm:pt modelId="{28009FC2-4F5D-4F47-93EE-108998C56D65}" type="pres">
      <dgm:prSet presAssocID="{88B012B4-7583-4AB9-8A8D-2D6538661955}" presName="bgRect" presStyleLbl="bgShp" presStyleIdx="1" presStyleCnt="5"/>
      <dgm:spPr/>
    </dgm:pt>
    <dgm:pt modelId="{A40FE6F5-A19E-478C-9779-AA37740585E5}" type="pres">
      <dgm:prSet presAssocID="{88B012B4-7583-4AB9-8A8D-2D653866195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286E728D-7CB8-47BF-8CF3-EABE16DA2F80}" type="pres">
      <dgm:prSet presAssocID="{88B012B4-7583-4AB9-8A8D-2D6538661955}" presName="spaceRect" presStyleCnt="0"/>
      <dgm:spPr/>
    </dgm:pt>
    <dgm:pt modelId="{F592FC25-B31A-419C-842A-F7412496B0EC}" type="pres">
      <dgm:prSet presAssocID="{88B012B4-7583-4AB9-8A8D-2D6538661955}" presName="parTx" presStyleLbl="revTx" presStyleIdx="1" presStyleCnt="5">
        <dgm:presLayoutVars>
          <dgm:chMax val="0"/>
          <dgm:chPref val="0"/>
        </dgm:presLayoutVars>
      </dgm:prSet>
      <dgm:spPr/>
    </dgm:pt>
    <dgm:pt modelId="{5C5B9239-72F5-4770-9332-D3B24C75C006}" type="pres">
      <dgm:prSet presAssocID="{28A026EF-01F0-492B-AD4F-312BAC47A2A5}" presName="sibTrans" presStyleCnt="0"/>
      <dgm:spPr/>
    </dgm:pt>
    <dgm:pt modelId="{5E77E12F-A612-468C-97C8-0183A7BF98AF}" type="pres">
      <dgm:prSet presAssocID="{A4B07DB7-B49A-4951-A853-BB7117FD59C9}" presName="compNode" presStyleCnt="0"/>
      <dgm:spPr/>
    </dgm:pt>
    <dgm:pt modelId="{652853E5-1744-47CD-BD62-419F5CCA4E9C}" type="pres">
      <dgm:prSet presAssocID="{A4B07DB7-B49A-4951-A853-BB7117FD59C9}" presName="bgRect" presStyleLbl="bgShp" presStyleIdx="2" presStyleCnt="5"/>
      <dgm:spPr/>
    </dgm:pt>
    <dgm:pt modelId="{8F3C5AA8-1950-4100-80CD-4E9EB4F6FC2C}" type="pres">
      <dgm:prSet presAssocID="{A4B07DB7-B49A-4951-A853-BB7117FD59C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vered plate"/>
        </a:ext>
      </dgm:extLst>
    </dgm:pt>
    <dgm:pt modelId="{12074A30-C4FD-4BF8-820B-275D62DD60CB}" type="pres">
      <dgm:prSet presAssocID="{A4B07DB7-B49A-4951-A853-BB7117FD59C9}" presName="spaceRect" presStyleCnt="0"/>
      <dgm:spPr/>
    </dgm:pt>
    <dgm:pt modelId="{812D91CE-CB1C-41C1-BBAF-E87A9DAA5E33}" type="pres">
      <dgm:prSet presAssocID="{A4B07DB7-B49A-4951-A853-BB7117FD59C9}" presName="parTx" presStyleLbl="revTx" presStyleIdx="2" presStyleCnt="5">
        <dgm:presLayoutVars>
          <dgm:chMax val="0"/>
          <dgm:chPref val="0"/>
        </dgm:presLayoutVars>
      </dgm:prSet>
      <dgm:spPr/>
    </dgm:pt>
    <dgm:pt modelId="{800198D5-FE9E-43CC-BA08-BF4257C873E5}" type="pres">
      <dgm:prSet presAssocID="{EEBB2790-E66D-4124-951A-5BAC3BC20133}" presName="sibTrans" presStyleCnt="0"/>
      <dgm:spPr/>
    </dgm:pt>
    <dgm:pt modelId="{2CCA9C93-8D24-4DBE-AA5B-7F6FB8D89C52}" type="pres">
      <dgm:prSet presAssocID="{69D44BB7-F3BA-483D-8B73-71444EA679DD}" presName="compNode" presStyleCnt="0"/>
      <dgm:spPr/>
    </dgm:pt>
    <dgm:pt modelId="{C13DD0E6-CB0F-42DE-86E1-92FF20103758}" type="pres">
      <dgm:prSet presAssocID="{69D44BB7-F3BA-483D-8B73-71444EA679DD}" presName="bgRect" presStyleLbl="bgShp" presStyleIdx="3" presStyleCnt="5"/>
      <dgm:spPr/>
    </dgm:pt>
    <dgm:pt modelId="{DA235B36-E49F-41EB-B66D-5EC772EB2AEB}" type="pres">
      <dgm:prSet presAssocID="{69D44BB7-F3BA-483D-8B73-71444EA679D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ilbox"/>
        </a:ext>
      </dgm:extLst>
    </dgm:pt>
    <dgm:pt modelId="{9EF21AB4-32C6-45F6-866B-FD096E483FF6}" type="pres">
      <dgm:prSet presAssocID="{69D44BB7-F3BA-483D-8B73-71444EA679DD}" presName="spaceRect" presStyleCnt="0"/>
      <dgm:spPr/>
    </dgm:pt>
    <dgm:pt modelId="{5463B723-9CAA-49EA-989E-D13706E59A3F}" type="pres">
      <dgm:prSet presAssocID="{69D44BB7-F3BA-483D-8B73-71444EA679DD}" presName="parTx" presStyleLbl="revTx" presStyleIdx="3" presStyleCnt="5">
        <dgm:presLayoutVars>
          <dgm:chMax val="0"/>
          <dgm:chPref val="0"/>
        </dgm:presLayoutVars>
      </dgm:prSet>
      <dgm:spPr/>
    </dgm:pt>
    <dgm:pt modelId="{FEF5E0F0-592D-4124-BF62-D868FEB50358}" type="pres">
      <dgm:prSet presAssocID="{D133C7D0-0437-43EE-B119-E94D653DF727}" presName="sibTrans" presStyleCnt="0"/>
      <dgm:spPr/>
    </dgm:pt>
    <dgm:pt modelId="{E3378DFB-7A69-403F-B957-41CCF73942E8}" type="pres">
      <dgm:prSet presAssocID="{897F2B34-BD7E-4BAF-86BF-3F92875455EF}" presName="compNode" presStyleCnt="0"/>
      <dgm:spPr/>
    </dgm:pt>
    <dgm:pt modelId="{B23CAFAB-E959-4CFF-B0C7-A464BFE9AB6F}" type="pres">
      <dgm:prSet presAssocID="{897F2B34-BD7E-4BAF-86BF-3F92875455EF}" presName="bgRect" presStyleLbl="bgShp" presStyleIdx="4" presStyleCnt="5"/>
      <dgm:spPr/>
    </dgm:pt>
    <dgm:pt modelId="{30C22174-0984-4B5F-9169-CDDD2F9BD6CD}" type="pres">
      <dgm:prSet presAssocID="{897F2B34-BD7E-4BAF-86BF-3F92875455E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EA7E4AB3-58E1-4C5C-95C0-0E8F614F167F}" type="pres">
      <dgm:prSet presAssocID="{897F2B34-BD7E-4BAF-86BF-3F92875455EF}" presName="spaceRect" presStyleCnt="0"/>
      <dgm:spPr/>
    </dgm:pt>
    <dgm:pt modelId="{B5683D87-7AE6-4301-9FD6-05E2D5FB105F}" type="pres">
      <dgm:prSet presAssocID="{897F2B34-BD7E-4BAF-86BF-3F92875455E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0F4E338-90D2-47FE-8BDB-098E90C9AE53}" srcId="{14792537-392F-47F1-88CD-CEE67253B684}" destId="{A4B07DB7-B49A-4951-A853-BB7117FD59C9}" srcOrd="2" destOrd="0" parTransId="{72E84A0B-A905-40CC-A2EB-FAC9ACBE6A3F}" sibTransId="{EEBB2790-E66D-4124-951A-5BAC3BC20133}"/>
    <dgm:cxn modelId="{B08F7965-13D7-4830-BD6F-74D6F4A6DCD0}" type="presOf" srcId="{88B012B4-7583-4AB9-8A8D-2D6538661955}" destId="{F592FC25-B31A-419C-842A-F7412496B0EC}" srcOrd="0" destOrd="0" presId="urn:microsoft.com/office/officeart/2018/2/layout/IconVerticalSolidList"/>
    <dgm:cxn modelId="{EF55E692-E0E4-48C8-A2EF-923679EB42AD}" srcId="{14792537-392F-47F1-88CD-CEE67253B684}" destId="{17D3FE48-B2FD-43B1-952E-8A6A9FAA9972}" srcOrd="0" destOrd="0" parTransId="{41BE9CA9-C4CA-4965-AF64-EB8ABC24C2CC}" sibTransId="{72B41D9A-9921-4317-B1A1-6364A8AA8690}"/>
    <dgm:cxn modelId="{96B61194-A661-438B-8ADB-EAEC9D70346B}" srcId="{14792537-392F-47F1-88CD-CEE67253B684}" destId="{69D44BB7-F3BA-483D-8B73-71444EA679DD}" srcOrd="3" destOrd="0" parTransId="{3BD8E911-C6AA-4686-8285-CD9F4D4FCD73}" sibTransId="{D133C7D0-0437-43EE-B119-E94D653DF727}"/>
    <dgm:cxn modelId="{7CF82FB0-197B-43AF-8732-DC3F3D1D091C}" type="presOf" srcId="{69D44BB7-F3BA-483D-8B73-71444EA679DD}" destId="{5463B723-9CAA-49EA-989E-D13706E59A3F}" srcOrd="0" destOrd="0" presId="urn:microsoft.com/office/officeart/2018/2/layout/IconVerticalSolidList"/>
    <dgm:cxn modelId="{4E1D84C6-4568-457E-8482-50018886D2CE}" type="presOf" srcId="{A4B07DB7-B49A-4951-A853-BB7117FD59C9}" destId="{812D91CE-CB1C-41C1-BBAF-E87A9DAA5E33}" srcOrd="0" destOrd="0" presId="urn:microsoft.com/office/officeart/2018/2/layout/IconVerticalSolidList"/>
    <dgm:cxn modelId="{26319ACE-FE01-47DC-95C7-5AB576FC52CA}" srcId="{14792537-392F-47F1-88CD-CEE67253B684}" destId="{897F2B34-BD7E-4BAF-86BF-3F92875455EF}" srcOrd="4" destOrd="0" parTransId="{ADDC4895-0D8E-4330-9D15-548CB98D6403}" sibTransId="{5B2CD284-0AB6-474B-8EE4-52B4FE7A3CBC}"/>
    <dgm:cxn modelId="{7A5027DC-3E8B-4E43-8107-75B2C36FC831}" srcId="{14792537-392F-47F1-88CD-CEE67253B684}" destId="{88B012B4-7583-4AB9-8A8D-2D6538661955}" srcOrd="1" destOrd="0" parTransId="{7AACB3B5-CB92-46E1-8FA9-DB56B5847BD0}" sibTransId="{28A026EF-01F0-492B-AD4F-312BAC47A2A5}"/>
    <dgm:cxn modelId="{0E64C6EF-601A-4FE0-804E-C2615E1A84E5}" type="presOf" srcId="{897F2B34-BD7E-4BAF-86BF-3F92875455EF}" destId="{B5683D87-7AE6-4301-9FD6-05E2D5FB105F}" srcOrd="0" destOrd="0" presId="urn:microsoft.com/office/officeart/2018/2/layout/IconVerticalSolidList"/>
    <dgm:cxn modelId="{C82DB9F6-F51F-4ECC-A62F-8B0A4E950F9F}" type="presOf" srcId="{14792537-392F-47F1-88CD-CEE67253B684}" destId="{21FAC276-3F86-41E7-B5B5-05830A8516B9}" srcOrd="0" destOrd="0" presId="urn:microsoft.com/office/officeart/2018/2/layout/IconVerticalSolidList"/>
    <dgm:cxn modelId="{31536EF7-7580-4E4D-A206-AF8C32E37FC8}" type="presOf" srcId="{17D3FE48-B2FD-43B1-952E-8A6A9FAA9972}" destId="{C6D052C1-BB7D-4D26-BDA5-71D2093D4545}" srcOrd="0" destOrd="0" presId="urn:microsoft.com/office/officeart/2018/2/layout/IconVerticalSolidList"/>
    <dgm:cxn modelId="{B860DD13-C568-4933-A1EB-962982F38834}" type="presParOf" srcId="{21FAC276-3F86-41E7-B5B5-05830A8516B9}" destId="{5075D0A1-0D8F-4F08-B9FA-4346AEEE1A35}" srcOrd="0" destOrd="0" presId="urn:microsoft.com/office/officeart/2018/2/layout/IconVerticalSolidList"/>
    <dgm:cxn modelId="{13F08EAB-0EF8-4CE1-A410-7EFFD6D524F6}" type="presParOf" srcId="{5075D0A1-0D8F-4F08-B9FA-4346AEEE1A35}" destId="{65D31F4D-4F3B-496D-908B-2031BCB4BE80}" srcOrd="0" destOrd="0" presId="urn:microsoft.com/office/officeart/2018/2/layout/IconVerticalSolidList"/>
    <dgm:cxn modelId="{C246BA8A-E4B9-4C12-92A0-A2F050B5F6B1}" type="presParOf" srcId="{5075D0A1-0D8F-4F08-B9FA-4346AEEE1A35}" destId="{D450D3B5-55B4-4E9B-A8B3-9D0DF5CDD844}" srcOrd="1" destOrd="0" presId="urn:microsoft.com/office/officeart/2018/2/layout/IconVerticalSolidList"/>
    <dgm:cxn modelId="{A4691A08-A46C-4371-8C5D-8FF6F36C9942}" type="presParOf" srcId="{5075D0A1-0D8F-4F08-B9FA-4346AEEE1A35}" destId="{7ABCB9DF-294A-40DE-9A9D-68899351C005}" srcOrd="2" destOrd="0" presId="urn:microsoft.com/office/officeart/2018/2/layout/IconVerticalSolidList"/>
    <dgm:cxn modelId="{7F69CE79-C620-41C7-8DAC-0F51C725189D}" type="presParOf" srcId="{5075D0A1-0D8F-4F08-B9FA-4346AEEE1A35}" destId="{C6D052C1-BB7D-4D26-BDA5-71D2093D4545}" srcOrd="3" destOrd="0" presId="urn:microsoft.com/office/officeart/2018/2/layout/IconVerticalSolidList"/>
    <dgm:cxn modelId="{2BC917DB-9BC2-47E2-82FB-53587DF241E9}" type="presParOf" srcId="{21FAC276-3F86-41E7-B5B5-05830A8516B9}" destId="{9028DE55-4809-477A-9AA6-04E2A8E0876B}" srcOrd="1" destOrd="0" presId="urn:microsoft.com/office/officeart/2018/2/layout/IconVerticalSolidList"/>
    <dgm:cxn modelId="{9A1FAAF7-6797-4656-9BBF-ED10B4652FDD}" type="presParOf" srcId="{21FAC276-3F86-41E7-B5B5-05830A8516B9}" destId="{02F50AEB-9BF9-42DD-9AF9-02F04C5DF882}" srcOrd="2" destOrd="0" presId="urn:microsoft.com/office/officeart/2018/2/layout/IconVerticalSolidList"/>
    <dgm:cxn modelId="{6C5BD861-E2E6-47A0-9C4A-B5D0FE90E6DD}" type="presParOf" srcId="{02F50AEB-9BF9-42DD-9AF9-02F04C5DF882}" destId="{28009FC2-4F5D-4F47-93EE-108998C56D65}" srcOrd="0" destOrd="0" presId="urn:microsoft.com/office/officeart/2018/2/layout/IconVerticalSolidList"/>
    <dgm:cxn modelId="{9AE8F3F0-E8FD-4252-910A-DEE4B51B3C56}" type="presParOf" srcId="{02F50AEB-9BF9-42DD-9AF9-02F04C5DF882}" destId="{A40FE6F5-A19E-478C-9779-AA37740585E5}" srcOrd="1" destOrd="0" presId="urn:microsoft.com/office/officeart/2018/2/layout/IconVerticalSolidList"/>
    <dgm:cxn modelId="{16EB24E4-ABFB-40B6-8306-24A603354A16}" type="presParOf" srcId="{02F50AEB-9BF9-42DD-9AF9-02F04C5DF882}" destId="{286E728D-7CB8-47BF-8CF3-EABE16DA2F80}" srcOrd="2" destOrd="0" presId="urn:microsoft.com/office/officeart/2018/2/layout/IconVerticalSolidList"/>
    <dgm:cxn modelId="{5AAAE62F-9F05-4B50-AF7B-9D53F9B58EED}" type="presParOf" srcId="{02F50AEB-9BF9-42DD-9AF9-02F04C5DF882}" destId="{F592FC25-B31A-419C-842A-F7412496B0EC}" srcOrd="3" destOrd="0" presId="urn:microsoft.com/office/officeart/2018/2/layout/IconVerticalSolidList"/>
    <dgm:cxn modelId="{4AD3F886-5487-482D-96C2-72532179D90F}" type="presParOf" srcId="{21FAC276-3F86-41E7-B5B5-05830A8516B9}" destId="{5C5B9239-72F5-4770-9332-D3B24C75C006}" srcOrd="3" destOrd="0" presId="urn:microsoft.com/office/officeart/2018/2/layout/IconVerticalSolidList"/>
    <dgm:cxn modelId="{9644EE36-2515-4E66-9F52-150A60F2D2C5}" type="presParOf" srcId="{21FAC276-3F86-41E7-B5B5-05830A8516B9}" destId="{5E77E12F-A612-468C-97C8-0183A7BF98AF}" srcOrd="4" destOrd="0" presId="urn:microsoft.com/office/officeart/2018/2/layout/IconVerticalSolidList"/>
    <dgm:cxn modelId="{902F69F7-1A6D-42A9-BE84-AF06EBA01BAE}" type="presParOf" srcId="{5E77E12F-A612-468C-97C8-0183A7BF98AF}" destId="{652853E5-1744-47CD-BD62-419F5CCA4E9C}" srcOrd="0" destOrd="0" presId="urn:microsoft.com/office/officeart/2018/2/layout/IconVerticalSolidList"/>
    <dgm:cxn modelId="{E81C70DA-80FC-4660-B5EF-AC3166D44C25}" type="presParOf" srcId="{5E77E12F-A612-468C-97C8-0183A7BF98AF}" destId="{8F3C5AA8-1950-4100-80CD-4E9EB4F6FC2C}" srcOrd="1" destOrd="0" presId="urn:microsoft.com/office/officeart/2018/2/layout/IconVerticalSolidList"/>
    <dgm:cxn modelId="{E41B0352-F3CF-4D4B-A0BD-6516CF3598E7}" type="presParOf" srcId="{5E77E12F-A612-468C-97C8-0183A7BF98AF}" destId="{12074A30-C4FD-4BF8-820B-275D62DD60CB}" srcOrd="2" destOrd="0" presId="urn:microsoft.com/office/officeart/2018/2/layout/IconVerticalSolidList"/>
    <dgm:cxn modelId="{E2D7FD56-B14A-402D-BF7B-A9E3AF920794}" type="presParOf" srcId="{5E77E12F-A612-468C-97C8-0183A7BF98AF}" destId="{812D91CE-CB1C-41C1-BBAF-E87A9DAA5E33}" srcOrd="3" destOrd="0" presId="urn:microsoft.com/office/officeart/2018/2/layout/IconVerticalSolidList"/>
    <dgm:cxn modelId="{95F8AC3F-ABD5-42A2-83D0-BB9F0239F7F5}" type="presParOf" srcId="{21FAC276-3F86-41E7-B5B5-05830A8516B9}" destId="{800198D5-FE9E-43CC-BA08-BF4257C873E5}" srcOrd="5" destOrd="0" presId="urn:microsoft.com/office/officeart/2018/2/layout/IconVerticalSolidList"/>
    <dgm:cxn modelId="{FDA9E51C-4F3F-4BE4-B900-EDFBA53DD473}" type="presParOf" srcId="{21FAC276-3F86-41E7-B5B5-05830A8516B9}" destId="{2CCA9C93-8D24-4DBE-AA5B-7F6FB8D89C52}" srcOrd="6" destOrd="0" presId="urn:microsoft.com/office/officeart/2018/2/layout/IconVerticalSolidList"/>
    <dgm:cxn modelId="{ACB31ECB-0D25-4DBC-9E44-48EA92412DFC}" type="presParOf" srcId="{2CCA9C93-8D24-4DBE-AA5B-7F6FB8D89C52}" destId="{C13DD0E6-CB0F-42DE-86E1-92FF20103758}" srcOrd="0" destOrd="0" presId="urn:microsoft.com/office/officeart/2018/2/layout/IconVerticalSolidList"/>
    <dgm:cxn modelId="{5A88BD2F-5056-45F0-A4B6-DB5984EEA1A3}" type="presParOf" srcId="{2CCA9C93-8D24-4DBE-AA5B-7F6FB8D89C52}" destId="{DA235B36-E49F-41EB-B66D-5EC772EB2AEB}" srcOrd="1" destOrd="0" presId="urn:microsoft.com/office/officeart/2018/2/layout/IconVerticalSolidList"/>
    <dgm:cxn modelId="{F305DEB8-C859-4074-A256-8481C4E26FF6}" type="presParOf" srcId="{2CCA9C93-8D24-4DBE-AA5B-7F6FB8D89C52}" destId="{9EF21AB4-32C6-45F6-866B-FD096E483FF6}" srcOrd="2" destOrd="0" presId="urn:microsoft.com/office/officeart/2018/2/layout/IconVerticalSolidList"/>
    <dgm:cxn modelId="{B1BE6AF6-98D9-4F38-963D-6F8877C20EE7}" type="presParOf" srcId="{2CCA9C93-8D24-4DBE-AA5B-7F6FB8D89C52}" destId="{5463B723-9CAA-49EA-989E-D13706E59A3F}" srcOrd="3" destOrd="0" presId="urn:microsoft.com/office/officeart/2018/2/layout/IconVerticalSolidList"/>
    <dgm:cxn modelId="{B8E833EA-3312-4160-9DFC-E2326A2D6DDF}" type="presParOf" srcId="{21FAC276-3F86-41E7-B5B5-05830A8516B9}" destId="{FEF5E0F0-592D-4124-BF62-D868FEB50358}" srcOrd="7" destOrd="0" presId="urn:microsoft.com/office/officeart/2018/2/layout/IconVerticalSolidList"/>
    <dgm:cxn modelId="{84EAC3B6-2E43-4EC4-8888-88F423908572}" type="presParOf" srcId="{21FAC276-3F86-41E7-B5B5-05830A8516B9}" destId="{E3378DFB-7A69-403F-B957-41CCF73942E8}" srcOrd="8" destOrd="0" presId="urn:microsoft.com/office/officeart/2018/2/layout/IconVerticalSolidList"/>
    <dgm:cxn modelId="{A4F98A1B-B086-4AC9-9F5D-C3367B04504A}" type="presParOf" srcId="{E3378DFB-7A69-403F-B957-41CCF73942E8}" destId="{B23CAFAB-E959-4CFF-B0C7-A464BFE9AB6F}" srcOrd="0" destOrd="0" presId="urn:microsoft.com/office/officeart/2018/2/layout/IconVerticalSolidList"/>
    <dgm:cxn modelId="{CA4D8737-6539-4DA5-8D3A-E1E977C05281}" type="presParOf" srcId="{E3378DFB-7A69-403F-B957-41CCF73942E8}" destId="{30C22174-0984-4B5F-9169-CDDD2F9BD6CD}" srcOrd="1" destOrd="0" presId="urn:microsoft.com/office/officeart/2018/2/layout/IconVerticalSolidList"/>
    <dgm:cxn modelId="{99CF1C8D-F804-4650-AB19-4E6BE88A42A8}" type="presParOf" srcId="{E3378DFB-7A69-403F-B957-41CCF73942E8}" destId="{EA7E4AB3-58E1-4C5C-95C0-0E8F614F167F}" srcOrd="2" destOrd="0" presId="urn:microsoft.com/office/officeart/2018/2/layout/IconVerticalSolidList"/>
    <dgm:cxn modelId="{1322E13B-BCBE-4439-8194-436ED8B7FB02}" type="presParOf" srcId="{E3378DFB-7A69-403F-B957-41CCF73942E8}" destId="{B5683D87-7AE6-4301-9FD6-05E2D5FB105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4DF373-B205-48CD-AADB-B8D0273C798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9DEBC6-629A-4719-8F41-E864797976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Import flat file to MySQL</a:t>
          </a:r>
          <a:endParaRPr lang="en-US" dirty="0"/>
        </a:p>
      </dgm:t>
    </dgm:pt>
    <dgm:pt modelId="{484262BC-71F3-4B6B-A07A-D7BE123FC0E8}" type="parTrans" cxnId="{20F801DC-D900-4125-803C-218587590D45}">
      <dgm:prSet/>
      <dgm:spPr/>
      <dgm:t>
        <a:bodyPr/>
        <a:lstStyle/>
        <a:p>
          <a:endParaRPr lang="en-US"/>
        </a:p>
      </dgm:t>
    </dgm:pt>
    <dgm:pt modelId="{D3FFE246-944D-4BB3-AEC2-F87B3162525D}" type="sibTrans" cxnId="{20F801DC-D900-4125-803C-218587590D45}">
      <dgm:prSet/>
      <dgm:spPr/>
      <dgm:t>
        <a:bodyPr/>
        <a:lstStyle/>
        <a:p>
          <a:endParaRPr lang="en-US"/>
        </a:p>
      </dgm:t>
    </dgm:pt>
    <dgm:pt modelId="{ABA7ABB0-83DC-478B-97E1-5D69B77C33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Remove Null</a:t>
          </a:r>
          <a:endParaRPr lang="en-US" dirty="0"/>
        </a:p>
      </dgm:t>
    </dgm:pt>
    <dgm:pt modelId="{D56B7F26-F0FA-4E68-AF06-33AFBECD832A}" type="parTrans" cxnId="{2C6CC57C-7AC1-48F1-819F-5DC51D3EB2F8}">
      <dgm:prSet/>
      <dgm:spPr/>
      <dgm:t>
        <a:bodyPr/>
        <a:lstStyle/>
        <a:p>
          <a:endParaRPr lang="en-US"/>
        </a:p>
      </dgm:t>
    </dgm:pt>
    <dgm:pt modelId="{E50B4F5C-2946-4475-B884-04781E5AA33C}" type="sibTrans" cxnId="{2C6CC57C-7AC1-48F1-819F-5DC51D3EB2F8}">
      <dgm:prSet/>
      <dgm:spPr/>
      <dgm:t>
        <a:bodyPr/>
        <a:lstStyle/>
        <a:p>
          <a:endParaRPr lang="en-US"/>
        </a:p>
      </dgm:t>
    </dgm:pt>
    <dgm:pt modelId="{321A6F8D-CEF4-4A1E-A800-523D40D353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 New Table</a:t>
          </a:r>
          <a:endParaRPr lang="en-US" dirty="0"/>
        </a:p>
      </dgm:t>
    </dgm:pt>
    <dgm:pt modelId="{F443D036-8A4F-4274-A8BF-E946E35FA875}" type="parTrans" cxnId="{78BF14E5-D6D8-4D6A-8B0D-2719FEC6C8CD}">
      <dgm:prSet/>
      <dgm:spPr/>
      <dgm:t>
        <a:bodyPr/>
        <a:lstStyle/>
        <a:p>
          <a:endParaRPr lang="en-GB"/>
        </a:p>
      </dgm:t>
    </dgm:pt>
    <dgm:pt modelId="{D568317B-89CF-4D12-BA05-1F68FA2E723C}" type="sibTrans" cxnId="{78BF14E5-D6D8-4D6A-8B0D-2719FEC6C8CD}">
      <dgm:prSet/>
      <dgm:spPr/>
      <dgm:t>
        <a:bodyPr/>
        <a:lstStyle/>
        <a:p>
          <a:endParaRPr lang="en-GB"/>
        </a:p>
      </dgm:t>
    </dgm:pt>
    <dgm:pt modelId="{A6148981-7A0E-4FDC-9403-FF679365F9B9}" type="pres">
      <dgm:prSet presAssocID="{1F4DF373-B205-48CD-AADB-B8D0273C798D}" presName="root" presStyleCnt="0">
        <dgm:presLayoutVars>
          <dgm:dir/>
          <dgm:resizeHandles val="exact"/>
        </dgm:presLayoutVars>
      </dgm:prSet>
      <dgm:spPr/>
    </dgm:pt>
    <dgm:pt modelId="{640C0E62-76D7-4255-AF70-C433900DEEE2}" type="pres">
      <dgm:prSet presAssocID="{DE9DEBC6-629A-4719-8F41-E8647979764A}" presName="compNode" presStyleCnt="0"/>
      <dgm:spPr/>
    </dgm:pt>
    <dgm:pt modelId="{45E0CAFC-C03A-4AE4-844A-E828F756EA6D}" type="pres">
      <dgm:prSet presAssocID="{DE9DEBC6-629A-4719-8F41-E8647979764A}" presName="bgRect" presStyleLbl="bgShp" presStyleIdx="0" presStyleCnt="3"/>
      <dgm:spPr/>
    </dgm:pt>
    <dgm:pt modelId="{A763818A-AF09-4CA3-BB7B-CCF07CDF5881}" type="pres">
      <dgm:prSet presAssocID="{DE9DEBC6-629A-4719-8F41-E8647979764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D4A5DC5D-1E57-45C9-BF06-D043B429D7BD}" type="pres">
      <dgm:prSet presAssocID="{DE9DEBC6-629A-4719-8F41-E8647979764A}" presName="spaceRect" presStyleCnt="0"/>
      <dgm:spPr/>
    </dgm:pt>
    <dgm:pt modelId="{1E2EBC95-C708-4551-B4BF-9078A6CBE19D}" type="pres">
      <dgm:prSet presAssocID="{DE9DEBC6-629A-4719-8F41-E8647979764A}" presName="parTx" presStyleLbl="revTx" presStyleIdx="0" presStyleCnt="3">
        <dgm:presLayoutVars>
          <dgm:chMax val="0"/>
          <dgm:chPref val="0"/>
        </dgm:presLayoutVars>
      </dgm:prSet>
      <dgm:spPr/>
    </dgm:pt>
    <dgm:pt modelId="{9B3F7BFF-0F1E-4027-B142-02D3975EA39E}" type="pres">
      <dgm:prSet presAssocID="{D3FFE246-944D-4BB3-AEC2-F87B3162525D}" presName="sibTrans" presStyleCnt="0"/>
      <dgm:spPr/>
    </dgm:pt>
    <dgm:pt modelId="{69E19309-922B-42BC-A29C-FA1C489471B5}" type="pres">
      <dgm:prSet presAssocID="{ABA7ABB0-83DC-478B-97E1-5D69B77C3302}" presName="compNode" presStyleCnt="0"/>
      <dgm:spPr/>
    </dgm:pt>
    <dgm:pt modelId="{4C6EB146-2E8B-4AEA-B0DB-ACE69574A599}" type="pres">
      <dgm:prSet presAssocID="{ABA7ABB0-83DC-478B-97E1-5D69B77C3302}" presName="bgRect" presStyleLbl="bgShp" presStyleIdx="1" presStyleCnt="3"/>
      <dgm:spPr/>
    </dgm:pt>
    <dgm:pt modelId="{6864987F-DD52-4169-B83A-3E05484B28E3}" type="pres">
      <dgm:prSet presAssocID="{ABA7ABB0-83DC-478B-97E1-5D69B77C330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C52B01A6-B1EB-4E81-9B38-828A1EF777C9}" type="pres">
      <dgm:prSet presAssocID="{ABA7ABB0-83DC-478B-97E1-5D69B77C3302}" presName="spaceRect" presStyleCnt="0"/>
      <dgm:spPr/>
    </dgm:pt>
    <dgm:pt modelId="{D476CDDB-F21C-4D00-B136-A976F9864D43}" type="pres">
      <dgm:prSet presAssocID="{ABA7ABB0-83DC-478B-97E1-5D69B77C3302}" presName="parTx" presStyleLbl="revTx" presStyleIdx="1" presStyleCnt="3">
        <dgm:presLayoutVars>
          <dgm:chMax val="0"/>
          <dgm:chPref val="0"/>
        </dgm:presLayoutVars>
      </dgm:prSet>
      <dgm:spPr/>
    </dgm:pt>
    <dgm:pt modelId="{1EC21536-1DA1-4E80-A4DD-802A08FCC928}" type="pres">
      <dgm:prSet presAssocID="{E50B4F5C-2946-4475-B884-04781E5AA33C}" presName="sibTrans" presStyleCnt="0"/>
      <dgm:spPr/>
    </dgm:pt>
    <dgm:pt modelId="{60E4B5F2-75E5-4F30-B40F-C7AFA41C1E8A}" type="pres">
      <dgm:prSet presAssocID="{321A6F8D-CEF4-4A1E-A800-523D40D35314}" presName="compNode" presStyleCnt="0"/>
      <dgm:spPr/>
    </dgm:pt>
    <dgm:pt modelId="{EB73210B-3D86-4B33-AFF9-DAEEB82C3DB8}" type="pres">
      <dgm:prSet presAssocID="{321A6F8D-CEF4-4A1E-A800-523D40D35314}" presName="bgRect" presStyleLbl="bgShp" presStyleIdx="2" presStyleCnt="3"/>
      <dgm:spPr/>
    </dgm:pt>
    <dgm:pt modelId="{B53D9E2B-AC45-4312-98CB-ECD669FC8DF4}" type="pres">
      <dgm:prSet presAssocID="{321A6F8D-CEF4-4A1E-A800-523D40D3531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43126991-41DA-4D0E-96D7-BCD3CF152CBC}" type="pres">
      <dgm:prSet presAssocID="{321A6F8D-CEF4-4A1E-A800-523D40D35314}" presName="spaceRect" presStyleCnt="0"/>
      <dgm:spPr/>
    </dgm:pt>
    <dgm:pt modelId="{88BEA95A-ED0D-4483-BC2D-AF7F57E5F4B1}" type="pres">
      <dgm:prSet presAssocID="{321A6F8D-CEF4-4A1E-A800-523D40D3531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72FBA29-D608-4E6A-977E-EFE743FC6068}" type="presOf" srcId="{DE9DEBC6-629A-4719-8F41-E8647979764A}" destId="{1E2EBC95-C708-4551-B4BF-9078A6CBE19D}" srcOrd="0" destOrd="0" presId="urn:microsoft.com/office/officeart/2018/2/layout/IconVerticalSolidList"/>
    <dgm:cxn modelId="{A09FE02E-A8A0-43E9-815D-4A030BFA1895}" type="presOf" srcId="{1F4DF373-B205-48CD-AADB-B8D0273C798D}" destId="{A6148981-7A0E-4FDC-9403-FF679365F9B9}" srcOrd="0" destOrd="0" presId="urn:microsoft.com/office/officeart/2018/2/layout/IconVerticalSolidList"/>
    <dgm:cxn modelId="{AF473B38-6708-4D5C-8F38-BC6FA876C302}" type="presOf" srcId="{ABA7ABB0-83DC-478B-97E1-5D69B77C3302}" destId="{D476CDDB-F21C-4D00-B136-A976F9864D43}" srcOrd="0" destOrd="0" presId="urn:microsoft.com/office/officeart/2018/2/layout/IconVerticalSolidList"/>
    <dgm:cxn modelId="{2C6CC57C-7AC1-48F1-819F-5DC51D3EB2F8}" srcId="{1F4DF373-B205-48CD-AADB-B8D0273C798D}" destId="{ABA7ABB0-83DC-478B-97E1-5D69B77C3302}" srcOrd="1" destOrd="0" parTransId="{D56B7F26-F0FA-4E68-AF06-33AFBECD832A}" sibTransId="{E50B4F5C-2946-4475-B884-04781E5AA33C}"/>
    <dgm:cxn modelId="{C4A6198A-4505-4472-AA1E-4C20DE5E6881}" type="presOf" srcId="{321A6F8D-CEF4-4A1E-A800-523D40D35314}" destId="{88BEA95A-ED0D-4483-BC2D-AF7F57E5F4B1}" srcOrd="0" destOrd="0" presId="urn:microsoft.com/office/officeart/2018/2/layout/IconVerticalSolidList"/>
    <dgm:cxn modelId="{20F801DC-D900-4125-803C-218587590D45}" srcId="{1F4DF373-B205-48CD-AADB-B8D0273C798D}" destId="{DE9DEBC6-629A-4719-8F41-E8647979764A}" srcOrd="0" destOrd="0" parTransId="{484262BC-71F3-4B6B-A07A-D7BE123FC0E8}" sibTransId="{D3FFE246-944D-4BB3-AEC2-F87B3162525D}"/>
    <dgm:cxn modelId="{78BF14E5-D6D8-4D6A-8B0D-2719FEC6C8CD}" srcId="{1F4DF373-B205-48CD-AADB-B8D0273C798D}" destId="{321A6F8D-CEF4-4A1E-A800-523D40D35314}" srcOrd="2" destOrd="0" parTransId="{F443D036-8A4F-4274-A8BF-E946E35FA875}" sibTransId="{D568317B-89CF-4D12-BA05-1F68FA2E723C}"/>
    <dgm:cxn modelId="{B9A5BE7A-76CB-4101-B25A-D62B949D54E9}" type="presParOf" srcId="{A6148981-7A0E-4FDC-9403-FF679365F9B9}" destId="{640C0E62-76D7-4255-AF70-C433900DEEE2}" srcOrd="0" destOrd="0" presId="urn:microsoft.com/office/officeart/2018/2/layout/IconVerticalSolidList"/>
    <dgm:cxn modelId="{A33509C7-932E-4A82-ACDB-62228942E715}" type="presParOf" srcId="{640C0E62-76D7-4255-AF70-C433900DEEE2}" destId="{45E0CAFC-C03A-4AE4-844A-E828F756EA6D}" srcOrd="0" destOrd="0" presId="urn:microsoft.com/office/officeart/2018/2/layout/IconVerticalSolidList"/>
    <dgm:cxn modelId="{F4C47458-1846-472A-87C1-4F23921AC7E9}" type="presParOf" srcId="{640C0E62-76D7-4255-AF70-C433900DEEE2}" destId="{A763818A-AF09-4CA3-BB7B-CCF07CDF5881}" srcOrd="1" destOrd="0" presId="urn:microsoft.com/office/officeart/2018/2/layout/IconVerticalSolidList"/>
    <dgm:cxn modelId="{77B58820-2966-4A39-9C5E-AEF57B0BF135}" type="presParOf" srcId="{640C0E62-76D7-4255-AF70-C433900DEEE2}" destId="{D4A5DC5D-1E57-45C9-BF06-D043B429D7BD}" srcOrd="2" destOrd="0" presId="urn:microsoft.com/office/officeart/2018/2/layout/IconVerticalSolidList"/>
    <dgm:cxn modelId="{B6F31B6A-4FF6-4377-B660-6AADCBE9D503}" type="presParOf" srcId="{640C0E62-76D7-4255-AF70-C433900DEEE2}" destId="{1E2EBC95-C708-4551-B4BF-9078A6CBE19D}" srcOrd="3" destOrd="0" presId="urn:microsoft.com/office/officeart/2018/2/layout/IconVerticalSolidList"/>
    <dgm:cxn modelId="{1BB53EC1-815E-4B2E-9585-C42B139973DC}" type="presParOf" srcId="{A6148981-7A0E-4FDC-9403-FF679365F9B9}" destId="{9B3F7BFF-0F1E-4027-B142-02D3975EA39E}" srcOrd="1" destOrd="0" presId="urn:microsoft.com/office/officeart/2018/2/layout/IconVerticalSolidList"/>
    <dgm:cxn modelId="{C439C8D7-D063-4855-A229-44C281A80B01}" type="presParOf" srcId="{A6148981-7A0E-4FDC-9403-FF679365F9B9}" destId="{69E19309-922B-42BC-A29C-FA1C489471B5}" srcOrd="2" destOrd="0" presId="urn:microsoft.com/office/officeart/2018/2/layout/IconVerticalSolidList"/>
    <dgm:cxn modelId="{4949C877-A22C-4E18-A8C5-8EA5A7AD6ABE}" type="presParOf" srcId="{69E19309-922B-42BC-A29C-FA1C489471B5}" destId="{4C6EB146-2E8B-4AEA-B0DB-ACE69574A599}" srcOrd="0" destOrd="0" presId="urn:microsoft.com/office/officeart/2018/2/layout/IconVerticalSolidList"/>
    <dgm:cxn modelId="{5E276B51-C562-431A-AAA9-50246F3BEE1A}" type="presParOf" srcId="{69E19309-922B-42BC-A29C-FA1C489471B5}" destId="{6864987F-DD52-4169-B83A-3E05484B28E3}" srcOrd="1" destOrd="0" presId="urn:microsoft.com/office/officeart/2018/2/layout/IconVerticalSolidList"/>
    <dgm:cxn modelId="{48396DE7-DC02-4F0F-BE5A-68A74EF909DC}" type="presParOf" srcId="{69E19309-922B-42BC-A29C-FA1C489471B5}" destId="{C52B01A6-B1EB-4E81-9B38-828A1EF777C9}" srcOrd="2" destOrd="0" presId="urn:microsoft.com/office/officeart/2018/2/layout/IconVerticalSolidList"/>
    <dgm:cxn modelId="{43D0791F-D660-4ABB-8E1F-68A4C9659A1F}" type="presParOf" srcId="{69E19309-922B-42BC-A29C-FA1C489471B5}" destId="{D476CDDB-F21C-4D00-B136-A976F9864D43}" srcOrd="3" destOrd="0" presId="urn:microsoft.com/office/officeart/2018/2/layout/IconVerticalSolidList"/>
    <dgm:cxn modelId="{EEC5F66D-8442-447D-8134-CEA4CA291A79}" type="presParOf" srcId="{A6148981-7A0E-4FDC-9403-FF679365F9B9}" destId="{1EC21536-1DA1-4E80-A4DD-802A08FCC928}" srcOrd="3" destOrd="0" presId="urn:microsoft.com/office/officeart/2018/2/layout/IconVerticalSolidList"/>
    <dgm:cxn modelId="{7CD49F7D-15FA-46A9-9833-0D02E3A9A430}" type="presParOf" srcId="{A6148981-7A0E-4FDC-9403-FF679365F9B9}" destId="{60E4B5F2-75E5-4F30-B40F-C7AFA41C1E8A}" srcOrd="4" destOrd="0" presId="urn:microsoft.com/office/officeart/2018/2/layout/IconVerticalSolidList"/>
    <dgm:cxn modelId="{E92DB75D-AFE2-4416-9140-948DA8DF158D}" type="presParOf" srcId="{60E4B5F2-75E5-4F30-B40F-C7AFA41C1E8A}" destId="{EB73210B-3D86-4B33-AFF9-DAEEB82C3DB8}" srcOrd="0" destOrd="0" presId="urn:microsoft.com/office/officeart/2018/2/layout/IconVerticalSolidList"/>
    <dgm:cxn modelId="{02FDEC6A-7849-4EB6-AD8C-A5540F7488BC}" type="presParOf" srcId="{60E4B5F2-75E5-4F30-B40F-C7AFA41C1E8A}" destId="{B53D9E2B-AC45-4312-98CB-ECD669FC8DF4}" srcOrd="1" destOrd="0" presId="urn:microsoft.com/office/officeart/2018/2/layout/IconVerticalSolidList"/>
    <dgm:cxn modelId="{1B62785B-975A-47B6-A7B5-9D990C030FEB}" type="presParOf" srcId="{60E4B5F2-75E5-4F30-B40F-C7AFA41C1E8A}" destId="{43126991-41DA-4D0E-96D7-BCD3CF152CBC}" srcOrd="2" destOrd="0" presId="urn:microsoft.com/office/officeart/2018/2/layout/IconVerticalSolidList"/>
    <dgm:cxn modelId="{8BAC6F90-A27F-4604-92E3-0CD9DDE5362A}" type="presParOf" srcId="{60E4B5F2-75E5-4F30-B40F-C7AFA41C1E8A}" destId="{88BEA95A-ED0D-4483-BC2D-AF7F57E5F4B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D31F4D-4F3B-496D-908B-2031BCB4BE80}">
      <dsp:nvSpPr>
        <dsp:cNvPr id="0" name=""/>
        <dsp:cNvSpPr/>
      </dsp:nvSpPr>
      <dsp:spPr>
        <a:xfrm>
          <a:off x="0" y="3399"/>
          <a:ext cx="5721484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50D3B5-55B4-4E9B-A8B3-9D0DF5CDD844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D052C1-BB7D-4D26-BDA5-71D2093D4545}">
      <dsp:nvSpPr>
        <dsp:cNvPr id="0" name=""/>
        <dsp:cNvSpPr/>
      </dsp:nvSpPr>
      <dsp:spPr>
        <a:xfrm>
          <a:off x="836323" y="3399"/>
          <a:ext cx="4885160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Analyst in Zomato, a global restaurant rating website &amp; mobile application.</a:t>
          </a:r>
        </a:p>
      </dsp:txBody>
      <dsp:txXfrm>
        <a:off x="836323" y="3399"/>
        <a:ext cx="4885160" cy="724089"/>
      </dsp:txXfrm>
    </dsp:sp>
    <dsp:sp modelId="{28009FC2-4F5D-4F47-93EE-108998C56D65}">
      <dsp:nvSpPr>
        <dsp:cNvPr id="0" name=""/>
        <dsp:cNvSpPr/>
      </dsp:nvSpPr>
      <dsp:spPr>
        <a:xfrm>
          <a:off x="0" y="908511"/>
          <a:ext cx="5721484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0FE6F5-A19E-478C-9779-AA37740585E5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92FC25-B31A-419C-842A-F7412496B0EC}">
      <dsp:nvSpPr>
        <dsp:cNvPr id="0" name=""/>
        <dsp:cNvSpPr/>
      </dsp:nvSpPr>
      <dsp:spPr>
        <a:xfrm>
          <a:off x="836323" y="908511"/>
          <a:ext cx="4885160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Exclusive Campaign Project which collaborates with the restaurants.</a:t>
          </a:r>
        </a:p>
      </dsp:txBody>
      <dsp:txXfrm>
        <a:off x="836323" y="908511"/>
        <a:ext cx="4885160" cy="724089"/>
      </dsp:txXfrm>
    </dsp:sp>
    <dsp:sp modelId="{652853E5-1744-47CD-BD62-419F5CCA4E9C}">
      <dsp:nvSpPr>
        <dsp:cNvPr id="0" name=""/>
        <dsp:cNvSpPr/>
      </dsp:nvSpPr>
      <dsp:spPr>
        <a:xfrm>
          <a:off x="0" y="1813624"/>
          <a:ext cx="5721484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3C5AA8-1950-4100-80CD-4E9EB4F6FC2C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2D91CE-CB1C-41C1-BBAF-E87A9DAA5E33}">
      <dsp:nvSpPr>
        <dsp:cNvPr id="0" name=""/>
        <dsp:cNvSpPr/>
      </dsp:nvSpPr>
      <dsp:spPr>
        <a:xfrm>
          <a:off x="836323" y="1813624"/>
          <a:ext cx="4885160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Looking for highly recommended restaurants.</a:t>
          </a:r>
        </a:p>
      </dsp:txBody>
      <dsp:txXfrm>
        <a:off x="836323" y="1813624"/>
        <a:ext cx="4885160" cy="724089"/>
      </dsp:txXfrm>
    </dsp:sp>
    <dsp:sp modelId="{C13DD0E6-CB0F-42DE-86E1-92FF20103758}">
      <dsp:nvSpPr>
        <dsp:cNvPr id="0" name=""/>
        <dsp:cNvSpPr/>
      </dsp:nvSpPr>
      <dsp:spPr>
        <a:xfrm>
          <a:off x="0" y="2718736"/>
          <a:ext cx="5721484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235B36-E49F-41EB-B66D-5EC772EB2AEB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63B723-9CAA-49EA-989E-D13706E59A3F}">
      <dsp:nvSpPr>
        <dsp:cNvPr id="0" name=""/>
        <dsp:cNvSpPr/>
      </dsp:nvSpPr>
      <dsp:spPr>
        <a:xfrm>
          <a:off x="836323" y="2718736"/>
          <a:ext cx="4885160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Introduce discount offers for both dine-in and online delivery service to Zomato Pro Members.</a:t>
          </a:r>
        </a:p>
      </dsp:txBody>
      <dsp:txXfrm>
        <a:off x="836323" y="2718736"/>
        <a:ext cx="4885160" cy="724089"/>
      </dsp:txXfrm>
    </dsp:sp>
    <dsp:sp modelId="{B23CAFAB-E959-4CFF-B0C7-A464BFE9AB6F}">
      <dsp:nvSpPr>
        <dsp:cNvPr id="0" name=""/>
        <dsp:cNvSpPr/>
      </dsp:nvSpPr>
      <dsp:spPr>
        <a:xfrm>
          <a:off x="0" y="3623848"/>
          <a:ext cx="5721484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C22174-0984-4B5F-9169-CDDD2F9BD6CD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683D87-7AE6-4301-9FD6-05E2D5FB105F}">
      <dsp:nvSpPr>
        <dsp:cNvPr id="0" name=""/>
        <dsp:cNvSpPr/>
      </dsp:nvSpPr>
      <dsp:spPr>
        <a:xfrm>
          <a:off x="836323" y="3623848"/>
          <a:ext cx="4885160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Priority Delivery Benefits for Zomato Pro Members.</a:t>
          </a:r>
        </a:p>
      </dsp:txBody>
      <dsp:txXfrm>
        <a:off x="836323" y="3623848"/>
        <a:ext cx="4885160" cy="7240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E0CAFC-C03A-4AE4-844A-E828F756EA6D}">
      <dsp:nvSpPr>
        <dsp:cNvPr id="0" name=""/>
        <dsp:cNvSpPr/>
      </dsp:nvSpPr>
      <dsp:spPr>
        <a:xfrm>
          <a:off x="0" y="462"/>
          <a:ext cx="6586489" cy="108128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63818A-AF09-4CA3-BB7B-CCF07CDF5881}">
      <dsp:nvSpPr>
        <dsp:cNvPr id="0" name=""/>
        <dsp:cNvSpPr/>
      </dsp:nvSpPr>
      <dsp:spPr>
        <a:xfrm>
          <a:off x="327088" y="243751"/>
          <a:ext cx="594706" cy="5947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2EBC95-C708-4551-B4BF-9078A6CBE19D}">
      <dsp:nvSpPr>
        <dsp:cNvPr id="0" name=""/>
        <dsp:cNvSpPr/>
      </dsp:nvSpPr>
      <dsp:spPr>
        <a:xfrm>
          <a:off x="1248883" y="462"/>
          <a:ext cx="5337605" cy="1081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36" tIns="114436" rIns="114436" bIns="11443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Import flat file to MySQL</a:t>
          </a:r>
          <a:endParaRPr lang="en-US" sz="2500" kern="1200" dirty="0"/>
        </a:p>
      </dsp:txBody>
      <dsp:txXfrm>
        <a:off x="1248883" y="462"/>
        <a:ext cx="5337605" cy="1081284"/>
      </dsp:txXfrm>
    </dsp:sp>
    <dsp:sp modelId="{4C6EB146-2E8B-4AEA-B0DB-ACE69574A599}">
      <dsp:nvSpPr>
        <dsp:cNvPr id="0" name=""/>
        <dsp:cNvSpPr/>
      </dsp:nvSpPr>
      <dsp:spPr>
        <a:xfrm>
          <a:off x="0" y="1352067"/>
          <a:ext cx="6586489" cy="108128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64987F-DD52-4169-B83A-3E05484B28E3}">
      <dsp:nvSpPr>
        <dsp:cNvPr id="0" name=""/>
        <dsp:cNvSpPr/>
      </dsp:nvSpPr>
      <dsp:spPr>
        <a:xfrm>
          <a:off x="327088" y="1595356"/>
          <a:ext cx="594706" cy="5947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76CDDB-F21C-4D00-B136-A976F9864D43}">
      <dsp:nvSpPr>
        <dsp:cNvPr id="0" name=""/>
        <dsp:cNvSpPr/>
      </dsp:nvSpPr>
      <dsp:spPr>
        <a:xfrm>
          <a:off x="1248883" y="1352067"/>
          <a:ext cx="5337605" cy="1081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36" tIns="114436" rIns="114436" bIns="11443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Remove Null</a:t>
          </a:r>
          <a:endParaRPr lang="en-US" sz="2500" kern="1200" dirty="0"/>
        </a:p>
      </dsp:txBody>
      <dsp:txXfrm>
        <a:off x="1248883" y="1352067"/>
        <a:ext cx="5337605" cy="1081284"/>
      </dsp:txXfrm>
    </dsp:sp>
    <dsp:sp modelId="{EB73210B-3D86-4B33-AFF9-DAEEB82C3DB8}">
      <dsp:nvSpPr>
        <dsp:cNvPr id="0" name=""/>
        <dsp:cNvSpPr/>
      </dsp:nvSpPr>
      <dsp:spPr>
        <a:xfrm>
          <a:off x="0" y="2703672"/>
          <a:ext cx="6586489" cy="108128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3D9E2B-AC45-4312-98CB-ECD669FC8DF4}">
      <dsp:nvSpPr>
        <dsp:cNvPr id="0" name=""/>
        <dsp:cNvSpPr/>
      </dsp:nvSpPr>
      <dsp:spPr>
        <a:xfrm>
          <a:off x="327088" y="2946961"/>
          <a:ext cx="594706" cy="5947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BEA95A-ED0D-4483-BC2D-AF7F57E5F4B1}">
      <dsp:nvSpPr>
        <dsp:cNvPr id="0" name=""/>
        <dsp:cNvSpPr/>
      </dsp:nvSpPr>
      <dsp:spPr>
        <a:xfrm>
          <a:off x="1248883" y="2703672"/>
          <a:ext cx="5337605" cy="1081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36" tIns="114436" rIns="114436" bIns="11443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Create New Table</a:t>
          </a:r>
          <a:endParaRPr lang="en-US" sz="2500" kern="1200" dirty="0"/>
        </a:p>
      </dsp:txBody>
      <dsp:txXfrm>
        <a:off x="1248883" y="2703672"/>
        <a:ext cx="5337605" cy="10812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9BD4B-A7B3-48E5-9008-00BEA78342BD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83B6C-B547-400C-A8F1-A717D9A2B5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494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C83B6C-B547-400C-A8F1-A717D9A2B53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463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C83B6C-B547-400C-A8F1-A717D9A2B53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548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C83B6C-B547-400C-A8F1-A717D9A2B53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245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C83B6C-B547-400C-A8F1-A717D9A2B53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858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6B06F-8169-4FE9-8B2A-3BBD34286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395B3-7A86-4EC4-97B3-8828A8164E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804ED-4142-4F82-AC29-125C89B8A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F7C53-2859-480B-8DFA-A52804EAB5A9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6C43C-C9BB-44FB-B378-1E0A15C20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51582-F6AD-4BDB-B975-12706B344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B094B-61F8-442F-A524-6FC97AC305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205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EC2DE-C4F7-4C96-B68D-DF1FE0952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0BC575-7647-4AA6-87C3-2DD98198D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C2705-83F5-4D3E-9C89-D1B07CB3A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F7C53-2859-480B-8DFA-A52804EAB5A9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108B6-D3FF-4F47-8BBF-83FAAEE9E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34217-4827-4E05-811A-AA79279F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B094B-61F8-442F-A524-6FC97AC305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528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FEBA44-5699-45A9-9704-87AA00436F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9E2EDA-3A25-4D8C-87D1-B971E2278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A939-03FE-45FC-8094-226B8CB50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F7C53-2859-480B-8DFA-A52804EAB5A9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2A94D-CD50-458C-B7A3-58E175F72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0ACEE-49A8-4B7E-8AA5-00CFD933A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B094B-61F8-442F-A524-6FC97AC305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08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BBA53-B1AB-4D4C-B821-7C37C3CD2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619D2-15F2-40BA-A273-18239D355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C20B5-BA6E-403E-B359-3966C5273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F7C53-2859-480B-8DFA-A52804EAB5A9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CCE7D-D900-4C37-8441-D36D6BF9A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7F601-B01D-4FEB-ADEE-8F24E5D7A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B094B-61F8-442F-A524-6FC97AC305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68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231E2-4F70-4BD1-A756-C3FFB699C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C5F3E-12D2-44BB-BFF7-E79DCDEB6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71442-C2F6-46EE-B9CA-19CD14A22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F7C53-2859-480B-8DFA-A52804EAB5A9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0261F-D73B-4A5A-8F42-C645443D0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0611C-5552-4BEF-B3AA-C3CAC9531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B094B-61F8-442F-A524-6FC97AC305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9269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0E1CD-06D6-4E84-8E38-9727561DD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6BF4B-0FC1-43CD-9107-0D8496CA70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4BC83E-DDDD-45C1-96FA-97199FC06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3D03C-B38B-4C68-B073-8EA5EB9BD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F7C53-2859-480B-8DFA-A52804EAB5A9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B1B6C-1CFF-452F-B659-76ADCCCA2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A9AAB-6F62-4B37-A99C-B9AD62B75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B094B-61F8-442F-A524-6FC97AC305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871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58E57-969A-4CBF-AFB2-F51276302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97FCE-CCBF-4039-857F-BE3A5D212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CA1F2-F83F-48A1-8D20-F0E07A879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0A425A-B8A2-4728-9F67-EC62FE1087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D581F-72C3-42C9-9F89-31C1CB2747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DA37EE-1EDF-428E-84FC-BC57E4F6C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F7C53-2859-480B-8DFA-A52804EAB5A9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2958A3-8374-4E20-87A3-DC556A7DC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A921B7-E7F6-49DA-8B16-998121A53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B094B-61F8-442F-A524-6FC97AC305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369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C5E9A-613C-4568-9BA0-98751A598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EA71FC-5708-43B2-9646-764808ED6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F7C53-2859-480B-8DFA-A52804EAB5A9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F103C8-5E0B-4694-B237-74FEA3BE6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F96D3-19BB-491C-B9E1-D09EAFECB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B094B-61F8-442F-A524-6FC97AC305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029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5B3D39-F85B-4F66-BB91-6789BB950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F7C53-2859-480B-8DFA-A52804EAB5A9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5646A-95DD-4229-AE7D-39B38541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AFEC9-1C6B-444C-9599-BA443A433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B094B-61F8-442F-A524-6FC97AC305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406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BEFAA-21C3-45E7-B297-11BBE8460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99644-702B-4E86-BD32-092DF6F8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533FCC-FFC0-49EF-8FF1-AB65CCB71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29D71-F5F4-42C1-AB15-05303E873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F7C53-2859-480B-8DFA-A52804EAB5A9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94105-60CC-4587-BEE6-93358E40F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5B0CF-3A24-418C-9924-032354343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B094B-61F8-442F-A524-6FC97AC305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220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A19AB-E26C-4F47-AFE8-875E5FBA1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90A0EE-7290-438C-89C0-5ACB9D3867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271930-F4CB-4EE2-AD7D-4F442568A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6BBE4-00D6-4E44-9D3B-DF2639C00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F7C53-2859-480B-8DFA-A52804EAB5A9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FE9F3-4093-4039-92E9-D1559256F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13EAA-BEEF-46E9-8223-088936010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B094B-61F8-442F-A524-6FC97AC305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F9820C-AC64-4CBF-81A6-880834810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4E41A-5386-45C2-8175-F98B13014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FB534-FE44-44D6-BF91-207F4FF66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F7C53-2859-480B-8DFA-A52804EAB5A9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596D7-6F20-4B37-B44A-E9A502509F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E3B2C-12F2-417D-B290-755F693EF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B094B-61F8-442F-A524-6FC97AC305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701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tmp"/><Relationship Id="rId3" Type="http://schemas.openxmlformats.org/officeDocument/2006/relationships/diagramLayout" Target="../diagrams/layout2.xml"/><Relationship Id="rId7" Type="http://schemas.openxmlformats.org/officeDocument/2006/relationships/image" Target="../media/image22.tmp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2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5" Type="http://schemas.openxmlformats.org/officeDocument/2006/relationships/image" Target="../media/image25.tmp"/><Relationship Id="rId4" Type="http://schemas.openxmlformats.org/officeDocument/2006/relationships/image" Target="../media/image24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tmp"/><Relationship Id="rId4" Type="http://schemas.openxmlformats.org/officeDocument/2006/relationships/image" Target="../media/image28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30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wooden, floor, wood&#10;&#10;Description automatically generated">
            <a:extLst>
              <a:ext uri="{FF2B5EF4-FFF2-40B4-BE49-F238E27FC236}">
                <a16:creationId xmlns:a16="http://schemas.microsoft.com/office/drawing/2014/main" id="{B22A0662-1DC4-4427-93D8-2B44CAF3D3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66" b="11934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0413CE-7C5A-487B-A112-8ABD18BA0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Capstone Project 2:</a:t>
            </a:r>
            <a:br>
              <a:rPr lang="en-US" sz="5200">
                <a:solidFill>
                  <a:srgbClr val="FFFFFF"/>
                </a:solidFill>
              </a:rPr>
            </a:br>
            <a:r>
              <a:rPr lang="en-US" sz="5200">
                <a:solidFill>
                  <a:srgbClr val="FFFFFF"/>
                </a:solidFill>
              </a:rPr>
              <a:t> Zomato</a:t>
            </a:r>
            <a:endParaRPr lang="en-GB" sz="52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510691-7ADE-423F-9572-CB4AB74DD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Presented By: Chen Yunyan</a:t>
            </a:r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553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>
            <a:extLst>
              <a:ext uri="{FF2B5EF4-FFF2-40B4-BE49-F238E27FC236}">
                <a16:creationId xmlns:a16="http://schemas.microsoft.com/office/drawing/2014/main" id="{B452FF17-6A5D-479B-96D9-12D3360627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1EE287-14E5-49FF-9E6C-FD6194173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6338115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125AA470-A722-4DCE-8E7F-AF7A8FAD6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016A82-752E-4EBE-8B85-DA2DE51D8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Source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65161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CED377-41BE-4387-8028-D9FBD4D1BB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949" r="16790" b="-1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Arc 11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383683-5386-4300-B909-44F318A74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US"/>
              <a:t>Background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3AF2C6F-063A-45CE-B8BB-88BA8EC74A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080036"/>
              </p:ext>
            </p:extLst>
          </p:nvPr>
        </p:nvGraphicFramePr>
        <p:xfrm>
          <a:off x="5827048" y="1868487"/>
          <a:ext cx="572148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2785882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0CE5405-2F86-4CC2-BFD9-7E9D6DB81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56" y="3457575"/>
            <a:ext cx="11612488" cy="314124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30D7DA-7D59-4C25-96B1-A9E5CF229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ER-Diagram &amp; Schema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3743E0-26EB-4343-978D-B9384C8824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457" y="955964"/>
            <a:ext cx="11630787" cy="564286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309318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61ECF-B5FE-4785-B8D2-4248D4C16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581" y="314374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Data Preparation</a:t>
            </a:r>
            <a:endParaRPr lang="en-GB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4C1288CE-3866-4220-8912-56A15D4650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7543726"/>
              </p:ext>
            </p:extLst>
          </p:nvPr>
        </p:nvGraphicFramePr>
        <p:xfrm>
          <a:off x="453581" y="2043832"/>
          <a:ext cx="6586489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221B59D-1E51-46D2-AE2F-ABD077A66B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219" y="501119"/>
            <a:ext cx="4331173" cy="12861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A66EF67-1D5B-4093-95F6-A1A530AE25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09369"/>
            <a:ext cx="5800474" cy="341988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1914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CED377-41BE-4387-8028-D9FBD4D1BB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15" r="13983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383683-5386-4300-B909-44F318A74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64" y="1016319"/>
            <a:ext cx="3438144" cy="891546"/>
          </a:xfrm>
        </p:spPr>
        <p:txBody>
          <a:bodyPr anchor="b">
            <a:normAutofit/>
          </a:bodyPr>
          <a:lstStyle/>
          <a:p>
            <a:r>
              <a:rPr lang="en-US" sz="2800" dirty="0"/>
              <a:t>SQL</a:t>
            </a:r>
            <a:br>
              <a:rPr lang="en-US" sz="2800" dirty="0"/>
            </a:br>
            <a:endParaRPr lang="en-GB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3F32324-CE0B-42D5-9F1B-C4FC6F0715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37" y="1653534"/>
            <a:ext cx="5286185" cy="181959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CD5BCAB-7AA8-4833-AD4E-1B79AFF8E5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37" y="3743084"/>
            <a:ext cx="9379366" cy="28449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8" name="Picture 17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D08842B7-084E-46C1-BDD0-A94EF35499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37" y="1653534"/>
            <a:ext cx="9075693" cy="46338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0" name="Picture 19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E2A47526-0EF8-4A00-9CB2-AE5FB663A2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61" y="1644107"/>
            <a:ext cx="9075692" cy="383456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592957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CED377-41BE-4387-8028-D9FBD4D1BB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15" r="13983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383683-5386-4300-B909-44F318A74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64" y="895814"/>
            <a:ext cx="9209209" cy="1124712"/>
          </a:xfrm>
        </p:spPr>
        <p:txBody>
          <a:bodyPr anchor="b">
            <a:normAutofit/>
          </a:bodyPr>
          <a:lstStyle/>
          <a:p>
            <a:r>
              <a:rPr lang="en-US" sz="2800" dirty="0"/>
              <a:t>SQL</a:t>
            </a:r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--Convert average cost for two into USD and find the top 10 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R</a:t>
            </a:r>
            <a:r>
              <a:rPr lang="en-GB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estuarant</a:t>
            </a:r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 for Excellent Rating with the highest cost.</a:t>
            </a:r>
            <a:br>
              <a:rPr lang="en-US" sz="2800" dirty="0"/>
            </a:br>
            <a:endParaRPr lang="en-GB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Content Placeholder 4" descr="A picture containing table&#10;&#10;Description automatically generated">
            <a:extLst>
              <a:ext uri="{FF2B5EF4-FFF2-40B4-BE49-F238E27FC236}">
                <a16:creationId xmlns:a16="http://schemas.microsoft.com/office/drawing/2014/main" id="{EEBAB98D-466D-46FD-8E31-C68C615FD1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88" y="1672318"/>
            <a:ext cx="8447212" cy="4923274"/>
          </a:xfrm>
          <a:ln>
            <a:solidFill>
              <a:schemeClr val="accent1"/>
            </a:solidFill>
          </a:ln>
        </p:spPr>
      </p:pic>
      <p:pic>
        <p:nvPicPr>
          <p:cNvPr id="14" name="Picture 13" descr="A picture containing table&#10;&#10;Description automatically generated">
            <a:extLst>
              <a:ext uri="{FF2B5EF4-FFF2-40B4-BE49-F238E27FC236}">
                <a16:creationId xmlns:a16="http://schemas.microsoft.com/office/drawing/2014/main" id="{019AE55F-5298-408F-946F-B1319085BC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88" y="1672318"/>
            <a:ext cx="8668512" cy="493658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21364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CED377-41BE-4387-8028-D9FBD4D1BB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383683-5386-4300-B909-44F318A74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2362"/>
            <a:ext cx="1917526" cy="14204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Excel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3BFE9A76-B288-49FB-BEC9-B6BA932EB7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258" y="2093287"/>
            <a:ext cx="3407801" cy="1098166"/>
          </a:xfrm>
          <a:prstGeom prst="rect">
            <a:avLst/>
          </a:prstGeom>
        </p:spPr>
      </p:pic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F6380B53-E82C-451E-921A-0D7D32C232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5559646"/>
              </p:ext>
            </p:extLst>
          </p:nvPr>
        </p:nvGraphicFramePr>
        <p:xfrm>
          <a:off x="5209309" y="685800"/>
          <a:ext cx="545833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E4E64C90-90E8-46F0-8FE9-CABDB2E1D7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0491791"/>
              </p:ext>
            </p:extLst>
          </p:nvPr>
        </p:nvGraphicFramePr>
        <p:xfrm>
          <a:off x="1002947" y="3666547"/>
          <a:ext cx="96647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27649119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CED377-41BE-4387-8028-D9FBD4D1BB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" r="23078" b="909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383683-5386-4300-B909-44F318A74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465199"/>
            <a:ext cx="4476479" cy="11247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900" dirty="0"/>
              <a:t>Recommendation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A98FC4-0C26-4801-8CEB-5F9C1C950632}"/>
              </a:ext>
            </a:extLst>
          </p:cNvPr>
          <p:cNvSpPr txBox="1"/>
          <p:nvPr/>
        </p:nvSpPr>
        <p:spPr>
          <a:xfrm>
            <a:off x="371093" y="2718054"/>
            <a:ext cx="8284392" cy="358253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6858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800" dirty="0"/>
              <a:t>Country: UAE, United States, United Kingdom</a:t>
            </a:r>
          </a:p>
          <a:p>
            <a:pPr marL="6858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800" dirty="0"/>
              <a:t>Higher votes indicates higher number of active and satisfied user.</a:t>
            </a:r>
          </a:p>
          <a:p>
            <a:pPr marL="6858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800" dirty="0"/>
              <a:t>Higher average cost for two indicates the spending power of the customer and may bring in higher income in terms of advertisement fees.</a:t>
            </a:r>
          </a:p>
          <a:p>
            <a:pPr marL="6858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800" dirty="0"/>
              <a:t>Delivery Priority Benefit may not be so attractive as many of the restaurants do not have online delivery service yet.</a:t>
            </a:r>
          </a:p>
        </p:txBody>
      </p:sp>
    </p:spTree>
    <p:extLst>
      <p:ext uri="{BB962C8B-B14F-4D97-AF65-F5344CB8AC3E}">
        <p14:creationId xmlns:p14="http://schemas.microsoft.com/office/powerpoint/2010/main" val="548505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201</Words>
  <Application>Microsoft Office PowerPoint</Application>
  <PresentationFormat>Widescreen</PresentationFormat>
  <Paragraphs>29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Capstone Project 2:  Zomato</vt:lpstr>
      <vt:lpstr>Data Source</vt:lpstr>
      <vt:lpstr>Background</vt:lpstr>
      <vt:lpstr>ER-Diagram &amp; Schema</vt:lpstr>
      <vt:lpstr>Data Preparation</vt:lpstr>
      <vt:lpstr>SQL </vt:lpstr>
      <vt:lpstr>SQL--Convert average cost for two into USD and find the top 10 Restuarant for Excellent Rating with the highest cost. </vt:lpstr>
      <vt:lpstr>Excel </vt:lpstr>
      <vt:lpstr>Recommendation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2:  Zomato</dc:title>
  <dc:creator>Chen Yunyan /ACC</dc:creator>
  <cp:lastModifiedBy>Chen Yunyan /ACC</cp:lastModifiedBy>
  <cp:revision>1</cp:revision>
  <dcterms:created xsi:type="dcterms:W3CDTF">2020-11-02T06:35:10Z</dcterms:created>
  <dcterms:modified xsi:type="dcterms:W3CDTF">2020-11-02T06:37:10Z</dcterms:modified>
</cp:coreProperties>
</file>