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B80DC-8213-63EA-B05F-995207FE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CE5E6-2E74-4118-0A04-F61E3A32A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819F2-A0AD-D770-1FD4-9FC3F936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E5533-138B-03CA-3EAD-59CBF5FC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12BCF-D506-1AEA-ECEF-7BBDFDF9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6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187DD-605E-3979-1CE0-DB523515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9971F-F005-25C2-F1D4-B9734B6C6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5BF4A-2718-8757-B815-4297F043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EA289-FBB2-016C-7284-DAFCA21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1A72-7745-2688-DF44-DFAA0ECE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1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487932-3652-B840-B18A-B63B615B9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F9D18-514B-CEF8-C1D2-E4F5C25F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102E5-94D5-109B-6EB3-AE83CD45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22625-39F9-54A3-F058-DF64C73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5EC59-BD6B-33FB-C7BC-A29C4AD4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0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4F52-C0AD-A87C-A3C1-1DC9D816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A7191-F08E-01C1-9AE8-2BA96A7B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7714-7152-C394-5001-C3B5CDA7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818B0-337C-2903-252D-D37E799E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69D6F-6C84-32E9-A1B4-AAE8020F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C3823-4482-4E66-A321-ACA050C7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C8FA8-2026-ACD7-52CB-93921405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B356F-39EF-3D85-5673-FFFC038A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970-EFF2-BE56-2693-D821537E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C1882-15C1-11EB-5070-05176D31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2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90DFF-FE27-5A48-E4DE-E5CF3FB0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6E15-BB84-7232-DE4D-CCF7FC71B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9C869-D6C6-AA41-035F-C6FB47DD2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3F1AD-669E-F720-D85D-8D504136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4D602-F4EE-AA76-6DEE-CFF980DE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961DC-F735-AE20-C729-3BDB8522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78928-EB55-D42E-D065-FE2F5D29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8AAA9-6768-B14D-32B0-CD449792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71F2F-BCF3-1646-4784-8364C6A6E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E66C0F-01B5-E883-4E03-3FB2C2841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F87029-E4F0-D814-76D2-EDA84F360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F6C90-EB18-6EA3-4820-E8EF3472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2E8138-3A21-8E3F-CBD9-E0C3F69F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8B3CC-D186-794C-BE0B-46322F4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0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5F093-4EF5-0209-DE15-B39BFF2A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DD6F1F-D3E9-4512-83CF-6628A1D3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42BE6B-CFA9-1E68-EBE9-29778170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81436-7B30-6DA2-3517-737AD7BB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7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CB662-2CEB-676B-F28A-C27E410D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BD0B3A-EEA0-1327-2CDD-32C9F38C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A5F7BE-5D05-C879-71BF-4487D4BE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4DBB0-F2F5-0EFC-57C5-EF4963D9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99401-02FE-F1DB-7A4F-88CB1F01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C69BA-41B9-C8D7-E66C-117AD9B0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F598B-A422-F9C6-AD51-60B9B651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7B284-686E-A933-110F-04DC5500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DD5CC-A828-13B4-5094-C9C7086C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CDC42-3251-7888-6446-3C2206A7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87F258-48A7-61AE-D423-600D829F4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C0610-A30F-569A-2058-4093368AB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979A2-C765-37A2-D4A0-035BDC85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8D398-CA5A-6F33-B3C2-7446F749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B9B35-AED3-158D-ECE2-48593D8E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B1B68-96E8-86A8-C42B-0583BC07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40544-70F8-4747-5C99-C75C379F9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93BD4-F665-E6E2-FC94-5D3335753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D911-041E-4F71-ADE7-8E010914735D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85254-D0F2-D8E3-CDFA-D54010827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8DB01-1B8C-7855-2754-BE3BCA76F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6027-3AEB-4B15-BB21-856B1D98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3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CE1384-1B1B-E9F9-1E94-4351C013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11" y="428240"/>
            <a:ext cx="5660572" cy="5280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6A2D3-5AC0-4A3E-2C04-0E514BD3072A}"/>
              </a:ext>
            </a:extLst>
          </p:cNvPr>
          <p:cNvSpPr txBox="1"/>
          <p:nvPr/>
        </p:nvSpPr>
        <p:spPr>
          <a:xfrm>
            <a:off x="2612566" y="6000206"/>
            <a:ext cx="677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스컬</a:t>
            </a:r>
            <a:r>
              <a:rPr lang="ko-KR" altLang="en-US" dirty="0"/>
              <a:t> 더 히어로 </a:t>
            </a:r>
            <a:r>
              <a:rPr lang="ko-KR" altLang="en-US" dirty="0" err="1"/>
              <a:t>슬레이어</a:t>
            </a:r>
            <a:r>
              <a:rPr lang="ko-KR" altLang="en-US" dirty="0"/>
              <a:t> 기획서</a:t>
            </a:r>
          </a:p>
        </p:txBody>
      </p:sp>
    </p:spTree>
    <p:extLst>
      <p:ext uri="{BB962C8B-B14F-4D97-AF65-F5344CB8AC3E}">
        <p14:creationId xmlns:p14="http://schemas.microsoft.com/office/powerpoint/2010/main" val="244489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B6749-7F94-3C88-F028-F4D2121AECFE}"/>
              </a:ext>
            </a:extLst>
          </p:cNvPr>
          <p:cNvSpPr txBox="1"/>
          <p:nvPr/>
        </p:nvSpPr>
        <p:spPr>
          <a:xfrm>
            <a:off x="426720" y="413385"/>
            <a:ext cx="113385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차 </a:t>
            </a:r>
            <a:r>
              <a:rPr lang="ko-KR" altLang="en-US" sz="3600" dirty="0" err="1"/>
              <a:t>례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2000" dirty="0"/>
              <a:t>1.  </a:t>
            </a:r>
            <a:r>
              <a:rPr lang="ko-KR" altLang="en-US" sz="2000" dirty="0"/>
              <a:t>게임 소개</a:t>
            </a:r>
            <a:endParaRPr lang="en-US" altLang="ko-KR" sz="2000" dirty="0"/>
          </a:p>
          <a:p>
            <a:r>
              <a:rPr lang="en-US" altLang="ko-KR" sz="1400" dirty="0"/>
              <a:t>          - </a:t>
            </a:r>
            <a:r>
              <a:rPr lang="ko-KR" altLang="en-US" sz="1400" dirty="0"/>
              <a:t>게임성 및 장르</a:t>
            </a:r>
            <a:endParaRPr lang="en-US" altLang="ko-KR" sz="1400" dirty="0"/>
          </a:p>
          <a:p>
            <a:r>
              <a:rPr lang="en-US" altLang="ko-KR" sz="1400" dirty="0"/>
              <a:t>          - </a:t>
            </a:r>
            <a:r>
              <a:rPr lang="ko-KR" altLang="en-US" sz="1400" dirty="0"/>
              <a:t>게임 스토리</a:t>
            </a:r>
            <a:endParaRPr lang="en-US" altLang="ko-KR" sz="1400" dirty="0"/>
          </a:p>
          <a:p>
            <a:r>
              <a:rPr lang="en-US" altLang="ko-KR" sz="1400" dirty="0"/>
              <a:t>          - </a:t>
            </a:r>
            <a:r>
              <a:rPr lang="ko-KR" altLang="en-US" sz="1400" dirty="0"/>
              <a:t>게임 시스템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2000" dirty="0"/>
              <a:t>개발 프로세서</a:t>
            </a:r>
            <a:endParaRPr lang="en-US" altLang="ko-KR" sz="2000" dirty="0"/>
          </a:p>
          <a:p>
            <a:r>
              <a:rPr lang="en-US" altLang="ko-KR" sz="2000" dirty="0"/>
              <a:t>       </a:t>
            </a:r>
            <a:r>
              <a:rPr lang="en-US" altLang="ko-KR" sz="1400" dirty="0"/>
              <a:t>-  </a:t>
            </a:r>
            <a:r>
              <a:rPr lang="ko-KR" altLang="en-US" sz="1400" dirty="0"/>
              <a:t>개발 게임</a:t>
            </a:r>
            <a:endParaRPr lang="en-US" altLang="ko-KR" sz="1400" dirty="0"/>
          </a:p>
          <a:p>
            <a:r>
              <a:rPr lang="en-US" altLang="ko-KR" sz="1400" dirty="0"/>
              <a:t>          -  </a:t>
            </a:r>
            <a:r>
              <a:rPr lang="ko-KR" altLang="en-US" sz="1400" dirty="0"/>
              <a:t>개발 인원</a:t>
            </a:r>
            <a:endParaRPr lang="en-US" altLang="ko-KR" sz="1400" dirty="0"/>
          </a:p>
          <a:p>
            <a:r>
              <a:rPr lang="en-US" altLang="ko-KR" sz="1400" dirty="0"/>
              <a:t>          -  </a:t>
            </a:r>
            <a:r>
              <a:rPr lang="ko-KR" altLang="en-US" sz="1400" dirty="0"/>
              <a:t>개발 일정</a:t>
            </a:r>
            <a:endParaRPr lang="en-US" altLang="ko-KR" sz="1400" dirty="0"/>
          </a:p>
          <a:p>
            <a:r>
              <a:rPr lang="en-US" altLang="ko-KR" sz="1400" dirty="0"/>
              <a:t>          - </a:t>
            </a:r>
            <a:r>
              <a:rPr lang="ko-KR" altLang="en-US" sz="1400" dirty="0"/>
              <a:t> 개발 담당</a:t>
            </a:r>
            <a:endParaRPr lang="en-US" altLang="ko-KR" sz="1400" dirty="0"/>
          </a:p>
          <a:p>
            <a:r>
              <a:rPr lang="en-US" altLang="ko-KR" sz="1400" dirty="0"/>
              <a:t>          -  </a:t>
            </a:r>
            <a:r>
              <a:rPr lang="ko-KR" altLang="en-US" sz="1400" dirty="0"/>
              <a:t>개발 도전과제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5022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6A5835-EF28-A918-ED75-761DE72A8AC9}"/>
              </a:ext>
            </a:extLst>
          </p:cNvPr>
          <p:cNvSpPr txBox="1"/>
          <p:nvPr/>
        </p:nvSpPr>
        <p:spPr>
          <a:xfrm>
            <a:off x="705394" y="435429"/>
            <a:ext cx="1133856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300" dirty="0"/>
          </a:p>
          <a:p>
            <a:r>
              <a:rPr lang="ko-KR" altLang="en-US" sz="1300" dirty="0"/>
              <a:t>◆ 게임 소개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▷ 게임성 및 장르</a:t>
            </a:r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로그라이크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요소를 가미한 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2D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플랫포머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액션 게임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sz="1300" dirty="0"/>
          </a:p>
          <a:p>
            <a:r>
              <a:rPr lang="ko-KR" altLang="en-US" sz="1300" dirty="0"/>
              <a:t>▷ 게임 스토리</a:t>
            </a:r>
            <a:endParaRPr lang="en-US" altLang="ko-KR" sz="1300" dirty="0"/>
          </a:p>
          <a:p>
            <a:r>
              <a:rPr lang="en-US" altLang="ko-KR" sz="1300" dirty="0"/>
              <a:t>   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먼 옛날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하모니아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(Harmonia) 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대륙에는 인간과 인간이 아닌 자들이 각자의 생활을 영위하고 있었습니다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br>
              <a:rPr lang="ko-KR" altLang="en-US" sz="1300" dirty="0"/>
            </a:b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인간들은 한데 모여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칼레온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(Caerleon)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이라는 이름의 제국을 세우고 자신들과 다른 이종족들을 마족이라 칭하며 배척하였습니다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br>
              <a:rPr lang="ko-KR" altLang="en-US" sz="1300" dirty="0"/>
            </a:b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마족은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마왕을 중심으로 조화를 이루며 번영하였으나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칼레온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제국은 귀족들의 권력다툼과 내란으로 쇠퇴의 길을 걷고 있었습니다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br>
              <a:rPr lang="ko-KR" altLang="en-US" sz="1300" dirty="0"/>
            </a:b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제국의 망조와 국민들의 불신이 커져가던 중 용사의 아들이 마족에게 살해당하는 사건이 발생하고 이에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칼레온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국왕은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마족의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토벌을 주장하며 민심을 한데 모으는데 성공하였습니다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br>
              <a:rPr lang="ko-KR" altLang="en-US" sz="1300" dirty="0"/>
            </a:b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그렇게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칼레온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제국은  용사와 모험가를 필두로 군대를 일으켜 마왕성을 침략합니다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br>
              <a:rPr lang="ko-KR" altLang="en-US" sz="1300" dirty="0"/>
            </a:b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갑작스러운 기습으로 인해 마왕성은 초토화 되었고 마왕을 비롯한 수 많은 마족들이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칼레온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제국의 포로가 되고 말았습니다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br>
              <a:rPr lang="ko-KR" altLang="en-US" sz="1300" dirty="0"/>
            </a:b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간신히 살아남은 꼬마 스켈레톤 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'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리틀본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'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은 마왕과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마족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동포들의 구출을 위해 단신으로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칼레온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성을 향합니다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br>
              <a:rPr lang="ko-KR" altLang="en-US" sz="1300" dirty="0"/>
            </a:b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당신과 함께 떠나는 이 모험에서 꼬마 </a:t>
            </a:r>
            <a:r>
              <a:rPr lang="ko-KR" altLang="en-US" sz="1300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스켈레톤은</a:t>
            </a:r>
            <a:r>
              <a:rPr lang="ko-KR" altLang="en-US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자신이 원하던 것을 되찾을 수 있을까요</a:t>
            </a:r>
            <a:r>
              <a:rPr lang="en-US" altLang="ko-KR" sz="13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?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▶ 게임 시스템</a:t>
            </a:r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ko-KR" altLang="en-US" sz="1300" dirty="0"/>
              <a:t>사로잡힌 마왕성의 인물들을 되찾기 위해 떠나는 것이 기본 배경인 게임이다</a:t>
            </a:r>
            <a:r>
              <a:rPr lang="en-US" altLang="ko-KR" sz="1300" dirty="0"/>
              <a:t>. </a:t>
            </a:r>
            <a:r>
              <a:rPr lang="ko-KR" altLang="en-US" sz="1300" dirty="0" err="1"/>
              <a:t>몹들을</a:t>
            </a:r>
            <a:r>
              <a:rPr lang="ko-KR" altLang="en-US" sz="1300" dirty="0"/>
              <a:t> 전부 죽일 시 다음 스테이지로 가는 문이 열린다</a:t>
            </a:r>
            <a:r>
              <a:rPr lang="en-US" altLang="ko-KR" sz="1300" dirty="0"/>
              <a:t>. </a:t>
            </a:r>
            <a:r>
              <a:rPr lang="ko-KR" altLang="en-US" sz="1300" dirty="0"/>
              <a:t>많은 </a:t>
            </a:r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ko-KR" altLang="en-US" sz="1300" dirty="0"/>
              <a:t>적들이 </a:t>
            </a:r>
            <a:r>
              <a:rPr lang="ko-KR" altLang="en-US" sz="1300" dirty="0" err="1"/>
              <a:t>슈퍼아머를</a:t>
            </a:r>
            <a:r>
              <a:rPr lang="ko-KR" altLang="en-US" sz="1300" dirty="0"/>
              <a:t> 가지고 있어 반격을 가해오고</a:t>
            </a:r>
            <a:r>
              <a:rPr lang="en-US" altLang="ko-KR" sz="1300" dirty="0"/>
              <a:t>, </a:t>
            </a:r>
            <a:r>
              <a:rPr lang="ko-KR" altLang="en-US" sz="1300" dirty="0"/>
              <a:t>공격패턴도 상당히 빠르다</a:t>
            </a:r>
            <a:r>
              <a:rPr lang="en-US" altLang="ko-KR" sz="1300" dirty="0"/>
              <a:t>. </a:t>
            </a:r>
            <a:r>
              <a:rPr lang="ko-KR" altLang="en-US" sz="1300" dirty="0"/>
              <a:t>체력회복도 제한이 있는데</a:t>
            </a:r>
            <a:r>
              <a:rPr lang="en-US" altLang="ko-KR" sz="1300" dirty="0"/>
              <a:t>, </a:t>
            </a:r>
            <a:r>
              <a:rPr lang="ko-KR" altLang="en-US" sz="1300" dirty="0"/>
              <a:t>기본적으로 암시장의 오크 주방장에게서     </a:t>
            </a:r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ko-KR" altLang="en-US" sz="1300" dirty="0"/>
              <a:t>음식을 구입할 수도 있으며 적을 척을 처치하면 낮은 확률로 </a:t>
            </a:r>
            <a:r>
              <a:rPr lang="en-US" altLang="ko-KR" sz="1300" dirty="0"/>
              <a:t>HP </a:t>
            </a:r>
            <a:r>
              <a:rPr lang="ko-KR" altLang="en-US" sz="1300" dirty="0"/>
              <a:t>결정이 </a:t>
            </a:r>
            <a:r>
              <a:rPr lang="ko-KR" altLang="en-US" sz="1300" dirty="0" err="1"/>
              <a:t>드랍한다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en-US" altLang="ko-KR" sz="1300" dirty="0"/>
              <a:t>  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14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C1933C-3563-42E1-934A-44C31946A046}"/>
              </a:ext>
            </a:extLst>
          </p:cNvPr>
          <p:cNvSpPr txBox="1"/>
          <p:nvPr/>
        </p:nvSpPr>
        <p:spPr>
          <a:xfrm>
            <a:off x="426720" y="413385"/>
            <a:ext cx="11338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개발 프로세서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개발 게임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스컬</a:t>
            </a:r>
            <a:r>
              <a:rPr lang="ko-KR" altLang="en-US" sz="1400" dirty="0"/>
              <a:t> 더 히어로 </a:t>
            </a:r>
            <a:r>
              <a:rPr lang="ko-KR" altLang="en-US" sz="1400" dirty="0" err="1"/>
              <a:t>슬레이어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▷ 개발인원 </a:t>
            </a:r>
            <a:r>
              <a:rPr lang="en-US" altLang="ko-KR" sz="1400" dirty="0"/>
              <a:t>: </a:t>
            </a:r>
            <a:r>
              <a:rPr lang="ko-KR" altLang="en-US" sz="1400" dirty="0"/>
              <a:t>이진규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박규민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이용광</a:t>
            </a:r>
            <a:r>
              <a:rPr lang="ko-KR" altLang="en-US" sz="1400" dirty="0"/>
              <a:t> 총 </a:t>
            </a:r>
            <a:r>
              <a:rPr lang="en-US" altLang="ko-KR" sz="1400" dirty="0"/>
              <a:t>3</a:t>
            </a:r>
            <a:r>
              <a:rPr lang="ko-KR" altLang="en-US" sz="1400" dirty="0"/>
              <a:t>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개발 일정 </a:t>
            </a:r>
            <a:r>
              <a:rPr lang="en-US" altLang="ko-KR" sz="1400" dirty="0"/>
              <a:t>: 05.11 ~ 06.22(?)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▷ </a:t>
            </a:r>
            <a:r>
              <a:rPr lang="en-US" altLang="ko-KR" sz="1400" dirty="0"/>
              <a:t>Position</a:t>
            </a:r>
            <a:r>
              <a:rPr lang="ko-KR" altLang="en-US" sz="1400" dirty="0"/>
              <a:t> 담당 </a:t>
            </a:r>
            <a:r>
              <a:rPr lang="en-US" altLang="ko-KR" sz="1400" dirty="0"/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자발적으로 </a:t>
            </a:r>
            <a:r>
              <a:rPr lang="en-US" altLang="ko-KR" sz="1400" dirty="0">
                <a:solidFill>
                  <a:srgbClr val="FF0000"/>
                </a:solidFill>
              </a:rPr>
              <a:t>Position </a:t>
            </a:r>
            <a:r>
              <a:rPr lang="ko-KR" altLang="en-US" sz="1400" dirty="0">
                <a:solidFill>
                  <a:srgbClr val="FF0000"/>
                </a:solidFill>
              </a:rPr>
              <a:t>변경하여 개발참여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▶ </a:t>
            </a:r>
            <a:r>
              <a:rPr lang="en-US" altLang="ko-KR" sz="1400" dirty="0"/>
              <a:t>Main Player : </a:t>
            </a:r>
            <a:r>
              <a:rPr lang="ko-KR" altLang="en-US" sz="1400" dirty="0" err="1"/>
              <a:t>박규민</a:t>
            </a:r>
            <a:endParaRPr lang="en-US" altLang="ko-KR" sz="1400" dirty="0"/>
          </a:p>
          <a:p>
            <a:r>
              <a:rPr lang="en-US" altLang="ko-KR" sz="1400" dirty="0"/>
              <a:t>                - Main Player </a:t>
            </a:r>
            <a:r>
              <a:rPr lang="ko-KR" altLang="en-US" sz="1400" dirty="0"/>
              <a:t>조작 구현</a:t>
            </a:r>
            <a:r>
              <a:rPr lang="en-US" altLang="ko-KR" sz="1400" dirty="0"/>
              <a:t>, Monster 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5E71C3-BC66-0AA4-BA75-344CF9F4D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3335383"/>
            <a:ext cx="4989919" cy="28223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D12FA9-2728-C332-F25B-06DC398B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59" y="3335384"/>
            <a:ext cx="5016364" cy="28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00678-6AE1-B327-2535-6BCA74CD6742}"/>
              </a:ext>
            </a:extLst>
          </p:cNvPr>
          <p:cNvSpPr txBox="1"/>
          <p:nvPr/>
        </p:nvSpPr>
        <p:spPr>
          <a:xfrm>
            <a:off x="452846" y="198847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 </a:t>
            </a:r>
            <a:r>
              <a:rPr lang="ko-KR" altLang="en-US" sz="1800" dirty="0"/>
              <a:t>▶ </a:t>
            </a:r>
            <a:r>
              <a:rPr lang="en-US" altLang="ko-KR" sz="1800" dirty="0"/>
              <a:t>Main UI : </a:t>
            </a:r>
            <a:r>
              <a:rPr lang="ko-KR" altLang="en-US" sz="1800" dirty="0"/>
              <a:t>이진규</a:t>
            </a:r>
            <a:endParaRPr lang="en-US" altLang="ko-KR" sz="1800" dirty="0"/>
          </a:p>
          <a:p>
            <a:r>
              <a:rPr lang="en-US" altLang="ko-KR" sz="1800" dirty="0"/>
              <a:t>                - Map, Main UI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sz="1800" dirty="0"/>
              <a:t>    </a:t>
            </a:r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▶ </a:t>
            </a:r>
            <a:r>
              <a:rPr lang="en-US" altLang="ko-KR" sz="1800" dirty="0"/>
              <a:t>Sub UI : </a:t>
            </a:r>
            <a:r>
              <a:rPr lang="ko-KR" altLang="en-US" sz="1800" dirty="0" err="1"/>
              <a:t>이용광</a:t>
            </a:r>
            <a:endParaRPr lang="en-US" altLang="ko-KR" sz="1800" dirty="0"/>
          </a:p>
          <a:p>
            <a:r>
              <a:rPr lang="en-US" altLang="ko-KR" sz="1800" dirty="0"/>
              <a:t>                - Inventory </a:t>
            </a:r>
            <a:r>
              <a:rPr lang="ko-KR" altLang="en-US" sz="1800" dirty="0"/>
              <a:t>및 </a:t>
            </a:r>
            <a:r>
              <a:rPr lang="en-US" altLang="ko-KR" sz="1800" dirty="0"/>
              <a:t>Skill </a:t>
            </a:r>
            <a:r>
              <a:rPr lang="ko-KR" altLang="en-US" sz="1800" dirty="0"/>
              <a:t>구현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FBCDD6-26DB-C02D-7A4B-1E4745C6E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14" y="916183"/>
            <a:ext cx="4163256" cy="2535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5B93D-B48E-07AA-274B-61E84EA9A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14" y="4253346"/>
            <a:ext cx="4091123" cy="2470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28F780-92B8-7CB1-F24E-94A998210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17" y="4253346"/>
            <a:ext cx="4310063" cy="2438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01CF71-4F8A-6C16-4702-1909FA098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42" y="928488"/>
            <a:ext cx="4444269" cy="25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1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F1EB36-D6CA-1C62-EFB3-DF4AC9AF64C8}"/>
              </a:ext>
            </a:extLst>
          </p:cNvPr>
          <p:cNvSpPr txBox="1"/>
          <p:nvPr/>
        </p:nvSpPr>
        <p:spPr>
          <a:xfrm>
            <a:off x="452845" y="278675"/>
            <a:ext cx="1144306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▷ 도전 과제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Ps : </a:t>
            </a:r>
            <a:r>
              <a:rPr lang="ko-KR" altLang="en-US" sz="1800" dirty="0">
                <a:solidFill>
                  <a:srgbClr val="FF0000"/>
                </a:solidFill>
              </a:rPr>
              <a:t>계속적으로 </a:t>
            </a:r>
            <a:r>
              <a:rPr lang="ko-KR" altLang="en-US" dirty="0">
                <a:solidFill>
                  <a:srgbClr val="FF0000"/>
                </a:solidFill>
              </a:rPr>
              <a:t>도전과제</a:t>
            </a:r>
            <a:r>
              <a:rPr lang="ko-KR" altLang="en-US" sz="1800" dirty="0">
                <a:solidFill>
                  <a:srgbClr val="FF0000"/>
                </a:solidFill>
              </a:rPr>
              <a:t>는 </a:t>
            </a:r>
            <a:r>
              <a:rPr lang="en-US" altLang="ko-KR" sz="1800" dirty="0">
                <a:solidFill>
                  <a:srgbClr val="FF0000"/>
                </a:solidFill>
              </a:rPr>
              <a:t>Update </a:t>
            </a:r>
            <a:r>
              <a:rPr lang="ko-KR" altLang="en-US" sz="1800" dirty="0">
                <a:solidFill>
                  <a:srgbClr val="FF0000"/>
                </a:solidFill>
              </a:rPr>
              <a:t>진행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en-US" altLang="ko-KR" sz="1800" dirty="0"/>
              <a:t>    1.</a:t>
            </a:r>
            <a:r>
              <a:rPr lang="ko-KR" altLang="en-US" sz="1800" dirty="0"/>
              <a:t> </a:t>
            </a:r>
            <a:r>
              <a:rPr lang="en-US" altLang="ko-KR" sz="1800" dirty="0"/>
              <a:t>Head Frame : 5EA (Wolf, </a:t>
            </a:r>
            <a:r>
              <a:rPr lang="en-US" altLang="ko-KR" sz="1800" dirty="0" err="1"/>
              <a:t>Acher</a:t>
            </a:r>
            <a:r>
              <a:rPr lang="en-US" altLang="ko-KR" sz="1800" dirty="0"/>
              <a:t>, Sword, Alchemist, </a:t>
            </a:r>
            <a:r>
              <a:rPr lang="en-US" altLang="ko-KR" sz="1800" dirty="0" err="1"/>
              <a:t>Carleon</a:t>
            </a:r>
            <a:r>
              <a:rPr lang="en-US" altLang="ko-KR" sz="1800" dirty="0"/>
              <a:t>)</a:t>
            </a:r>
            <a:r>
              <a:rPr lang="ko-KR" altLang="en-US" sz="1800" dirty="0"/>
              <a:t> 구현</a:t>
            </a:r>
            <a:endParaRPr lang="en-US" altLang="ko-KR" sz="1800" dirty="0"/>
          </a:p>
          <a:p>
            <a:r>
              <a:rPr lang="en-US" altLang="ko-KR" sz="1800" dirty="0"/>
              <a:t>       ※ 5EA</a:t>
            </a:r>
            <a:r>
              <a:rPr lang="ko-KR" altLang="en-US" sz="1800" dirty="0"/>
              <a:t>로 구성하며 </a:t>
            </a:r>
            <a:r>
              <a:rPr lang="en-US" altLang="ko-KR" sz="1800" dirty="0"/>
              <a:t>2</a:t>
            </a:r>
            <a:r>
              <a:rPr lang="ko-KR" altLang="en-US" sz="1800" dirty="0"/>
              <a:t>단계 진화 까지만 구현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    2. Item : 10EA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r>
              <a:rPr lang="en-US" altLang="ko-KR" sz="1800" dirty="0"/>
              <a:t>       </a:t>
            </a:r>
            <a:r>
              <a:rPr lang="en-US" altLang="ko-KR" dirty="0"/>
              <a:t>※ </a:t>
            </a:r>
            <a:r>
              <a:rPr lang="en-US" altLang="ko-KR" sz="1800" dirty="0"/>
              <a:t>Item </a:t>
            </a:r>
            <a:r>
              <a:rPr lang="ko-KR" altLang="en-US" sz="1800" dirty="0"/>
              <a:t>및 </a:t>
            </a:r>
            <a:r>
              <a:rPr lang="en-US" altLang="ko-KR" sz="1800" dirty="0"/>
              <a:t>Head </a:t>
            </a:r>
            <a:r>
              <a:rPr lang="ko-KR" altLang="en-US" sz="1800" dirty="0"/>
              <a:t>관련 능력은 원작 따라가기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    3. Inventory</a:t>
            </a:r>
            <a:r>
              <a:rPr lang="ko-KR" altLang="en-US" dirty="0"/>
              <a:t> 구현</a:t>
            </a:r>
            <a:endParaRPr lang="en-US" altLang="ko-KR" sz="1800" dirty="0"/>
          </a:p>
          <a:p>
            <a:r>
              <a:rPr lang="en-US" altLang="ko-KR" sz="1800" dirty="0"/>
              <a:t>       ※</a:t>
            </a:r>
            <a:r>
              <a:rPr lang="ko-KR" altLang="en-US" sz="1800" dirty="0"/>
              <a:t>원작은 </a:t>
            </a:r>
            <a:r>
              <a:rPr lang="en-US" altLang="ko-KR" sz="1800" dirty="0"/>
              <a:t>9</a:t>
            </a:r>
            <a:r>
              <a:rPr lang="ko-KR" altLang="en-US" sz="1800" dirty="0"/>
              <a:t>칸 → </a:t>
            </a:r>
            <a:r>
              <a:rPr lang="en-US" altLang="ko-KR" sz="1800" dirty="0"/>
              <a:t>5</a:t>
            </a:r>
            <a:r>
              <a:rPr lang="ko-KR" altLang="en-US" sz="1800" dirty="0"/>
              <a:t>칸으로 줄여서 구현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    4. Map </a:t>
            </a:r>
            <a:r>
              <a:rPr lang="ko-KR" altLang="en-US" dirty="0" err="1"/>
              <a:t>제작</a:t>
            </a:r>
            <a:r>
              <a:rPr lang="ko-KR" altLang="en-US" sz="1800" dirty="0" err="1"/>
              <a:t>시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en-US" altLang="ko-KR" dirty="0"/>
              <a:t>Stage</a:t>
            </a:r>
            <a:r>
              <a:rPr lang="ko-KR" altLang="en-US" dirty="0"/>
              <a:t> 까지만 구현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마다 </a:t>
            </a:r>
            <a:r>
              <a:rPr lang="en-US" altLang="ko-KR" dirty="0"/>
              <a:t>Boss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sz="1800" dirty="0"/>
              <a:t>    </a:t>
            </a:r>
            <a:endParaRPr lang="en-US" altLang="ko-KR" dirty="0"/>
          </a:p>
          <a:p>
            <a:r>
              <a:rPr lang="en-US" altLang="ko-KR" sz="1800" dirty="0"/>
              <a:t>    5. Main Ui </a:t>
            </a:r>
            <a:r>
              <a:rPr lang="ko-KR" altLang="en-US" sz="1800" dirty="0"/>
              <a:t>구현 </a:t>
            </a:r>
            <a:endParaRPr lang="en-US" altLang="ko-KR" sz="1800" dirty="0"/>
          </a:p>
          <a:p>
            <a:r>
              <a:rPr lang="en-US" altLang="ko-KR" dirty="0"/>
              <a:t>       ※ </a:t>
            </a:r>
            <a:r>
              <a:rPr lang="ko-KR" altLang="en-US" dirty="0"/>
              <a:t>원작을 참고하여 구현</a:t>
            </a:r>
            <a:r>
              <a:rPr lang="en-US" altLang="ko-KR" sz="1800" dirty="0"/>
              <a:t>   </a:t>
            </a:r>
          </a:p>
          <a:p>
            <a:r>
              <a:rPr lang="en-US" altLang="ko-KR" sz="1800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sz="1800" dirty="0"/>
              <a:t>5. </a:t>
            </a:r>
            <a:r>
              <a:rPr lang="en-US" altLang="ko-KR" dirty="0" err="1"/>
              <a:t>Moster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en-US" altLang="ko-KR" sz="1800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87842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451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민규 이</dc:creator>
  <cp:lastModifiedBy>민규 이</cp:lastModifiedBy>
  <cp:revision>2</cp:revision>
  <dcterms:created xsi:type="dcterms:W3CDTF">2023-05-15T05:41:52Z</dcterms:created>
  <dcterms:modified xsi:type="dcterms:W3CDTF">2023-05-17T04:53:26Z</dcterms:modified>
</cp:coreProperties>
</file>