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5"/>
  </p:notesMasterIdLst>
  <p:handoutMasterIdLst>
    <p:handoutMasterId r:id="rId26"/>
  </p:handoutMasterIdLst>
  <p:sldIdLst>
    <p:sldId id="3272" r:id="rId2"/>
    <p:sldId id="3277" r:id="rId3"/>
    <p:sldId id="3273" r:id="rId4"/>
    <p:sldId id="3287" r:id="rId5"/>
    <p:sldId id="3288" r:id="rId6"/>
    <p:sldId id="3289" r:id="rId7"/>
    <p:sldId id="3291" r:id="rId8"/>
    <p:sldId id="3292" r:id="rId9"/>
    <p:sldId id="3294" r:id="rId10"/>
    <p:sldId id="3295" r:id="rId11"/>
    <p:sldId id="3278" r:id="rId12"/>
    <p:sldId id="3296" r:id="rId13"/>
    <p:sldId id="3297" r:id="rId14"/>
    <p:sldId id="3300" r:id="rId15"/>
    <p:sldId id="3301" r:id="rId16"/>
    <p:sldId id="3281" r:id="rId17"/>
    <p:sldId id="3298" r:id="rId18"/>
    <p:sldId id="3299" r:id="rId19"/>
    <p:sldId id="3302" r:id="rId20"/>
    <p:sldId id="3304" r:id="rId21"/>
    <p:sldId id="3305" r:id="rId22"/>
    <p:sldId id="3306" r:id="rId23"/>
    <p:sldId id="3286" r:id="rId24"/>
  </p:sldIdLst>
  <p:sldSz cx="12858750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C7D00"/>
    <a:srgbClr val="6B1686"/>
    <a:srgbClr val="0B54A2"/>
    <a:srgbClr val="0E70D8"/>
    <a:srgbClr val="298EC0"/>
    <a:srgbClr val="26A244"/>
    <a:srgbClr val="900000"/>
    <a:srgbClr val="0FC7D3"/>
    <a:srgbClr val="EC2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1" autoAdjust="0"/>
    <p:restoredTop sz="88514" autoAdjust="0"/>
  </p:normalViewPr>
  <p:slideViewPr>
    <p:cSldViewPr>
      <p:cViewPr varScale="1">
        <p:scale>
          <a:sx n="72" d="100"/>
          <a:sy n="72" d="100"/>
        </p:scale>
        <p:origin x="1013" y="72"/>
      </p:cViewPr>
      <p:guideLst>
        <p:guide orient="horz" pos="328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2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61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1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24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0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82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2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96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29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70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7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93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30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58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41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9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58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4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7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31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7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8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40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12858750" cy="7232650"/>
          </a:xfrm>
          <a:prstGeom prst="rect">
            <a:avLst/>
          </a:prstGeom>
          <a:solidFill>
            <a:srgbClr val="F4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8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5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wind.arc.nasa.gov/android/docs/#ancho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SAWorldWind/WorldWindAndroid/tree/master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554D9C35-571F-44E5-BC03-8D231DCC90FA}"/>
              </a:ext>
            </a:extLst>
          </p:cNvPr>
          <p:cNvSpPr/>
          <p:nvPr/>
        </p:nvSpPr>
        <p:spPr>
          <a:xfrm>
            <a:off x="4734285" y="1547726"/>
            <a:ext cx="1728192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C1D3E93-B145-4113-BE24-759D1F7F180D}"/>
              </a:ext>
            </a:extLst>
          </p:cNvPr>
          <p:cNvSpPr/>
          <p:nvPr/>
        </p:nvSpPr>
        <p:spPr>
          <a:xfrm>
            <a:off x="5704271" y="933329"/>
            <a:ext cx="1381561" cy="13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0986E0-5D03-46C5-A23D-935EECC547D0}"/>
              </a:ext>
            </a:extLst>
          </p:cNvPr>
          <p:cNvSpPr/>
          <p:nvPr/>
        </p:nvSpPr>
        <p:spPr>
          <a:xfrm>
            <a:off x="6371291" y="1138488"/>
            <a:ext cx="1963970" cy="196397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915681-8033-411F-A93F-B4630D2F7C87}"/>
              </a:ext>
            </a:extLst>
          </p:cNvPr>
          <p:cNvSpPr/>
          <p:nvPr/>
        </p:nvSpPr>
        <p:spPr>
          <a:xfrm>
            <a:off x="5254647" y="1859635"/>
            <a:ext cx="1653566" cy="15899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6BA9A2-1093-4998-9C06-67B8ED1C766D}"/>
              </a:ext>
            </a:extLst>
          </p:cNvPr>
          <p:cNvSpPr/>
          <p:nvPr/>
        </p:nvSpPr>
        <p:spPr>
          <a:xfrm>
            <a:off x="4992606" y="2018190"/>
            <a:ext cx="2160241" cy="207715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66"/>
          <p:cNvSpPr txBox="1">
            <a:spLocks noChangeArrowheads="1"/>
          </p:cNvSpPr>
          <p:nvPr/>
        </p:nvSpPr>
        <p:spPr bwMode="auto">
          <a:xfrm>
            <a:off x="5120443" y="4510863"/>
            <a:ext cx="2684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dirty="0" err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WorldWind</a:t>
            </a:r>
            <a:endParaRPr lang="zh-CN" altLang="en-US" sz="4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9CDF108-232A-48A1-B323-040FACC26796}"/>
              </a:ext>
            </a:extLst>
          </p:cNvPr>
          <p:cNvSpPr/>
          <p:nvPr/>
        </p:nvSpPr>
        <p:spPr>
          <a:xfrm>
            <a:off x="6272310" y="2666107"/>
            <a:ext cx="1656184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5085404" y="2199750"/>
            <a:ext cx="2704588" cy="11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6599" spc="3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NASA</a:t>
            </a:r>
            <a:endParaRPr lang="zh-CN" altLang="en-US" sz="6599" spc="3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595639" y="4907211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2ACAD8-CA0B-4BCE-975F-041B11FF44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95" y="434493"/>
            <a:ext cx="3618359" cy="64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8373591" y="3417132"/>
            <a:ext cx="2601990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</a:rPr>
              <a:t>Navigator</a:t>
            </a:r>
            <a:endParaRPr lang="zh-CN" altLang="en-US" sz="20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8373591" y="3902991"/>
            <a:ext cx="3256372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solidFill>
                  <a:schemeClr val="tx2"/>
                </a:solidFill>
                <a:ea typeface="微软雅黑" panose="020B0503020204020204" pitchFamily="34" charset="-122"/>
              </a:rPr>
              <a:t>Navigator.setLatitude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</a:rPr>
              <a:t>();</a:t>
            </a:r>
            <a:endParaRPr lang="zh-CN" altLang="en-US" sz="20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9463" name="组合 1"/>
          <p:cNvGrpSpPr>
            <a:grpSpLocks/>
          </p:cNvGrpSpPr>
          <p:nvPr/>
        </p:nvGrpSpPr>
        <p:grpSpPr bwMode="auto">
          <a:xfrm>
            <a:off x="1590" y="-7675"/>
            <a:ext cx="4683581" cy="4941363"/>
            <a:chOff x="0" y="-7938"/>
            <a:chExt cx="6499225" cy="6858000"/>
          </a:xfrm>
        </p:grpSpPr>
        <p:sp>
          <p:nvSpPr>
            <p:cNvPr id="13" name="任意多边形 12"/>
            <p:cNvSpPr/>
            <p:nvPr/>
          </p:nvSpPr>
          <p:spPr>
            <a:xfrm flipV="1">
              <a:off x="0" y="-7938"/>
              <a:ext cx="6499225" cy="6858000"/>
            </a:xfrm>
            <a:custGeom>
              <a:avLst/>
              <a:gdLst>
                <a:gd name="connsiteX0" fmla="*/ 0 w 6498506"/>
                <a:gd name="connsiteY0" fmla="*/ 6858000 h 6858000"/>
                <a:gd name="connsiteX1" fmla="*/ 6498506 w 6498506"/>
                <a:gd name="connsiteY1" fmla="*/ 6858000 h 6858000"/>
                <a:gd name="connsiteX2" fmla="*/ 283086 w 6498506"/>
                <a:gd name="connsiteY2" fmla="*/ 0 h 6858000"/>
                <a:gd name="connsiteX3" fmla="*/ 0 w 6498506"/>
                <a:gd name="connsiteY3" fmla="*/ 31873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8506" h="6858000">
                  <a:moveTo>
                    <a:pt x="0" y="6858000"/>
                  </a:moveTo>
                  <a:lnTo>
                    <a:pt x="6498506" y="6858000"/>
                  </a:lnTo>
                  <a:lnTo>
                    <a:pt x="283086" y="0"/>
                  </a:lnTo>
                  <a:lnTo>
                    <a:pt x="0" y="3187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0" y="-7938"/>
              <a:ext cx="4285587" cy="2388220"/>
            </a:xfrm>
            <a:prstGeom prst="triangle">
              <a:avLst>
                <a:gd name="adj" fmla="val 49494"/>
              </a:avLst>
            </a:prstGeom>
            <a:solidFill>
              <a:schemeClr val="accent4">
                <a:alpha val="76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685171" y="2591896"/>
            <a:ext cx="3256372" cy="278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4" b="1" dirty="0">
                <a:solidFill>
                  <a:schemeClr val="accent2"/>
                </a:solidFill>
                <a:latin typeface="Impact" panose="020B0806030902050204" pitchFamily="34" charset="0"/>
                <a:ea typeface="+mn-ea"/>
              </a:rPr>
              <a:t> 02</a:t>
            </a:r>
            <a:endParaRPr lang="zh-CN" altLang="en-US" sz="17504" b="1" dirty="0">
              <a:solidFill>
                <a:schemeClr val="accent2"/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EDE4F328-BC6B-435F-B606-868B292D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583" y="2606854"/>
            <a:ext cx="3446402" cy="48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1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切换中心点</a:t>
            </a:r>
            <a:endParaRPr lang="zh-CN" altLang="en-US" sz="28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4B86A280-1A9E-477D-B331-A3B73E3FD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3591" y="4388850"/>
            <a:ext cx="33743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>
                <a:solidFill>
                  <a:schemeClr val="tx2"/>
                </a:solidFill>
                <a:ea typeface="微软雅黑" panose="020B0503020204020204" pitchFamily="34" charset="-122"/>
              </a:rPr>
              <a:t>Navigator.setLongtitude</a:t>
            </a:r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</a:rPr>
              <a:t>();</a:t>
            </a:r>
            <a:endParaRPr lang="zh-CN" altLang="en-US" sz="20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7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5" grpId="0"/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EDA741-8DED-42C3-9748-3498D85A9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07" y="1528093"/>
            <a:ext cx="6480724" cy="1296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B46FD7-3091-425C-890F-A33B7DDBC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37" y="3400302"/>
            <a:ext cx="748647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0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8B49AC-4DF8-4B04-B888-9A59EFD81DD5}"/>
              </a:ext>
            </a:extLst>
          </p:cNvPr>
          <p:cNvSpPr txBox="1"/>
          <p:nvPr/>
        </p:nvSpPr>
        <p:spPr>
          <a:xfrm>
            <a:off x="3267274" y="2488297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没有定</a:t>
            </a:r>
            <a:r>
              <a:rPr lang="zh-CN" altLang="en-US" sz="7200" b="1" dirty="0">
                <a:solidFill>
                  <a:srgbClr val="FF0000"/>
                </a:solidFill>
              </a:rPr>
              <a:t>位</a:t>
            </a:r>
            <a:r>
              <a:rPr lang="zh-CN" altLang="en-US" sz="7200" b="1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78733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D1D26DF-4DB5-4D6D-9D1C-4A56525C3B98}"/>
              </a:ext>
            </a:extLst>
          </p:cNvPr>
          <p:cNvSpPr txBox="1"/>
          <p:nvPr/>
        </p:nvSpPr>
        <p:spPr>
          <a:xfrm>
            <a:off x="3267274" y="2488297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/>
              <a:t>用其他定</a:t>
            </a:r>
            <a:r>
              <a:rPr lang="zh-CN" altLang="en-US" sz="7200" b="1" dirty="0">
                <a:solidFill>
                  <a:srgbClr val="FF0000"/>
                </a:solidFill>
              </a:rPr>
              <a:t>位</a:t>
            </a:r>
            <a:r>
              <a:rPr lang="en-US" altLang="zh-CN" sz="7200" b="1" dirty="0" err="1"/>
              <a:t>api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87677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2477BA-B6AD-4782-B32B-F987577FE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3" y="989300"/>
            <a:ext cx="3114303" cy="55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301583" y="2606854"/>
            <a:ext cx="3446402" cy="48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1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图层切换</a:t>
            </a:r>
            <a:endParaRPr lang="zh-CN" altLang="en-US" sz="28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8146799" y="3214952"/>
            <a:ext cx="2601990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</a:rPr>
              <a:t>背景图层</a:t>
            </a: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8146799" y="3700811"/>
            <a:ext cx="2601990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</a:rPr>
              <a:t>经纬线</a:t>
            </a: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8146799" y="4221436"/>
            <a:ext cx="2601990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</a:rPr>
              <a:t>高清地图</a:t>
            </a:r>
          </a:p>
        </p:txBody>
      </p:sp>
      <p:grpSp>
        <p:nvGrpSpPr>
          <p:cNvPr id="19463" name="组合 1"/>
          <p:cNvGrpSpPr>
            <a:grpSpLocks/>
          </p:cNvGrpSpPr>
          <p:nvPr/>
        </p:nvGrpSpPr>
        <p:grpSpPr bwMode="auto">
          <a:xfrm>
            <a:off x="1590" y="-7675"/>
            <a:ext cx="4683581" cy="4941363"/>
            <a:chOff x="0" y="-7938"/>
            <a:chExt cx="6499225" cy="6858000"/>
          </a:xfrm>
        </p:grpSpPr>
        <p:sp>
          <p:nvSpPr>
            <p:cNvPr id="13" name="任意多边形 12"/>
            <p:cNvSpPr/>
            <p:nvPr/>
          </p:nvSpPr>
          <p:spPr>
            <a:xfrm flipV="1">
              <a:off x="0" y="-7938"/>
              <a:ext cx="6499225" cy="6858000"/>
            </a:xfrm>
            <a:custGeom>
              <a:avLst/>
              <a:gdLst>
                <a:gd name="connsiteX0" fmla="*/ 0 w 6498506"/>
                <a:gd name="connsiteY0" fmla="*/ 6858000 h 6858000"/>
                <a:gd name="connsiteX1" fmla="*/ 6498506 w 6498506"/>
                <a:gd name="connsiteY1" fmla="*/ 6858000 h 6858000"/>
                <a:gd name="connsiteX2" fmla="*/ 283086 w 6498506"/>
                <a:gd name="connsiteY2" fmla="*/ 0 h 6858000"/>
                <a:gd name="connsiteX3" fmla="*/ 0 w 6498506"/>
                <a:gd name="connsiteY3" fmla="*/ 31873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8506" h="6858000">
                  <a:moveTo>
                    <a:pt x="0" y="6858000"/>
                  </a:moveTo>
                  <a:lnTo>
                    <a:pt x="6498506" y="6858000"/>
                  </a:lnTo>
                  <a:lnTo>
                    <a:pt x="283086" y="0"/>
                  </a:lnTo>
                  <a:lnTo>
                    <a:pt x="0" y="3187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0" y="-7938"/>
              <a:ext cx="4285587" cy="2388220"/>
            </a:xfrm>
            <a:prstGeom prst="triangle">
              <a:avLst>
                <a:gd name="adj" fmla="val 49494"/>
              </a:avLst>
            </a:prstGeom>
            <a:solidFill>
              <a:schemeClr val="accent4">
                <a:alpha val="76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AC00FB5-C9AA-4179-AA91-E2290692138E}"/>
              </a:ext>
            </a:extLst>
          </p:cNvPr>
          <p:cNvSpPr txBox="1"/>
          <p:nvPr/>
        </p:nvSpPr>
        <p:spPr>
          <a:xfrm>
            <a:off x="4685171" y="2591896"/>
            <a:ext cx="3256372" cy="278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4" b="1" dirty="0">
                <a:solidFill>
                  <a:schemeClr val="accent2"/>
                </a:solidFill>
                <a:latin typeface="Impact" panose="020B0806030902050204" pitchFamily="34" charset="0"/>
                <a:ea typeface="+mn-ea"/>
              </a:rPr>
              <a:t> 03</a:t>
            </a:r>
            <a:endParaRPr lang="zh-CN" altLang="en-US" sz="17504" b="1" dirty="0">
              <a:solidFill>
                <a:schemeClr val="accent2"/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id="{715B73F3-6D98-48F2-A07D-55E4E126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799" y="4742061"/>
            <a:ext cx="2601990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</a:rPr>
              <a:t>标记</a:t>
            </a:r>
          </a:p>
        </p:txBody>
      </p:sp>
    </p:spTree>
    <p:extLst>
      <p:ext uri="{BB962C8B-B14F-4D97-AF65-F5344CB8AC3E}">
        <p14:creationId xmlns:p14="http://schemas.microsoft.com/office/powerpoint/2010/main" val="21742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/>
      <p:bldP spid="16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B40FDA-BEE0-4622-840A-2C45C89A9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72" y="352942"/>
            <a:ext cx="7014005" cy="65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F8FB51-A0B6-42F3-A2FA-0E8EA5239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22" y="1672109"/>
            <a:ext cx="6161905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8301583" y="2606854"/>
            <a:ext cx="3446402" cy="48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531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未探寻</a:t>
            </a:r>
            <a:endParaRPr lang="zh-CN" altLang="en-US" sz="28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9463" name="组合 1"/>
          <p:cNvGrpSpPr>
            <a:grpSpLocks/>
          </p:cNvGrpSpPr>
          <p:nvPr/>
        </p:nvGrpSpPr>
        <p:grpSpPr bwMode="auto">
          <a:xfrm>
            <a:off x="1590" y="-7675"/>
            <a:ext cx="4683581" cy="4941363"/>
            <a:chOff x="0" y="-7938"/>
            <a:chExt cx="6499225" cy="6858000"/>
          </a:xfrm>
        </p:grpSpPr>
        <p:sp>
          <p:nvSpPr>
            <p:cNvPr id="13" name="任意多边形 12"/>
            <p:cNvSpPr/>
            <p:nvPr/>
          </p:nvSpPr>
          <p:spPr>
            <a:xfrm flipV="1">
              <a:off x="0" y="-7938"/>
              <a:ext cx="6499225" cy="6858000"/>
            </a:xfrm>
            <a:custGeom>
              <a:avLst/>
              <a:gdLst>
                <a:gd name="connsiteX0" fmla="*/ 0 w 6498506"/>
                <a:gd name="connsiteY0" fmla="*/ 6858000 h 6858000"/>
                <a:gd name="connsiteX1" fmla="*/ 6498506 w 6498506"/>
                <a:gd name="connsiteY1" fmla="*/ 6858000 h 6858000"/>
                <a:gd name="connsiteX2" fmla="*/ 283086 w 6498506"/>
                <a:gd name="connsiteY2" fmla="*/ 0 h 6858000"/>
                <a:gd name="connsiteX3" fmla="*/ 0 w 6498506"/>
                <a:gd name="connsiteY3" fmla="*/ 31873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8506" h="6858000">
                  <a:moveTo>
                    <a:pt x="0" y="6858000"/>
                  </a:moveTo>
                  <a:lnTo>
                    <a:pt x="6498506" y="6858000"/>
                  </a:lnTo>
                  <a:lnTo>
                    <a:pt x="283086" y="0"/>
                  </a:lnTo>
                  <a:lnTo>
                    <a:pt x="0" y="3187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0" y="-7938"/>
              <a:ext cx="4285587" cy="2388220"/>
            </a:xfrm>
            <a:prstGeom prst="triangle">
              <a:avLst>
                <a:gd name="adj" fmla="val 49494"/>
              </a:avLst>
            </a:prstGeom>
            <a:solidFill>
              <a:schemeClr val="accent4">
                <a:alpha val="76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AC00FB5-C9AA-4179-AA91-E2290692138E}"/>
              </a:ext>
            </a:extLst>
          </p:cNvPr>
          <p:cNvSpPr txBox="1"/>
          <p:nvPr/>
        </p:nvSpPr>
        <p:spPr>
          <a:xfrm>
            <a:off x="4685171" y="2591896"/>
            <a:ext cx="3256372" cy="278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4" b="1" dirty="0">
                <a:solidFill>
                  <a:schemeClr val="accent2"/>
                </a:solidFill>
                <a:latin typeface="Impact" panose="020B0806030902050204" pitchFamily="34" charset="0"/>
                <a:ea typeface="+mn-ea"/>
              </a:rPr>
              <a:t> 04</a:t>
            </a:r>
            <a:endParaRPr lang="zh-CN" altLang="en-US" sz="17504" b="1" dirty="0">
              <a:solidFill>
                <a:schemeClr val="accent2"/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2E4F9B6E-2D99-4554-9558-6F664B443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799" y="3214952"/>
            <a:ext cx="2601990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</a:rPr>
              <a:t>高清背景图层</a:t>
            </a: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C4D9C824-C808-42DC-85A0-716B9CFDA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799" y="3784831"/>
            <a:ext cx="2601990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</a:rPr>
              <a:t>个人位置标记</a:t>
            </a:r>
          </a:p>
        </p:txBody>
      </p:sp>
    </p:spTree>
    <p:extLst>
      <p:ext uri="{BB962C8B-B14F-4D97-AF65-F5344CB8AC3E}">
        <p14:creationId xmlns:p14="http://schemas.microsoft.com/office/powerpoint/2010/main" val="384389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6" grpId="0"/>
      <p:bldP spid="11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803347" y="448"/>
            <a:ext cx="7252059" cy="1717569"/>
          </a:xfrm>
          <a:custGeom>
            <a:avLst/>
            <a:gdLst/>
            <a:ahLst/>
            <a:cxnLst/>
            <a:rect l="l" t="t" r="r" b="b"/>
            <a:pathLst>
              <a:path w="6880834" h="1628800">
                <a:moveTo>
                  <a:pt x="0" y="0"/>
                </a:moveTo>
                <a:lnTo>
                  <a:pt x="6880834" y="0"/>
                </a:lnTo>
                <a:cubicBezTo>
                  <a:pt x="6065253" y="994467"/>
                  <a:pt x="4826913" y="1628800"/>
                  <a:pt x="3440417" y="1628800"/>
                </a:cubicBezTo>
                <a:cubicBezTo>
                  <a:pt x="2053921" y="1628800"/>
                  <a:pt x="815581" y="99446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925899" y="2536214"/>
            <a:ext cx="3111608" cy="60745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881256" y="4388480"/>
            <a:ext cx="3111608" cy="60745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切换中心点</a:t>
            </a:r>
          </a:p>
        </p:txBody>
      </p:sp>
      <p:sp>
        <p:nvSpPr>
          <p:cNvPr id="8" name="文本框 13"/>
          <p:cNvSpPr txBox="1"/>
          <p:nvPr/>
        </p:nvSpPr>
        <p:spPr>
          <a:xfrm>
            <a:off x="5067073" y="382655"/>
            <a:ext cx="2915739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31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WorldWind</a:t>
            </a:r>
            <a:endParaRPr lang="zh-CN" altLang="en-US" sz="2531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60688" y="1559553"/>
            <a:ext cx="303572" cy="30372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09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279489" y="494640"/>
            <a:ext cx="303572" cy="30372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09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6409151" y="1863282"/>
            <a:ext cx="0" cy="2450815"/>
          </a:xfrm>
          <a:prstGeom prst="straightConnector1">
            <a:avLst/>
          </a:prstGeom>
          <a:ln w="2222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5"/>
            <a:endCxn id="3" idx="0"/>
          </p:cNvCxnSpPr>
          <p:nvPr/>
        </p:nvCxnSpPr>
        <p:spPr>
          <a:xfrm>
            <a:off x="9538604" y="753889"/>
            <a:ext cx="943099" cy="1782325"/>
          </a:xfrm>
          <a:prstGeom prst="straightConnector1">
            <a:avLst/>
          </a:prstGeom>
          <a:ln w="2222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"/>
          <p:cNvSpPr/>
          <p:nvPr/>
        </p:nvSpPr>
        <p:spPr>
          <a:xfrm>
            <a:off x="6011965" y="6805486"/>
            <a:ext cx="834822" cy="426718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13308" y="2553272"/>
            <a:ext cx="3111608" cy="60745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导入地图</a:t>
            </a:r>
          </a:p>
        </p:txBody>
      </p:sp>
      <p:sp>
        <p:nvSpPr>
          <p:cNvPr id="20" name="椭圆 19"/>
          <p:cNvSpPr/>
          <p:nvPr/>
        </p:nvSpPr>
        <p:spPr>
          <a:xfrm>
            <a:off x="3241875" y="494640"/>
            <a:ext cx="303572" cy="30372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09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1" name="直接箭头连接符 20"/>
          <p:cNvCxnSpPr>
            <a:stCxn id="20" idx="3"/>
            <a:endCxn id="19" idx="0"/>
          </p:cNvCxnSpPr>
          <p:nvPr/>
        </p:nvCxnSpPr>
        <p:spPr>
          <a:xfrm flipH="1">
            <a:off x="2369113" y="753890"/>
            <a:ext cx="917225" cy="1799383"/>
          </a:xfrm>
          <a:prstGeom prst="straightConnector1">
            <a:avLst/>
          </a:prstGeom>
          <a:ln w="2222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8" grpId="0"/>
      <p:bldP spid="11" grpId="0" animBg="1"/>
      <p:bldP spid="12" grpId="0" animBg="1"/>
      <p:bldP spid="17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13108F-3893-40A9-93DC-EDA540290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51" y="1963976"/>
            <a:ext cx="5376390" cy="47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ABF2EE-E9D3-4460-A266-CFF443865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53" y="880021"/>
            <a:ext cx="3626243" cy="59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B5CF0B-3A9E-48D9-8BCD-92D687161851}"/>
              </a:ext>
            </a:extLst>
          </p:cNvPr>
          <p:cNvSpPr txBox="1"/>
          <p:nvPr/>
        </p:nvSpPr>
        <p:spPr>
          <a:xfrm>
            <a:off x="3693071" y="105303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/>
              <a:t>WorldWind</a:t>
            </a:r>
            <a:r>
              <a:rPr lang="zh-CN" altLang="en-US" b="1" dirty="0"/>
              <a:t>有关链接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AA76AD-81A4-467C-8ED4-771520303E8D}"/>
              </a:ext>
            </a:extLst>
          </p:cNvPr>
          <p:cNvSpPr/>
          <p:nvPr/>
        </p:nvSpPr>
        <p:spPr>
          <a:xfrm>
            <a:off x="3765441" y="3431659"/>
            <a:ext cx="5327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https://worldwind.arc.nasa.gov/android/docs/#anchor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文档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3AFFE-8172-479B-BC57-51D32007C679}"/>
              </a:ext>
            </a:extLst>
          </p:cNvPr>
          <p:cNvSpPr/>
          <p:nvPr/>
        </p:nvSpPr>
        <p:spPr>
          <a:xfrm>
            <a:off x="3765441" y="2392189"/>
            <a:ext cx="642937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4"/>
              </a:rPr>
              <a:t>https://github.com/NASAWorldWind/WorldWindAndroid/tree/master</a:t>
            </a:r>
            <a:endParaRPr lang="en-US" altLang="zh-CN" dirty="0"/>
          </a:p>
          <a:p>
            <a:r>
              <a:rPr lang="en-US" altLang="zh-CN" dirty="0"/>
              <a:t>NASA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有多种实例，查看代码寻找需要的方法</a:t>
            </a:r>
          </a:p>
        </p:txBody>
      </p:sp>
    </p:spTree>
    <p:extLst>
      <p:ext uri="{BB962C8B-B14F-4D97-AF65-F5344CB8AC3E}">
        <p14:creationId xmlns:p14="http://schemas.microsoft.com/office/powerpoint/2010/main" val="19798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554D9C35-571F-44E5-BC03-8D231DCC90FA}"/>
              </a:ext>
            </a:extLst>
          </p:cNvPr>
          <p:cNvSpPr/>
          <p:nvPr/>
        </p:nvSpPr>
        <p:spPr>
          <a:xfrm>
            <a:off x="4734285" y="1547726"/>
            <a:ext cx="1728192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C1D3E93-B145-4113-BE24-759D1F7F180D}"/>
              </a:ext>
            </a:extLst>
          </p:cNvPr>
          <p:cNvSpPr/>
          <p:nvPr/>
        </p:nvSpPr>
        <p:spPr>
          <a:xfrm>
            <a:off x="5704271" y="933329"/>
            <a:ext cx="1381561" cy="1381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0986E0-5D03-46C5-A23D-935EECC547D0}"/>
              </a:ext>
            </a:extLst>
          </p:cNvPr>
          <p:cNvSpPr/>
          <p:nvPr/>
        </p:nvSpPr>
        <p:spPr>
          <a:xfrm>
            <a:off x="6371291" y="1138488"/>
            <a:ext cx="1963970" cy="196397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915681-8033-411F-A93F-B4630D2F7C87}"/>
              </a:ext>
            </a:extLst>
          </p:cNvPr>
          <p:cNvSpPr/>
          <p:nvPr/>
        </p:nvSpPr>
        <p:spPr>
          <a:xfrm>
            <a:off x="5254647" y="1859635"/>
            <a:ext cx="1653566" cy="15899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6BA9A2-1093-4998-9C06-67B8ED1C766D}"/>
              </a:ext>
            </a:extLst>
          </p:cNvPr>
          <p:cNvSpPr/>
          <p:nvPr/>
        </p:nvSpPr>
        <p:spPr>
          <a:xfrm>
            <a:off x="4992606" y="2018190"/>
            <a:ext cx="2160241" cy="207715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9CDF108-232A-48A1-B323-040FACC26796}"/>
              </a:ext>
            </a:extLst>
          </p:cNvPr>
          <p:cNvSpPr/>
          <p:nvPr/>
        </p:nvSpPr>
        <p:spPr>
          <a:xfrm>
            <a:off x="6272310" y="2666107"/>
            <a:ext cx="1656184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595639" y="4907211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367775-2018-4EF6-96D6-109C613CF67E}"/>
              </a:ext>
            </a:extLst>
          </p:cNvPr>
          <p:cNvSpPr/>
          <p:nvPr/>
        </p:nvSpPr>
        <p:spPr>
          <a:xfrm>
            <a:off x="-339376" y="1799866"/>
            <a:ext cx="13354494" cy="2952328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66"/>
          <p:cNvSpPr txBox="1">
            <a:spLocks noChangeArrowheads="1"/>
          </p:cNvSpPr>
          <p:nvPr/>
        </p:nvSpPr>
        <p:spPr bwMode="auto">
          <a:xfrm>
            <a:off x="4563342" y="2722032"/>
            <a:ext cx="388843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88647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7"/>
          <p:cNvSpPr txBox="1">
            <a:spLocks noChangeArrowheads="1"/>
          </p:cNvSpPr>
          <p:nvPr/>
        </p:nvSpPr>
        <p:spPr bwMode="auto">
          <a:xfrm>
            <a:off x="7509495" y="2773410"/>
            <a:ext cx="3446402" cy="48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31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地图导入</a:t>
            </a:r>
            <a:endParaRPr lang="zh-CN" altLang="en-US" sz="28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文本框 8"/>
          <p:cNvSpPr txBox="1">
            <a:spLocks noChangeArrowheads="1"/>
          </p:cNvSpPr>
          <p:nvPr/>
        </p:nvSpPr>
        <p:spPr bwMode="auto">
          <a:xfrm>
            <a:off x="8146799" y="3382219"/>
            <a:ext cx="2601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文本框 9"/>
          <p:cNvSpPr txBox="1">
            <a:spLocks noChangeArrowheads="1"/>
          </p:cNvSpPr>
          <p:nvPr/>
        </p:nvSpPr>
        <p:spPr bwMode="auto">
          <a:xfrm>
            <a:off x="8136835" y="3902942"/>
            <a:ext cx="2601990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2"/>
                </a:solidFill>
                <a:ea typeface="微软雅黑" panose="020B0503020204020204" pitchFamily="34" charset="-122"/>
              </a:rPr>
              <a:t>Xml</a:t>
            </a:r>
            <a:endParaRPr lang="zh-CN" altLang="en-US" sz="20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9461" name="文本框 10"/>
          <p:cNvSpPr txBox="1">
            <a:spLocks noChangeArrowheads="1"/>
          </p:cNvSpPr>
          <p:nvPr/>
        </p:nvSpPr>
        <p:spPr bwMode="auto">
          <a:xfrm>
            <a:off x="8146799" y="4423616"/>
            <a:ext cx="2601990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2"/>
                </a:solidFill>
                <a:ea typeface="微软雅黑" panose="020B0503020204020204" pitchFamily="34" charset="-122"/>
              </a:rPr>
              <a:t>包导入</a:t>
            </a:r>
          </a:p>
        </p:txBody>
      </p:sp>
      <p:grpSp>
        <p:nvGrpSpPr>
          <p:cNvPr id="19463" name="组合 1"/>
          <p:cNvGrpSpPr>
            <a:grpSpLocks/>
          </p:cNvGrpSpPr>
          <p:nvPr/>
        </p:nvGrpSpPr>
        <p:grpSpPr bwMode="auto">
          <a:xfrm>
            <a:off x="0" y="-28965"/>
            <a:ext cx="4683581" cy="4941363"/>
            <a:chOff x="0" y="-7938"/>
            <a:chExt cx="6499225" cy="6858000"/>
          </a:xfrm>
        </p:grpSpPr>
        <p:sp>
          <p:nvSpPr>
            <p:cNvPr id="13" name="任意多边形 12"/>
            <p:cNvSpPr/>
            <p:nvPr/>
          </p:nvSpPr>
          <p:spPr>
            <a:xfrm flipV="1">
              <a:off x="0" y="-7938"/>
              <a:ext cx="6499225" cy="6858000"/>
            </a:xfrm>
            <a:custGeom>
              <a:avLst/>
              <a:gdLst>
                <a:gd name="connsiteX0" fmla="*/ 0 w 6498506"/>
                <a:gd name="connsiteY0" fmla="*/ 6858000 h 6858000"/>
                <a:gd name="connsiteX1" fmla="*/ 6498506 w 6498506"/>
                <a:gd name="connsiteY1" fmla="*/ 6858000 h 6858000"/>
                <a:gd name="connsiteX2" fmla="*/ 283086 w 6498506"/>
                <a:gd name="connsiteY2" fmla="*/ 0 h 6858000"/>
                <a:gd name="connsiteX3" fmla="*/ 0 w 6498506"/>
                <a:gd name="connsiteY3" fmla="*/ 31873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8506" h="6858000">
                  <a:moveTo>
                    <a:pt x="0" y="6858000"/>
                  </a:moveTo>
                  <a:lnTo>
                    <a:pt x="6498506" y="6858000"/>
                  </a:lnTo>
                  <a:lnTo>
                    <a:pt x="283086" y="0"/>
                  </a:lnTo>
                  <a:lnTo>
                    <a:pt x="0" y="3187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0" y="-7938"/>
              <a:ext cx="4285587" cy="2388220"/>
            </a:xfrm>
            <a:prstGeom prst="triangle">
              <a:avLst>
                <a:gd name="adj" fmla="val 49494"/>
              </a:avLst>
            </a:prstGeom>
            <a:solidFill>
              <a:schemeClr val="accent4">
                <a:alpha val="76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8C1CAA9-183B-42E8-BD71-F85A14688A77}"/>
              </a:ext>
            </a:extLst>
          </p:cNvPr>
          <p:cNvSpPr txBox="1"/>
          <p:nvPr/>
        </p:nvSpPr>
        <p:spPr>
          <a:xfrm>
            <a:off x="4685171" y="2591896"/>
            <a:ext cx="3256372" cy="278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7504" b="1" dirty="0">
                <a:solidFill>
                  <a:schemeClr val="accent2"/>
                </a:solidFill>
                <a:latin typeface="Impact" panose="020B0806030902050204" pitchFamily="34" charset="0"/>
                <a:ea typeface="+mn-ea"/>
              </a:rPr>
              <a:t> 01</a:t>
            </a:r>
            <a:endParaRPr lang="zh-CN" altLang="en-US" sz="17504" b="1" dirty="0">
              <a:solidFill>
                <a:schemeClr val="accent2"/>
              </a:solidFill>
              <a:latin typeface="Impact" panose="020B080603090205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0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595639" y="4907211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A58A90-F93A-4179-92DB-662C7DA6242C}"/>
              </a:ext>
            </a:extLst>
          </p:cNvPr>
          <p:cNvSpPr txBox="1"/>
          <p:nvPr/>
        </p:nvSpPr>
        <p:spPr>
          <a:xfrm>
            <a:off x="3044999" y="1672109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 Create a </a:t>
            </a:r>
            <a:r>
              <a:rPr lang="en-US" altLang="zh-CN" dirty="0" err="1"/>
              <a:t>WorldWindow</a:t>
            </a:r>
            <a:r>
              <a:rPr lang="en-US" altLang="zh-CN" dirty="0"/>
              <a:t> (a </a:t>
            </a:r>
            <a:r>
              <a:rPr lang="en-US" altLang="zh-CN" dirty="0" err="1"/>
              <a:t>GLSurfaceView</a:t>
            </a:r>
            <a:r>
              <a:rPr lang="en-US" altLang="zh-CN" dirty="0"/>
              <a:t>)... </a:t>
            </a:r>
          </a:p>
          <a:p>
            <a:r>
              <a:rPr lang="en-US" altLang="zh-CN" dirty="0" err="1"/>
              <a:t>WorldWindow</a:t>
            </a:r>
            <a:r>
              <a:rPr lang="en-US" altLang="zh-CN" dirty="0"/>
              <a:t> </a:t>
            </a:r>
            <a:r>
              <a:rPr lang="en-US" altLang="zh-CN" dirty="0" err="1"/>
              <a:t>wwd</a:t>
            </a:r>
            <a:r>
              <a:rPr lang="en-US" altLang="zh-CN" dirty="0"/>
              <a:t> = new </a:t>
            </a:r>
            <a:r>
              <a:rPr lang="en-US" altLang="zh-CN" dirty="0" err="1"/>
              <a:t>WorldWindow</a:t>
            </a:r>
            <a:r>
              <a:rPr lang="en-US" altLang="zh-CN" dirty="0"/>
              <a:t>(</a:t>
            </a:r>
            <a:r>
              <a:rPr lang="en-US" altLang="zh-CN" dirty="0" err="1"/>
              <a:t>getApplicationContext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添加图层</a:t>
            </a:r>
            <a:endParaRPr lang="en-US" altLang="zh-CN" dirty="0"/>
          </a:p>
          <a:p>
            <a:r>
              <a:rPr lang="en-US" altLang="zh-CN" dirty="0" err="1"/>
              <a:t>wwd.getLayers</a:t>
            </a:r>
            <a:r>
              <a:rPr lang="en-US" altLang="zh-CN" dirty="0"/>
              <a:t>().</a:t>
            </a:r>
            <a:r>
              <a:rPr lang="en-US" altLang="zh-CN" dirty="0" err="1"/>
              <a:t>addLayer</a:t>
            </a:r>
            <a:r>
              <a:rPr lang="en-US" altLang="zh-CN" dirty="0"/>
              <a:t>(new </a:t>
            </a:r>
            <a:r>
              <a:rPr lang="en-US" altLang="zh-CN" dirty="0" err="1"/>
              <a:t>BackgroundLayer</a:t>
            </a:r>
            <a:r>
              <a:rPr lang="en-US" altLang="zh-CN" dirty="0"/>
              <a:t>()); </a:t>
            </a:r>
            <a:r>
              <a:rPr lang="en-US" altLang="zh-CN" dirty="0" err="1"/>
              <a:t>wwd.getLayers</a:t>
            </a:r>
            <a:r>
              <a:rPr lang="en-US" altLang="zh-CN" dirty="0"/>
              <a:t>().</a:t>
            </a:r>
            <a:r>
              <a:rPr lang="en-US" altLang="zh-CN" dirty="0" err="1"/>
              <a:t>addLayer</a:t>
            </a:r>
            <a:r>
              <a:rPr lang="en-US" altLang="zh-CN" dirty="0"/>
              <a:t>(new </a:t>
            </a:r>
            <a:r>
              <a:rPr lang="en-US" altLang="zh-CN" dirty="0" err="1"/>
              <a:t>BlueMarbleLandsatLayer</a:t>
            </a:r>
            <a:r>
              <a:rPr lang="en-US" altLang="zh-CN" dirty="0"/>
              <a:t>()); 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地球显示</a:t>
            </a:r>
            <a:endParaRPr lang="en-US" altLang="zh-CN" dirty="0"/>
          </a:p>
          <a:p>
            <a:r>
              <a:rPr lang="en-US" altLang="zh-CN" dirty="0"/>
              <a:t>globe. </a:t>
            </a:r>
            <a:r>
              <a:rPr lang="en-US" altLang="zh-CN" dirty="0" err="1"/>
              <a:t>FrameLayout</a:t>
            </a:r>
            <a:r>
              <a:rPr lang="en-US" altLang="zh-CN" dirty="0"/>
              <a:t> </a:t>
            </a:r>
            <a:r>
              <a:rPr lang="en-US" altLang="zh-CN" dirty="0" err="1"/>
              <a:t>globeLayout</a:t>
            </a:r>
            <a:r>
              <a:rPr lang="en-US" altLang="zh-CN" dirty="0"/>
              <a:t> = 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R.id.globe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globeLayout.addView</a:t>
            </a:r>
            <a:r>
              <a:rPr lang="en-US" altLang="zh-CN" dirty="0"/>
              <a:t>(</a:t>
            </a:r>
            <a:r>
              <a:rPr lang="en-US" altLang="zh-CN" dirty="0" err="1"/>
              <a:t>wwd</a:t>
            </a:r>
            <a:r>
              <a:rPr lang="en-US" altLang="zh-CN" dirty="0"/>
              <a:t>); 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3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595639" y="4907211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9A3501-A20B-44D4-829B-6F9D1E202663}"/>
              </a:ext>
            </a:extLst>
          </p:cNvPr>
          <p:cNvSpPr txBox="1"/>
          <p:nvPr/>
        </p:nvSpPr>
        <p:spPr>
          <a:xfrm>
            <a:off x="3621063" y="1816125"/>
            <a:ext cx="6048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FrameLayout</a:t>
            </a:r>
            <a:r>
              <a:rPr lang="en-US" altLang="zh-CN" dirty="0"/>
              <a:t> </a:t>
            </a:r>
            <a:r>
              <a:rPr lang="en-US" altLang="zh-CN" dirty="0" err="1"/>
              <a:t>android:id</a:t>
            </a:r>
            <a:r>
              <a:rPr lang="en-US" altLang="zh-CN" dirty="0"/>
              <a:t>="@+id/globe"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 </a:t>
            </a:r>
            <a:r>
              <a:rPr lang="en-US" altLang="zh-CN" dirty="0" err="1"/>
              <a:t>android:layout_alignParentLeft</a:t>
            </a:r>
            <a:r>
              <a:rPr lang="en-US" altLang="zh-CN" dirty="0"/>
              <a:t>="true" </a:t>
            </a:r>
            <a:r>
              <a:rPr lang="en-US" altLang="zh-CN" dirty="0" err="1"/>
              <a:t>android:layout_alignParentRight</a:t>
            </a:r>
            <a:r>
              <a:rPr lang="en-US" altLang="zh-CN" dirty="0"/>
              <a:t>="true" </a:t>
            </a:r>
            <a:r>
              <a:rPr lang="en-US" altLang="zh-CN" dirty="0" err="1"/>
              <a:t>android:layout_alignParentTop</a:t>
            </a:r>
            <a:r>
              <a:rPr lang="en-US" altLang="zh-CN" dirty="0"/>
              <a:t>="true"&gt;&lt;/</a:t>
            </a:r>
            <a:r>
              <a:rPr lang="en-US" altLang="zh-CN" dirty="0" err="1"/>
              <a:t>FrameLayout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引入地图的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9636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E11076-0CE1-4D0C-96AA-69AE20E08A40}"/>
              </a:ext>
            </a:extLst>
          </p:cNvPr>
          <p:cNvSpPr txBox="1"/>
          <p:nvPr/>
        </p:nvSpPr>
        <p:spPr>
          <a:xfrm>
            <a:off x="1388815" y="1816125"/>
            <a:ext cx="1008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 Manifest</a:t>
            </a:r>
          </a:p>
          <a:p>
            <a:r>
              <a:rPr lang="zh-CN" altLang="en-US" dirty="0"/>
              <a:t>添加权限</a:t>
            </a:r>
          </a:p>
          <a:p>
            <a:endParaRPr lang="en-US" altLang="zh-CN" dirty="0"/>
          </a:p>
          <a:p>
            <a:r>
              <a:rPr lang="en-US" altLang="zh-CN" dirty="0"/>
              <a:t>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android.permission.INTERNET</a:t>
            </a:r>
            <a:r>
              <a:rPr lang="en-US" altLang="zh-CN" dirty="0"/>
              <a:t>"&gt;&lt;/uses-permission&gt;</a:t>
            </a:r>
          </a:p>
          <a:p>
            <a:r>
              <a:rPr lang="en-US" altLang="zh-CN" dirty="0"/>
              <a:t>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android.permission.ACCESS_NETWORK_STATE</a:t>
            </a:r>
            <a:r>
              <a:rPr lang="en-US" altLang="zh-CN" dirty="0"/>
              <a:t>"&gt;&lt;/uses-permission&gt;</a:t>
            </a:r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7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CF2F40-0EB1-46D0-A770-F014765B7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192212"/>
            <a:ext cx="74676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3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6DD7E2-C1E7-4AB2-B06A-58687BB6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2" y="2032149"/>
            <a:ext cx="10056290" cy="4968552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68305-BB48-4FC2-85F7-91C18EF85FD4}"/>
              </a:ext>
            </a:extLst>
          </p:cNvPr>
          <p:cNvSpPr txBox="1"/>
          <p:nvPr/>
        </p:nvSpPr>
        <p:spPr>
          <a:xfrm>
            <a:off x="1892871" y="1312068"/>
            <a:ext cx="8712968" cy="3375409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565F04-93DA-4474-A95F-6F16775DC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25" y="1550500"/>
            <a:ext cx="7229475" cy="21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A036B89A-C2A4-4BBA-9CCB-C891BE41876F}"/>
              </a:ext>
            </a:extLst>
          </p:cNvPr>
          <p:cNvSpPr/>
          <p:nvPr/>
        </p:nvSpPr>
        <p:spPr>
          <a:xfrm>
            <a:off x="956768" y="666532"/>
            <a:ext cx="648071" cy="645537"/>
          </a:xfrm>
          <a:prstGeom prst="ellipse">
            <a:avLst/>
          </a:prstGeom>
          <a:pattFill prst="ltDnDiag">
            <a:fgClr>
              <a:schemeClr val="bg1"/>
            </a:fgClr>
            <a:bgClr>
              <a:schemeClr val="accent3">
                <a:lumMod val="7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1C787E-3AB6-449A-8E47-C9285BBF8F15}"/>
              </a:ext>
            </a:extLst>
          </p:cNvPr>
          <p:cNvSpPr/>
          <p:nvPr/>
        </p:nvSpPr>
        <p:spPr>
          <a:xfrm>
            <a:off x="1280803" y="4932157"/>
            <a:ext cx="1233336" cy="1233336"/>
          </a:xfrm>
          <a:prstGeom prst="ellipse">
            <a:avLst/>
          </a:prstGeom>
          <a:pattFill prst="trellis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ABDD249-D59C-428A-8D7A-36285FC27A96}"/>
              </a:ext>
            </a:extLst>
          </p:cNvPr>
          <p:cNvSpPr/>
          <p:nvPr/>
        </p:nvSpPr>
        <p:spPr>
          <a:xfrm>
            <a:off x="11109895" y="3650812"/>
            <a:ext cx="1316807" cy="1266160"/>
          </a:xfrm>
          <a:prstGeom prst="ellipse">
            <a:avLst/>
          </a:prstGeom>
          <a:pattFill prst="dotDmnd">
            <a:fgClr>
              <a:schemeClr val="accent4">
                <a:lumMod val="60000"/>
                <a:lumOff val="40000"/>
              </a:schemeClr>
            </a:fgClr>
            <a:bgClr>
              <a:schemeClr val="accent6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CC83FA-FBD1-4CE4-89AA-0271D53E16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91" y="973549"/>
            <a:ext cx="7702086" cy="577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914DBA4-7C55-457D-B29C-B7786D8E828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35.pptx"/>
</p:tagLst>
</file>

<file path=ppt/theme/theme1.xml><?xml version="1.0" encoding="utf-8"?>
<a:theme xmlns:a="http://schemas.openxmlformats.org/drawingml/2006/main" name="1_自定义设计方案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0F59"/>
      </a:accent1>
      <a:accent2>
        <a:srgbClr val="FABC12"/>
      </a:accent2>
      <a:accent3>
        <a:srgbClr val="150F59"/>
      </a:accent3>
      <a:accent4>
        <a:srgbClr val="FABC12"/>
      </a:accent4>
      <a:accent5>
        <a:srgbClr val="150F59"/>
      </a:accent5>
      <a:accent6>
        <a:srgbClr val="FABC12"/>
      </a:accent6>
      <a:hlink>
        <a:srgbClr val="150F59"/>
      </a:hlink>
      <a:folHlink>
        <a:srgbClr val="FABC1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</Words>
  <Application>Microsoft Office PowerPoint</Application>
  <PresentationFormat>自定义</PresentationFormat>
  <Paragraphs>78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方正正准黑简体</vt:lpstr>
      <vt:lpstr>华文楷体</vt:lpstr>
      <vt:lpstr>宋体</vt:lpstr>
      <vt:lpstr>微软雅黑</vt:lpstr>
      <vt:lpstr>Arial</vt:lpstr>
      <vt:lpstr>Calibri</vt:lpstr>
      <vt:lpstr>Calibri Light</vt:lpstr>
      <vt:lpstr>Impact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bt635.pptx</dc:title>
  <dc:creator/>
  <cp:lastModifiedBy/>
  <cp:revision>1</cp:revision>
  <dcterms:created xsi:type="dcterms:W3CDTF">2016-10-17T14:00:15Z</dcterms:created>
  <dcterms:modified xsi:type="dcterms:W3CDTF">2018-04-17T05:31:22Z</dcterms:modified>
</cp:coreProperties>
</file>