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1" r:id="rId2"/>
    <p:sldId id="332" r:id="rId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69" d="100"/>
          <a:sy n="69" d="100"/>
        </p:scale>
        <p:origin x="2194" y="115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数据流与生命周期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2ABB-9B94-4325-8581-8F1ADB5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DDA26-E7E7-4543-82A8-E230D8E5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4266</TotalTime>
  <Words>7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Gill Sans Light</vt:lpstr>
      <vt:lpstr>Gill Sans SemiBold</vt:lpstr>
      <vt:lpstr>等线</vt:lpstr>
      <vt:lpstr>等线 Light</vt:lpstr>
      <vt:lpstr>Arial</vt:lpstr>
      <vt:lpstr>Office 主题​​</vt:lpstr>
      <vt:lpstr>PowerPoint 演示文稿</vt:lpstr>
      <vt:lpstr>数据流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176</cp:revision>
  <dcterms:created xsi:type="dcterms:W3CDTF">2019-06-06T07:15:41Z</dcterms:created>
  <dcterms:modified xsi:type="dcterms:W3CDTF">2021-07-27T12:14:59Z</dcterms:modified>
</cp:coreProperties>
</file>