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33" r:id="rId4"/>
    <p:sldId id="334" r:id="rId5"/>
    <p:sldId id="345" r:id="rId6"/>
    <p:sldId id="335" r:id="rId7"/>
    <p:sldId id="336" r:id="rId8"/>
    <p:sldId id="337" r:id="rId9"/>
    <p:sldId id="338" r:id="rId10"/>
    <p:sldId id="339" r:id="rId11"/>
    <p:sldId id="340" r:id="rId12"/>
    <p:sldId id="342" r:id="rId13"/>
    <p:sldId id="341" r:id="rId14"/>
    <p:sldId id="343" r:id="rId15"/>
    <p:sldId id="344" r:id="rId16"/>
    <p:sldId id="346" r:id="rId17"/>
    <p:sldId id="347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69" d="100"/>
          <a:sy n="69" d="100"/>
        </p:scale>
        <p:origin x="2194" y="58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network/upload/wx.uploadFile.html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network/websocket/wx.connectSocket.html" TargetMode="External"/><Relationship Id="rId4" Type="http://schemas.openxmlformats.org/officeDocument/2006/relationships/hyperlink" Target="https://developers.weixin.qq.com/miniprogram/dev/api/network/download/wx.downloadFi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小</a:t>
            </a:r>
            <a:r>
              <a:rPr kumimoji="1" lang="zh-CN" altLang="en-US" sz="3200" b="1"/>
              <a:t>程序前端需要了解的内容</a:t>
            </a:r>
            <a:endParaRPr kumimoji="1"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8533-4878-4A7D-995B-A962AF9A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一般的解决方法：封装与继承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B305-3867-43E5-961F-BA2E746D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http.js</a:t>
            </a:r>
          </a:p>
          <a:p>
            <a:r>
              <a:rPr lang="en-US" altLang="zh-CN" dirty="0"/>
              <a:t>UserMode.js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2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BBD7-CA66-4CE6-81C4-65D7BD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鉴权与认证 </a:t>
            </a:r>
            <a:r>
              <a:rPr lang="en-US" altLang="zh-CN" dirty="0"/>
              <a:t>session</a:t>
            </a:r>
            <a:r>
              <a:rPr lang="zh-CN" altLang="en-US" dirty="0"/>
              <a:t>与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7F0F-37CC-4560-9B7C-0E41044E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：无状态</a:t>
            </a:r>
            <a:endParaRPr lang="en-US" altLang="zh-CN" dirty="0"/>
          </a:p>
          <a:p>
            <a:r>
              <a:rPr lang="zh-CN" altLang="en-US" dirty="0"/>
              <a:t>需要一定的身份验证机制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：服务器维护数据，客户端维护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：客户端维护数据，服务器进行校验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ADDC-69F4-4C01-B9A5-DAE38BF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FCEC-AF4E-4752-8F41-1F2044E4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后端同学登陆后使用</a:t>
            </a:r>
            <a:r>
              <a:rPr lang="en-US" altLang="zh-CN" dirty="0" err="1"/>
              <a:t>appendCookie</a:t>
            </a:r>
            <a:r>
              <a:rPr lang="zh-CN" altLang="en-US" dirty="0"/>
              <a:t>添加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zh-CN" altLang="en-US" dirty="0"/>
              <a:t>下次请求时候直接带着这个在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sessionId</a:t>
            </a:r>
            <a:r>
              <a:rPr lang="zh-CN" altLang="en-US" dirty="0"/>
              <a:t>去请求</a:t>
            </a:r>
          </a:p>
        </p:txBody>
      </p:sp>
    </p:spTree>
    <p:extLst>
      <p:ext uri="{BB962C8B-B14F-4D97-AF65-F5344CB8AC3E}">
        <p14:creationId xmlns:p14="http://schemas.microsoft.com/office/powerpoint/2010/main" val="283577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866F-AA3D-46EF-9EE1-D961244D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  json  web 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AC7F-8F79-45E8-8C77-C1C032B5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https://jwt.io/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D9F58-EFDA-4B34-BA15-D9209FD7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2144583"/>
            <a:ext cx="8932127" cy="42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180C-1AEF-4C5A-9AC9-EE83B05C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6F30-A1FE-4FF0-AD93-86959037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三部分</a:t>
            </a:r>
            <a:endParaRPr lang="en-US" altLang="zh-CN" dirty="0"/>
          </a:p>
          <a:p>
            <a:r>
              <a:rPr lang="en-US" altLang="zh-CN" dirty="0"/>
              <a:t>base64UrlEncode(header)</a:t>
            </a:r>
          </a:p>
          <a:p>
            <a:r>
              <a:rPr lang="en-US" altLang="zh-CN" dirty="0"/>
              <a:t>base64UrlEncode(payload)</a:t>
            </a:r>
          </a:p>
          <a:p>
            <a:r>
              <a:rPr lang="en-US" altLang="zh-CN" dirty="0"/>
              <a:t>HMACSHA256(</a:t>
            </a:r>
          </a:p>
          <a:p>
            <a:pPr marL="0" indent="0">
              <a:buNone/>
            </a:pPr>
            <a:r>
              <a:rPr lang="en-US" altLang="zh-CN" dirty="0"/>
              <a:t>      base64UrlEncode(header) + "." +</a:t>
            </a:r>
          </a:p>
          <a:p>
            <a:pPr marL="0" indent="0">
              <a:buNone/>
            </a:pPr>
            <a:r>
              <a:rPr lang="en-US" altLang="zh-CN" dirty="0"/>
              <a:t>      base64UrlEncode(payload),</a:t>
            </a:r>
          </a:p>
          <a:p>
            <a:pPr marL="0" indent="0">
              <a:buNone/>
            </a:pPr>
            <a:r>
              <a:rPr lang="en-US" altLang="zh-CN" dirty="0"/>
              <a:t>      secret</a:t>
            </a:r>
          </a:p>
          <a:p>
            <a:pPr marL="0" indent="0">
              <a:buNone/>
            </a:pPr>
            <a:r>
              <a:rPr lang="en-US" altLang="zh-CN" dirty="0"/>
              <a:t>  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5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BE5F-72C9-4BE6-9856-02954029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鉴权剩下的事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B5B42-573B-481D-84FA-985B47D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后端同学完成（）</a:t>
            </a:r>
          </a:p>
        </p:txBody>
      </p:sp>
    </p:spTree>
    <p:extLst>
      <p:ext uri="{BB962C8B-B14F-4D97-AF65-F5344CB8AC3E}">
        <p14:creationId xmlns:p14="http://schemas.microsoft.com/office/powerpoint/2010/main" val="394828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F279-BAE5-44FF-8384-5BA0522C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1145E-8858-437F-8081-45288F39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8" y="1536547"/>
            <a:ext cx="8215604" cy="467677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app.json</a:t>
            </a:r>
            <a:r>
              <a:rPr lang="en-US" altLang="zh-CN" dirty="0"/>
              <a:t> </a:t>
            </a:r>
            <a:r>
              <a:rPr lang="zh-CN" altLang="en-US" dirty="0"/>
              <a:t>全局配置页面、</a:t>
            </a:r>
            <a:r>
              <a:rPr lang="en-US" altLang="zh-CN" dirty="0" err="1"/>
              <a:t>tabbar</a:t>
            </a:r>
            <a:r>
              <a:rPr lang="zh-CN" altLang="en-US" dirty="0"/>
              <a:t>、</a:t>
            </a:r>
            <a:r>
              <a:rPr lang="en-US" altLang="zh-CN" dirty="0"/>
              <a:t>sitemap</a:t>
            </a:r>
          </a:p>
          <a:p>
            <a:r>
              <a:rPr lang="en-US" altLang="zh-CN" dirty="0" err="1"/>
              <a:t>sitemap.json</a:t>
            </a:r>
            <a:r>
              <a:rPr lang="en-US" altLang="zh-CN" dirty="0"/>
              <a:t> </a:t>
            </a:r>
            <a:r>
              <a:rPr lang="zh-CN" altLang="en-US" dirty="0"/>
              <a:t>微信爬虫的收录规则，了解即可</a:t>
            </a:r>
            <a:endParaRPr lang="en-US" altLang="zh-CN" dirty="0"/>
          </a:p>
          <a:p>
            <a:r>
              <a:rPr lang="en-US" altLang="zh-CN" dirty="0" err="1"/>
              <a:t>app.wxss</a:t>
            </a:r>
            <a:r>
              <a:rPr lang="zh-CN" altLang="en-US" dirty="0"/>
              <a:t>全局</a:t>
            </a:r>
            <a:r>
              <a:rPr lang="en-US" altLang="zh-CN" dirty="0" err="1"/>
              <a:t>css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app.js </a:t>
            </a:r>
            <a:r>
              <a:rPr lang="zh-CN" altLang="en-US" dirty="0"/>
              <a:t>全局入口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单个页面的配置：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xxx.wxml</a:t>
            </a:r>
            <a:r>
              <a:rPr lang="en-US" altLang="zh-CN" dirty="0"/>
              <a:t> </a:t>
            </a:r>
            <a:r>
              <a:rPr lang="zh-CN" altLang="en-US" dirty="0"/>
              <a:t>页面内容</a:t>
            </a:r>
            <a:endParaRPr lang="en-US" altLang="zh-CN" dirty="0"/>
          </a:p>
          <a:p>
            <a:r>
              <a:rPr lang="en-US" altLang="zh-CN" dirty="0" err="1"/>
              <a:t>xxx.wxss</a:t>
            </a:r>
            <a:r>
              <a:rPr lang="en-US" altLang="zh-CN" dirty="0"/>
              <a:t> </a:t>
            </a:r>
            <a:r>
              <a:rPr lang="zh-CN" altLang="en-US" dirty="0"/>
              <a:t>页面样式</a:t>
            </a:r>
            <a:endParaRPr lang="en-US" altLang="zh-CN" dirty="0"/>
          </a:p>
          <a:p>
            <a:r>
              <a:rPr lang="en-US" altLang="zh-CN" dirty="0"/>
              <a:t>xxx.js </a:t>
            </a:r>
            <a:r>
              <a:rPr lang="zh-CN" altLang="en-US" dirty="0"/>
              <a:t>页面逻辑</a:t>
            </a:r>
            <a:endParaRPr lang="en-US" altLang="zh-CN" dirty="0"/>
          </a:p>
          <a:p>
            <a:r>
              <a:rPr lang="en-US" altLang="zh-CN" dirty="0" err="1"/>
              <a:t>xxx.json</a:t>
            </a:r>
            <a:r>
              <a:rPr lang="en-US" altLang="zh-CN" dirty="0"/>
              <a:t> </a:t>
            </a:r>
            <a:r>
              <a:rPr lang="zh-CN" altLang="en-US" dirty="0"/>
              <a:t>页面额外引用内容配置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30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0B85-A8C3-4625-A2C1-A3E5A4D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教练我想用</a:t>
            </a:r>
            <a:r>
              <a:rPr lang="en-US" altLang="zh-CN" dirty="0" err="1"/>
              <a:t>vscode</a:t>
            </a:r>
            <a:r>
              <a:rPr lang="zh-CN" altLang="en-US" dirty="0"/>
              <a:t>的插件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B31FF-57B3-4E24-A4ED-A0E57297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 如何使用插件</a:t>
            </a:r>
            <a:r>
              <a:rPr lang="en-US" altLang="zh-CN" dirty="0"/>
              <a:t>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B989-D045-4234-9380-156391F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开始建一个小程序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79228-324E-4BAD-9E6E-8FF7D18D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0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0960-1DDF-44F1-95A4-2709966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EBE2-817C-4E51-8BD6-D1BC8B6C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</a:t>
            </a:r>
            <a:r>
              <a:rPr lang="en-US" altLang="zh-CN" dirty="0" err="1"/>
              <a:t>nodejs</a:t>
            </a:r>
            <a:r>
              <a:rPr lang="zh-CN" altLang="en-US" dirty="0"/>
              <a:t>的包管理器，用于</a:t>
            </a:r>
            <a:r>
              <a:rPr lang="en-US" altLang="zh-CN" dirty="0"/>
              <a:t>node</a:t>
            </a:r>
            <a:r>
              <a:rPr lang="zh-CN" altLang="en-US" dirty="0"/>
              <a:t>插件管理（包括安装、卸载、管理依赖等），它是随同</a:t>
            </a:r>
            <a:r>
              <a:rPr lang="en-US" altLang="zh-CN" dirty="0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en-US" dirty="0"/>
              <a:t>代码部署上的很多问题，常见的使用场景有以下几种：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3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E4F6-C340-4E0D-8F65-D17E612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换源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49619-352E-47E9-A5B6-AE702B13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config set registry </a:t>
            </a:r>
            <a:r>
              <a:rPr lang="en-US" altLang="zh-CN" dirty="0">
                <a:hlinkClick r:id="rId2"/>
              </a:rPr>
              <a:t>https://registry.npm.taobao.org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config get registry</a:t>
            </a:r>
          </a:p>
          <a:p>
            <a:endParaRPr lang="en-US" altLang="zh-CN" dirty="0"/>
          </a:p>
          <a:p>
            <a:r>
              <a:rPr lang="zh-CN" altLang="en-US" dirty="0"/>
              <a:t>或者可以选择安装</a:t>
            </a:r>
            <a:r>
              <a:rPr lang="en-US" altLang="zh-CN" dirty="0" err="1"/>
              <a:t>cnpm</a:t>
            </a:r>
            <a:r>
              <a:rPr lang="zh-CN" altLang="en-US" dirty="0"/>
              <a:t>，</a:t>
            </a:r>
            <a:r>
              <a:rPr lang="en-US" altLang="zh-CN" dirty="0"/>
              <a:t>https://cnpmjs.org/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4B8C-5C45-4E8B-A682-2AA4DC9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55CF-8A00-4B19-94D8-D9943C54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[script]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uninstall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update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61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EB17-7CAA-4A1B-92D3-08430DA9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小程序中的网络请求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5B74-844E-4340-BA38-60057C99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en-US" altLang="zh-CN" dirty="0"/>
          </a:p>
          <a:p>
            <a:r>
              <a:rPr lang="zh-CN" altLang="en-US" dirty="0"/>
              <a:t>鉴权</a:t>
            </a:r>
          </a:p>
        </p:txBody>
      </p:sp>
    </p:spTree>
    <p:extLst>
      <p:ext uri="{BB962C8B-B14F-4D97-AF65-F5344CB8AC3E}">
        <p14:creationId xmlns:p14="http://schemas.microsoft.com/office/powerpoint/2010/main" val="27236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800AA-95E6-4C1D-BF09-CD1C6B2D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84E002A-01AB-4309-B852-4825E84D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1" y="1488069"/>
            <a:ext cx="637849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8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5FEE-0757-40F0-A604-C4F2D6F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域名配置（后端干的）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A48A-E04B-4687-B029-FEFB8748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每个微信小程序需要事先设置通讯域名，小程序</a:t>
            </a:r>
            <a:r>
              <a:rPr lang="zh-CN" altLang="en-US" sz="2000" b="1" dirty="0"/>
              <a:t>只可以跟指定的域名进行网络通信</a:t>
            </a:r>
            <a:r>
              <a:rPr lang="zh-CN" altLang="en-US" sz="2000" dirty="0"/>
              <a:t>。包括普通 </a:t>
            </a:r>
            <a:r>
              <a:rPr lang="en-US" altLang="zh-CN" sz="2000" dirty="0"/>
              <a:t>HTTPS </a:t>
            </a:r>
            <a:r>
              <a:rPr lang="zh-CN" altLang="en-US" sz="2000" dirty="0"/>
              <a:t>请求（</a:t>
            </a:r>
            <a:r>
              <a:rPr lang="en-US" altLang="zh-CN" sz="2000" dirty="0" err="1">
                <a:hlinkClick r:id="rId2"/>
              </a:rPr>
              <a:t>wx.request</a:t>
            </a:r>
            <a:r>
              <a:rPr lang="zh-CN" altLang="en-US" sz="2000" dirty="0"/>
              <a:t>）、上传文件（</a:t>
            </a:r>
            <a:r>
              <a:rPr lang="en-US" altLang="zh-CN" sz="2000" dirty="0" err="1">
                <a:hlinkClick r:id="rId3"/>
              </a:rPr>
              <a:t>wx.uploadFile</a:t>
            </a:r>
            <a:r>
              <a:rPr lang="zh-CN" altLang="en-US" sz="2000" dirty="0"/>
              <a:t>）、下载文件（</a:t>
            </a:r>
            <a:r>
              <a:rPr lang="en-US" altLang="zh-CN" sz="2000" dirty="0" err="1">
                <a:hlinkClick r:id="rId4"/>
              </a:rPr>
              <a:t>wx.downloadFile</a:t>
            </a:r>
            <a:r>
              <a:rPr lang="en-US" altLang="zh-CN" sz="2000" dirty="0"/>
              <a:t>) </a:t>
            </a:r>
            <a:r>
              <a:rPr lang="zh-CN" altLang="en-US" sz="2000" dirty="0"/>
              <a:t>和 </a:t>
            </a:r>
            <a:r>
              <a:rPr lang="en-US" altLang="zh-CN" sz="2000" dirty="0"/>
              <a:t>WebSocket </a:t>
            </a:r>
            <a:r>
              <a:rPr lang="zh-CN" altLang="en-US" sz="2000" dirty="0"/>
              <a:t>通信（</a:t>
            </a:r>
            <a:r>
              <a:rPr lang="en-US" altLang="zh-CN" sz="2000" dirty="0" err="1">
                <a:hlinkClick r:id="rId5"/>
              </a:rPr>
              <a:t>wx.connectSocket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回调函数中：只要成功接收到服务器返回，无论 </a:t>
            </a:r>
            <a:r>
              <a:rPr lang="en-US" altLang="zh-CN" sz="2000" dirty="0" err="1"/>
              <a:t>statusCode</a:t>
            </a:r>
            <a:r>
              <a:rPr lang="en-US" altLang="zh-CN" sz="2000" dirty="0"/>
              <a:t> </a:t>
            </a:r>
            <a:r>
              <a:rPr lang="zh-CN" altLang="en-US" sz="2000" dirty="0"/>
              <a:t>是多少，都会进入 </a:t>
            </a:r>
            <a:r>
              <a:rPr lang="en-US" altLang="zh-CN" sz="2000" dirty="0"/>
              <a:t>success </a:t>
            </a:r>
            <a:r>
              <a:rPr lang="zh-CN" altLang="en-US" sz="2000" dirty="0"/>
              <a:t>回调。请开发者根据业务逻辑对返回值进行判断。！！！！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跳过域名校验</a:t>
            </a:r>
          </a:p>
          <a:p>
            <a:r>
              <a:rPr lang="zh-CN" altLang="en-US" sz="2000" dirty="0"/>
              <a:t>在微信开发者工具中，可以临时开启 开发环境不校验请求域名、</a:t>
            </a:r>
            <a:r>
              <a:rPr lang="en-US" altLang="zh-CN" sz="2000" dirty="0"/>
              <a:t>TLS</a:t>
            </a:r>
            <a:r>
              <a:rPr lang="zh-CN" altLang="en-US" sz="2000" dirty="0"/>
              <a:t>版本及</a:t>
            </a:r>
            <a:r>
              <a:rPr lang="en-US" altLang="zh-CN" sz="2000" dirty="0"/>
              <a:t>HTTPS</a:t>
            </a:r>
            <a:r>
              <a:rPr lang="zh-CN" altLang="en-US" sz="2000" dirty="0"/>
              <a:t>证书 选项，跳过服务器域名的校验。此时，在微信开发者工具中及手机开启调试模式时，不会进行服务器域名的校验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408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6EE8-1CDA-4221-83C9-762C093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r>
              <a:rPr lang="zh-CN" altLang="en-US" dirty="0"/>
              <a:t>的传输格式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7090-4DE2-4F1D-B1BC-4348BE52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zh-CN" altLang="en-US" dirty="0"/>
              <a:t>参数说明</a:t>
            </a:r>
          </a:p>
          <a:p>
            <a:r>
              <a:rPr lang="zh-CN" altLang="en-US" dirty="0"/>
              <a:t>最终发送给服务器的数据是 </a:t>
            </a:r>
            <a:r>
              <a:rPr lang="en-US" altLang="zh-CN" dirty="0"/>
              <a:t>String </a:t>
            </a:r>
            <a:r>
              <a:rPr lang="zh-CN" altLang="en-US" dirty="0"/>
              <a:t>类型，如果传入的 </a:t>
            </a:r>
            <a:r>
              <a:rPr lang="en-US" altLang="zh-CN" dirty="0"/>
              <a:t>data </a:t>
            </a:r>
            <a:r>
              <a:rPr lang="zh-CN" altLang="en-US" dirty="0"/>
              <a:t>不是 </a:t>
            </a:r>
            <a:r>
              <a:rPr lang="en-US" altLang="zh-CN" dirty="0"/>
              <a:t>String </a:t>
            </a:r>
            <a:r>
              <a:rPr lang="zh-CN" altLang="en-US" dirty="0"/>
              <a:t>类型，会被转换成 </a:t>
            </a:r>
            <a:r>
              <a:rPr lang="en-US" altLang="zh-CN" dirty="0"/>
              <a:t>String </a:t>
            </a:r>
            <a:r>
              <a:rPr lang="zh-CN" altLang="en-US" dirty="0"/>
              <a:t>。转换规则如下：</a:t>
            </a:r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GET </a:t>
            </a:r>
            <a:r>
              <a:rPr lang="zh-CN" altLang="en-US" dirty="0"/>
              <a:t>方法的数据，会将数据转换成 </a:t>
            </a:r>
            <a:r>
              <a:rPr lang="en-US" altLang="zh-CN" dirty="0"/>
              <a:t>query string  http://baidu.com?a=123&amp;b=456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header['content-type'] </a:t>
            </a:r>
            <a:r>
              <a:rPr lang="zh-CN" altLang="en-US" dirty="0"/>
              <a:t>为 </a:t>
            </a:r>
            <a:r>
              <a:rPr lang="en-US" altLang="zh-CN" dirty="0"/>
              <a:t>application/json </a:t>
            </a:r>
            <a:r>
              <a:rPr lang="zh-CN" altLang="en-US" dirty="0"/>
              <a:t>的数据，会对数据进行 </a:t>
            </a:r>
            <a:r>
              <a:rPr lang="en-US" altLang="zh-CN" dirty="0"/>
              <a:t>JSON </a:t>
            </a:r>
            <a:r>
              <a:rPr lang="zh-CN" altLang="en-US" dirty="0"/>
              <a:t>序列化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header[‘content-type’] </a:t>
            </a:r>
            <a:r>
              <a:rPr lang="zh-CN" altLang="en-US" dirty="0"/>
              <a:t>为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</a:t>
            </a:r>
            <a:r>
              <a:rPr lang="zh-CN" altLang="en-US" dirty="0"/>
              <a:t>的数据，会将数据转换成 </a:t>
            </a:r>
            <a:r>
              <a:rPr lang="en-US" altLang="zh-CN" dirty="0"/>
              <a:t>a=123&amp;b=456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4075</TotalTime>
  <Words>665</Words>
  <Application>Microsoft Office PowerPoint</Application>
  <PresentationFormat>全屏显示(4:3)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Gill Sans Light</vt:lpstr>
      <vt:lpstr>Gill Sans SemiBold</vt:lpstr>
      <vt:lpstr>等线</vt:lpstr>
      <vt:lpstr>等线 Light</vt:lpstr>
      <vt:lpstr>Arial</vt:lpstr>
      <vt:lpstr>Office 主题​​</vt:lpstr>
      <vt:lpstr>PowerPoint 演示文稿</vt:lpstr>
      <vt:lpstr>开始建一个小程序</vt:lpstr>
      <vt:lpstr>npm是什么</vt:lpstr>
      <vt:lpstr>npm换源</vt:lpstr>
      <vt:lpstr>npm使用</vt:lpstr>
      <vt:lpstr>小程序中的网络请求</vt:lpstr>
      <vt:lpstr>wx.request</vt:lpstr>
      <vt:lpstr>域名配置（后端干的）</vt:lpstr>
      <vt:lpstr>wx.request的传输格式</vt:lpstr>
      <vt:lpstr>一般的解决方法：封装与继承</vt:lpstr>
      <vt:lpstr>鉴权与认证 session与token</vt:lpstr>
      <vt:lpstr>session方法</vt:lpstr>
      <vt:lpstr>JWT  json  web token</vt:lpstr>
      <vt:lpstr>JWT</vt:lpstr>
      <vt:lpstr>鉴权剩下的事</vt:lpstr>
      <vt:lpstr>页面配置</vt:lpstr>
      <vt:lpstr>教练我想用vscode的插件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172</cp:revision>
  <dcterms:created xsi:type="dcterms:W3CDTF">2019-06-06T07:15:41Z</dcterms:created>
  <dcterms:modified xsi:type="dcterms:W3CDTF">2021-07-27T07:22:37Z</dcterms:modified>
</cp:coreProperties>
</file>