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64" r:id="rId9"/>
    <p:sldId id="268" r:id="rId10"/>
    <p:sldId id="269" r:id="rId11"/>
    <p:sldId id="260" r:id="rId12"/>
    <p:sldId id="265" r:id="rId13"/>
    <p:sldId id="270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9B72-505E-4BC5-81D4-0A349771A47B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24E1-FE18-4BF1-9D7D-048CEF2A2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8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en-US" altLang="zh-TW" dirty="0" smtClean="0"/>
          </a:p>
          <a:p>
            <a:r>
              <a:rPr lang="en-US" altLang="zh-TW" dirty="0" smtClean="0"/>
              <a:t>https://blog-gocreating.rhcloud.com/2015/03/22/iotm2m-%E6%9E%B6%E6%A7%8B%E8%A7%A3%E6%9E%90/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5A101-9B22-470A-AE90-7B86F30718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TW" dirty="0" smtClean="0"/>
              <a:t>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定時產生資料，溫度感測器產生溫度讀值、濕度計產生濕度讀值，兩個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的資料都送往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TW" dirty="0" smtClean="0"/>
              <a:t>GSCL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GSCL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再將資料推送至網際網路，也就是</a:t>
            </a:r>
            <a:r>
              <a:rPr lang="en-US" altLang="zh-TW" dirty="0" smtClean="0"/>
              <a:t>NSCL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，此時身在異地的你，可以透過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存取</a:t>
            </a:r>
            <a:r>
              <a:rPr lang="en-US" altLang="zh-TW" dirty="0" smtClean="0"/>
              <a:t>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再依照你的指示向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NSCL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撈取資料，例如你想要知道今天家裡的平均溫度，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NSCL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，從溫度的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取得今日的溫度值陣列後，透過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去運算出平均值然後展示出來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5A101-9B22-470A-AE90-7B86F30718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18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GSCL</a:t>
            </a:r>
            <a:r>
              <a:rPr lang="zh-TW" altLang="en-US" dirty="0" smtClean="0"/>
              <a:t>有拿到資料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就會把資料存下來，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就跟</a:t>
            </a:r>
            <a:r>
              <a:rPr lang="en-US" altLang="zh-TW" dirty="0" smtClean="0"/>
              <a:t>server</a:t>
            </a:r>
            <a:r>
              <a:rPr lang="zh-TW" altLang="en-US" smtClean="0"/>
              <a:t>拿資料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24E1-FE18-4BF1-9D7D-048CEF2A2F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5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5776-82B3-4EEC-9A00-BAC4BA8E9174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89EB-1060-4B85-B28B-0EC9B2AB75B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1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DBF-A2D0-4DBC-BC56-CFEE5B0CB5B6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96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4EF6-216B-47B9-AA1F-FDB3782F0E7D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4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4B1-20B8-4A04-A043-3F860D0880BD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49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A9B0-0314-4213-8BDF-A50DF790AA5A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52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B714-C712-4D1A-A8E5-8FA634B09EE6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462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C9CA-54E7-4A6C-AAC1-040EE779C5D3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38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521-9B2C-4D60-A228-E14F2669EA64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0411-C80A-4A45-82F3-BD6FF1DA9883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90B8-4F32-4F0C-BECF-DEF5AFABD555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6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B4A0-20EE-43A8-8554-4C707BABF51C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2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19AF-2812-4C14-A74A-D2B0AD303A02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982-B8EF-4290-B433-36E4F80E57B0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0C54-13B2-4598-A053-BED7E2B3899C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5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A5DD-EAED-46ED-B09E-25C7DB926895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5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E9E0-E620-4043-B509-7F0535BE013D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36756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F481DE-1D81-4791-9456-E70179BF845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4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594" y="2404531"/>
            <a:ext cx="8681962" cy="1646302"/>
          </a:xfrm>
        </p:spPr>
        <p:txBody>
          <a:bodyPr/>
          <a:lstStyle/>
          <a:p>
            <a:r>
              <a:rPr lang="en-US" altLang="zh-TW" sz="6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TW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M2M Final Project Report</a:t>
            </a:r>
            <a:endParaRPr lang="zh-TW" alt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81977"/>
          </a:xfrm>
        </p:spPr>
        <p:txBody>
          <a:bodyPr>
            <a:noAutofit/>
          </a:bodyPr>
          <a:lstStyle/>
          <a:p>
            <a:pPr algn="l"/>
            <a:endParaRPr lang="en-US" altLang="zh-TW" sz="2000" dirty="0" smtClean="0"/>
          </a:p>
          <a:p>
            <a:pPr algn="l"/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別：第三組</a:t>
            </a:r>
          </a:p>
          <a:p>
            <a:pPr algn="l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組員：張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尹崇珂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2017/06/15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79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Result-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gscl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1175"/>
            <a:ext cx="8138747" cy="492423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2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33C5-955A-487F-8170-6B7F6214385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002740" y="1159143"/>
            <a:ext cx="1781908" cy="773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815171" y="2236212"/>
            <a:ext cx="2157046" cy="132507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選擇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線單箭頭接點 5"/>
          <p:cNvCxnSpPr>
            <a:stCxn id="4" idx="2"/>
            <a:endCxn id="5" idx="0"/>
          </p:cNvCxnSpPr>
          <p:nvPr/>
        </p:nvCxnSpPr>
        <p:spPr>
          <a:xfrm>
            <a:off x="5893694" y="1932866"/>
            <a:ext cx="0" cy="303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20832" y="3561288"/>
            <a:ext cx="1781908" cy="773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顯示濕度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859296" y="3561287"/>
            <a:ext cx="1781908" cy="773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顯示溫度</a:t>
            </a:r>
            <a:endParaRPr lang="zh-TW" altLang="en-US" sz="2400" dirty="0"/>
          </a:p>
        </p:txBody>
      </p:sp>
      <p:cxnSp>
        <p:nvCxnSpPr>
          <p:cNvPr id="9" name="肘形接點 8"/>
          <p:cNvCxnSpPr>
            <a:stCxn id="5" idx="1"/>
            <a:endCxn id="7" idx="0"/>
          </p:cNvCxnSpPr>
          <p:nvPr/>
        </p:nvCxnSpPr>
        <p:spPr>
          <a:xfrm rot="10800000" flipV="1">
            <a:off x="4111787" y="2898748"/>
            <a:ext cx="703385" cy="6625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5" idx="3"/>
            <a:endCxn id="8" idx="0"/>
          </p:cNvCxnSpPr>
          <p:nvPr/>
        </p:nvCxnSpPr>
        <p:spPr>
          <a:xfrm>
            <a:off x="6972217" y="2898749"/>
            <a:ext cx="778033" cy="6625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879" y="2436894"/>
            <a:ext cx="85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27807" y="2437604"/>
            <a:ext cx="85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濕度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2740" y="4739822"/>
            <a:ext cx="1781908" cy="773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返回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肘形接點 13"/>
          <p:cNvCxnSpPr>
            <a:stCxn id="7" idx="2"/>
            <a:endCxn id="13" idx="1"/>
          </p:cNvCxnSpPr>
          <p:nvPr/>
        </p:nvCxnSpPr>
        <p:spPr>
          <a:xfrm rot="16200000" flipH="1">
            <a:off x="4161427" y="4285370"/>
            <a:ext cx="791673" cy="8909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8" idx="2"/>
            <a:endCxn id="13" idx="3"/>
          </p:cNvCxnSpPr>
          <p:nvPr/>
        </p:nvCxnSpPr>
        <p:spPr>
          <a:xfrm rot="5400000">
            <a:off x="6871612" y="4248046"/>
            <a:ext cx="791674" cy="9656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02740" y="5818714"/>
            <a:ext cx="1781908" cy="7737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結束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stCxn id="13" idx="2"/>
            <a:endCxn id="16" idx="0"/>
          </p:cNvCxnSpPr>
          <p:nvPr/>
        </p:nvCxnSpPr>
        <p:spPr>
          <a:xfrm>
            <a:off x="5893694" y="5513545"/>
            <a:ext cx="0" cy="305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r="3084" b="1641"/>
          <a:stretch/>
        </p:blipFill>
        <p:spPr>
          <a:xfrm>
            <a:off x="859704" y="2413495"/>
            <a:ext cx="1445821" cy="26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zh-TW" altLang="en-US" dirty="0" smtClean="0"/>
              <a:t>成果畫面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20" y="1676350"/>
            <a:ext cx="2632499" cy="4680000"/>
          </a:xfrm>
          <a:prstGeom prst="rect">
            <a:avLst/>
          </a:prstGeom>
        </p:spPr>
      </p:pic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2B33C5-955A-487F-8170-6B7F6214385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50" y="1676350"/>
            <a:ext cx="2632500" cy="468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80" y="1676350"/>
            <a:ext cx="2632500" cy="46800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970033" y="3162749"/>
            <a:ext cx="1086523" cy="103273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1"/>
          </p:cNvCxnSpPr>
          <p:nvPr/>
        </p:nvCxnSpPr>
        <p:spPr>
          <a:xfrm flipH="1" flipV="1">
            <a:off x="3802565" y="3679115"/>
            <a:ext cx="11674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6137352" y="3162749"/>
            <a:ext cx="1086523" cy="1032734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</p:cNvCxnSpPr>
          <p:nvPr/>
        </p:nvCxnSpPr>
        <p:spPr>
          <a:xfrm flipV="1">
            <a:off x="7223875" y="3679115"/>
            <a:ext cx="949968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59659" y="4787152"/>
            <a:ext cx="2818503" cy="10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9659" y="44285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最近更新時間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0" y="3059128"/>
            <a:ext cx="649941" cy="649941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>
            <a:off x="1341284" y="3420932"/>
            <a:ext cx="918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218231" y="5207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9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最新資料</a:t>
            </a:r>
            <a:endParaRPr lang="zh-TW" altLang="en-US" dirty="0">
              <a:solidFill>
                <a:srgbClr val="99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093363" y="5571202"/>
            <a:ext cx="2163978" cy="11857"/>
          </a:xfrm>
          <a:prstGeom prst="line">
            <a:avLst/>
          </a:prstGeom>
          <a:ln w="285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https://github.com/cxz91493/OM2M_FinalProject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7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195" y="2365003"/>
            <a:ext cx="10515600" cy="2206997"/>
          </a:xfrm>
        </p:spPr>
        <p:txBody>
          <a:bodyPr>
            <a:noAutofit/>
          </a:bodyPr>
          <a:lstStyle/>
          <a:p>
            <a:pPr algn="ctr"/>
            <a:r>
              <a:rPr lang="en-US" altLang="zh-TW" sz="1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zh-TW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9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操作流程圖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</p:spTree>
    <p:extLst>
      <p:ext uri="{BB962C8B-B14F-4D97-AF65-F5344CB8AC3E}">
        <p14:creationId xmlns:p14="http://schemas.microsoft.com/office/powerpoint/2010/main" val="6782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溼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監測系統，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濕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(Sensor)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會定時產生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及溼度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資料，透過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將資料傳送至網際網路，出門在外的我可以透過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知道家裡的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濕度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33C5-955A-487F-8170-6B7F6214385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6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33C5-955A-487F-8170-6B7F6214385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17445" y="2060232"/>
            <a:ext cx="2160000" cy="9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GSCL</a:t>
            </a:r>
          </a:p>
        </p:txBody>
      </p:sp>
      <p:sp>
        <p:nvSpPr>
          <p:cNvPr id="6" name="矩形 5"/>
          <p:cNvSpPr/>
          <p:nvPr/>
        </p:nvSpPr>
        <p:spPr>
          <a:xfrm>
            <a:off x="1981679" y="3540065"/>
            <a:ext cx="2160000" cy="9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</a:p>
        </p:txBody>
      </p:sp>
      <p:sp>
        <p:nvSpPr>
          <p:cNvPr id="7" name="矩形 6"/>
          <p:cNvSpPr/>
          <p:nvPr/>
        </p:nvSpPr>
        <p:spPr>
          <a:xfrm>
            <a:off x="5112454" y="3540065"/>
            <a:ext cx="2160000" cy="90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Server</a:t>
            </a:r>
            <a:endParaRPr lang="zh-TW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1679" y="4890065"/>
            <a:ext cx="2160000" cy="90000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zh-TW" altLang="en-US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061636" y="4440065"/>
            <a:ext cx="43" cy="45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16678" y="4890065"/>
            <a:ext cx="2160000" cy="90000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App</a:t>
            </a:r>
            <a:endParaRPr lang="zh-TW" altLang="en-US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線單箭頭接點 13"/>
          <p:cNvCxnSpPr>
            <a:stCxn id="13" idx="0"/>
            <a:endCxn id="7" idx="2"/>
          </p:cNvCxnSpPr>
          <p:nvPr/>
        </p:nvCxnSpPr>
        <p:spPr>
          <a:xfrm flipH="1" flipV="1">
            <a:off x="6192454" y="4440065"/>
            <a:ext cx="4224" cy="45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0"/>
            <a:endCxn id="4" idx="1"/>
          </p:cNvCxnSpPr>
          <p:nvPr/>
        </p:nvCxnSpPr>
        <p:spPr>
          <a:xfrm rot="5400000" flipH="1" flipV="1">
            <a:off x="2774646" y="2797266"/>
            <a:ext cx="1029833" cy="4557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4" idx="3"/>
            <a:endCxn id="7" idx="0"/>
          </p:cNvCxnSpPr>
          <p:nvPr/>
        </p:nvCxnSpPr>
        <p:spPr>
          <a:xfrm>
            <a:off x="5677445" y="2510232"/>
            <a:ext cx="515009" cy="10298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4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5"/>
          <a:stretch/>
        </p:blipFill>
        <p:spPr>
          <a:xfrm>
            <a:off x="677334" y="1571415"/>
            <a:ext cx="9439543" cy="4840535"/>
          </a:xfrm>
          <a:prstGeom prst="rect">
            <a:avLst/>
          </a:prstGeom>
        </p:spPr>
      </p:pic>
      <p:sp>
        <p:nvSpPr>
          <p:cNvPr id="5" name="左中括弧 4"/>
          <p:cNvSpPr/>
          <p:nvPr/>
        </p:nvSpPr>
        <p:spPr>
          <a:xfrm flipH="1">
            <a:off x="9819716" y="4443688"/>
            <a:ext cx="150130" cy="1923881"/>
          </a:xfrm>
          <a:prstGeom prst="lef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09658" y="5257160"/>
            <a:ext cx="208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Subscribe application to </a:t>
            </a:r>
            <a:r>
              <a:rPr lang="en-US" altLang="zh-TW" dirty="0" err="1" smtClean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gscl</a:t>
            </a:r>
            <a:endParaRPr lang="zh-TW" altLang="en-US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5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4"/>
          <a:stretch/>
        </p:blipFill>
        <p:spPr>
          <a:xfrm>
            <a:off x="7539317" y="1449446"/>
            <a:ext cx="1405830" cy="5408553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447"/>
            <a:ext cx="6772999" cy="5408553"/>
          </a:xfrm>
          <a:prstGeom prst="rect">
            <a:avLst/>
          </a:prstGeom>
        </p:spPr>
      </p:pic>
      <p:sp>
        <p:nvSpPr>
          <p:cNvPr id="6" name="左中括弧 5"/>
          <p:cNvSpPr/>
          <p:nvPr/>
        </p:nvSpPr>
        <p:spPr>
          <a:xfrm flipH="1">
            <a:off x="5959737" y="1813069"/>
            <a:ext cx="473336" cy="3415147"/>
          </a:xfrm>
          <a:prstGeom prst="leftBracket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19702" y="3197476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data when </a:t>
            </a:r>
            <a:r>
              <a:rPr lang="en-US" altLang="zh-TW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gscl</a:t>
            </a:r>
            <a:r>
              <a:rPr lang="en-US" altLang="zh-TW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 new data</a:t>
            </a:r>
            <a:endParaRPr lang="zh-TW" altLang="en-US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3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sensor.py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5556"/>
            <a:ext cx="7650659" cy="5253135"/>
          </a:xfrm>
          <a:prstGeom prst="rect">
            <a:avLst/>
          </a:prstGeom>
        </p:spPr>
      </p:pic>
      <p:pic>
        <p:nvPicPr>
          <p:cNvPr id="1026" name="Picture 2" descr="「大括弧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t="27962" r="11737" b="28192"/>
          <a:stretch/>
        </p:blipFill>
        <p:spPr bwMode="auto">
          <a:xfrm>
            <a:off x="5326885" y="2659228"/>
            <a:ext cx="234160" cy="18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561045" y="34029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持續的隨機設定溫度及濕度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10" name="Picture 2" descr="「大括弧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t="27962" r="11737" b="28192"/>
          <a:stretch/>
        </p:blipFill>
        <p:spPr bwMode="auto">
          <a:xfrm>
            <a:off x="6160420" y="4516020"/>
            <a:ext cx="234160" cy="10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394580" y="4710703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每十秒將資料傳</a:t>
            </a:r>
            <a:r>
              <a:rPr lang="zh-TW" altLang="en-US" dirty="0">
                <a:solidFill>
                  <a:srgbClr val="00B050"/>
                </a:solidFill>
              </a:rPr>
              <a:t>到</a:t>
            </a:r>
            <a:r>
              <a:rPr lang="en-US" altLang="zh-TW" dirty="0" smtClean="0">
                <a:solidFill>
                  <a:srgbClr val="00B050"/>
                </a:solidFill>
              </a:rPr>
              <a:t>node-red</a:t>
            </a:r>
            <a:r>
              <a:rPr lang="zh-TW" altLang="en-US" dirty="0" smtClean="0">
                <a:solidFill>
                  <a:srgbClr val="00B050"/>
                </a:solidFill>
              </a:rPr>
              <a:t>一次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再由</a:t>
            </a:r>
            <a:r>
              <a:rPr lang="en-US" altLang="zh-TW" dirty="0" smtClean="0">
                <a:solidFill>
                  <a:srgbClr val="00B050"/>
                </a:solidFill>
              </a:rPr>
              <a:t>node-red</a:t>
            </a:r>
            <a:r>
              <a:rPr lang="zh-TW" altLang="en-US" dirty="0">
                <a:solidFill>
                  <a:srgbClr val="00B050"/>
                </a:solidFill>
              </a:rPr>
              <a:t>傳</a:t>
            </a:r>
            <a:r>
              <a:rPr lang="zh-TW" altLang="en-US" dirty="0" smtClean="0">
                <a:solidFill>
                  <a:srgbClr val="00B050"/>
                </a:solidFill>
              </a:rPr>
              <a:t>給</a:t>
            </a:r>
            <a:r>
              <a:rPr lang="en-US" altLang="zh-TW" dirty="0" smtClean="0">
                <a:solidFill>
                  <a:srgbClr val="00B050"/>
                </a:solidFill>
              </a:rPr>
              <a:t>GSCL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800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1228"/>
            <a:ext cx="6006656" cy="511949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Node-RED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0326"/>
            <a:ext cx="10177631" cy="483249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81DE-1D81-4791-9456-E70179BF845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3793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2825</TotalTime>
  <Words>319</Words>
  <Application>Microsoft Office PowerPoint</Application>
  <PresentationFormat>寬螢幕</PresentationFormat>
  <Paragraphs>64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OM2M Final Project Report</vt:lpstr>
      <vt:lpstr>Outline</vt:lpstr>
      <vt:lpstr>使用情境</vt:lpstr>
      <vt:lpstr>系統架構</vt:lpstr>
      <vt:lpstr>Server</vt:lpstr>
      <vt:lpstr>Server</vt:lpstr>
      <vt:lpstr>Sensor - sensor.py</vt:lpstr>
      <vt:lpstr>Sensor - 執行畫面</vt:lpstr>
      <vt:lpstr>Node-RED</vt:lpstr>
      <vt:lpstr>Result-gscl</vt:lpstr>
      <vt:lpstr>App操作流程圖</vt:lpstr>
      <vt:lpstr>App成果畫面</vt:lpstr>
      <vt:lpstr>Github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物聯網期末報告</dc:title>
  <dc:creator>debbiebwe</dc:creator>
  <cp:lastModifiedBy>尹崇珂</cp:lastModifiedBy>
  <cp:revision>31</cp:revision>
  <dcterms:created xsi:type="dcterms:W3CDTF">2017-06-12T08:40:10Z</dcterms:created>
  <dcterms:modified xsi:type="dcterms:W3CDTF">2017-06-18T09:05:26Z</dcterms:modified>
</cp:coreProperties>
</file>