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970" autoAdjust="0"/>
  </p:normalViewPr>
  <p:slideViewPr>
    <p:cSldViewPr snapToGrid="0" snapToObjects="1">
      <p:cViewPr varScale="1">
        <p:scale>
          <a:sx n="93" d="100"/>
          <a:sy n="9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絵コン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kumimoji="1"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75644"/>
            <a:ext cx="7772400" cy="978408"/>
          </a:xfrm>
        </p:spPr>
        <p:txBody>
          <a:bodyPr/>
          <a:lstStyle/>
          <a:p>
            <a:r>
              <a:rPr lang="ja-JP" altLang="en-US" sz="6000" b="1" dirty="0" smtClean="0"/>
              <a:t>トウィンクル</a:t>
            </a:r>
            <a:r>
              <a:rPr lang="en-US" altLang="ja-JP" sz="6000" b="1" dirty="0" smtClean="0"/>
              <a:t/>
            </a:r>
            <a:br>
              <a:rPr lang="en-US" altLang="ja-JP" sz="6000" b="1" dirty="0" smtClean="0"/>
            </a:br>
            <a:r>
              <a:rPr lang="ja-JP" altLang="en-US" sz="6000" b="1" dirty="0" smtClean="0"/>
              <a:t>タイムマネージャー</a:t>
            </a:r>
            <a:endParaRPr kumimoji="1" lang="ja-JP" altLang="en-US" sz="6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5455602"/>
            <a:ext cx="7772400" cy="877824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err="1" smtClean="0"/>
              <a:t>Michelleizm</a:t>
            </a:r>
            <a:endParaRPr kumimoji="1" lang="ja-JP" altLang="en-US" sz="4000" b="1" dirty="0"/>
          </a:p>
        </p:txBody>
      </p:sp>
      <p:pic>
        <p:nvPicPr>
          <p:cNvPr id="6" name="図 5" descr="Rolex-logo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34" y="1365454"/>
            <a:ext cx="7104920" cy="53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4493" y="1993565"/>
            <a:ext cx="738757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青樹さんと</a:t>
            </a:r>
            <a:r>
              <a:rPr kumimoji="1" lang="en-US" altLang="ja-JP" sz="2800" dirty="0"/>
              <a:t>TX</a:t>
            </a:r>
            <a:r>
              <a:rPr kumimoji="1" lang="ja-JP" altLang="en-US" sz="2800" dirty="0"/>
              <a:t>さんが</a:t>
            </a:r>
            <a:r>
              <a:rPr kumimoji="1" lang="en-US" altLang="ja-JP" sz="2800" dirty="0" err="1"/>
              <a:t>iOS</a:t>
            </a:r>
            <a:r>
              <a:rPr kumimoji="1" lang="ja-JP" altLang="en-US" sz="2800" dirty="0"/>
              <a:t>が簡単だと気づく</a:t>
            </a:r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まいちが</a:t>
            </a:r>
            <a:r>
              <a:rPr kumimoji="1" lang="en-US" altLang="ja-JP" sz="2800" dirty="0"/>
              <a:t>swift</a:t>
            </a:r>
            <a:r>
              <a:rPr kumimoji="1" lang="ja-JP" altLang="en-US" sz="2800" dirty="0"/>
              <a:t>意外といけると思う</a:t>
            </a:r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大野</a:t>
            </a:r>
            <a:r>
              <a:rPr kumimoji="1" lang="ja-JP" altLang="en-US" sz="2800" dirty="0"/>
              <a:t>さんが</a:t>
            </a:r>
            <a:r>
              <a:rPr kumimoji="1" lang="en-US" altLang="ja-JP" sz="2800" dirty="0"/>
              <a:t>swift</a:t>
            </a:r>
            <a:r>
              <a:rPr kumimoji="1" lang="ja-JP" altLang="en-US" sz="2800" dirty="0"/>
              <a:t>をマスター</a:t>
            </a:r>
            <a:r>
              <a:rPr kumimoji="1" lang="ja-JP" altLang="en-US" sz="2800" dirty="0" smtClean="0"/>
              <a:t>する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/>
              <a:t>最初はたくさんおとなの話し合いをしたけど</a:t>
            </a:r>
            <a:r>
              <a:rPr kumimoji="1" lang="ja-JP" altLang="en-US" sz="2800" dirty="0" smtClean="0"/>
              <a:t>、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最後</a:t>
            </a:r>
            <a:r>
              <a:rPr kumimoji="1" lang="ja-JP" altLang="en-US" sz="2800" dirty="0"/>
              <a:t>は</a:t>
            </a:r>
            <a:r>
              <a:rPr kumimoji="1" lang="ja-JP" altLang="en-US" sz="2800" dirty="0" smtClean="0"/>
              <a:t>なかよし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4000" dirty="0" smtClean="0"/>
              <a:t>めでたしめでたし</a:t>
            </a:r>
            <a:endParaRPr kumimoji="1" lang="ja-JP" altLang="en-US" sz="4000" dirty="0"/>
          </a:p>
        </p:txBody>
      </p:sp>
      <p:sp>
        <p:nvSpPr>
          <p:cNvPr id="5" name="正方形/長方形 4"/>
          <p:cNvSpPr/>
          <p:nvPr/>
        </p:nvSpPr>
        <p:spPr>
          <a:xfrm>
            <a:off x="286763" y="255428"/>
            <a:ext cx="69232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THE END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687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4" name="図 3" descr="rolex_b798sp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44" y="-15577"/>
            <a:ext cx="5148088" cy="68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4492" y="1597583"/>
            <a:ext cx="804303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リーダーはまい</a:t>
            </a:r>
            <a:r>
              <a:rPr kumimoji="1" lang="ja-JP" altLang="en-US" sz="2800" dirty="0" smtClean="0"/>
              <a:t>ち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→</a:t>
            </a:r>
            <a:r>
              <a:rPr kumimoji="1" lang="ja-JP" altLang="en-US" sz="2800" dirty="0" smtClean="0"/>
              <a:t>チーム</a:t>
            </a:r>
            <a:r>
              <a:rPr kumimoji="1" lang="ja-JP" altLang="en-US" sz="2800" dirty="0"/>
              <a:t>の特徴としてキラキラ感をだそう</a:t>
            </a:r>
            <a:r>
              <a:rPr kumimoji="1" lang="ja-JP" altLang="en-US" sz="2800" dirty="0" smtClean="0"/>
              <a:t>！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en-US" altLang="ja-JP" sz="2800" dirty="0"/>
              <a:t>→</a:t>
            </a:r>
            <a:r>
              <a:rPr kumimoji="1" lang="ja-JP" altLang="en-US" sz="2800" dirty="0"/>
              <a:t>キラキラ感を出すために、極限までタイムカード感を</a:t>
            </a:r>
            <a:r>
              <a:rPr kumimoji="1" lang="ja-JP" altLang="en-US" sz="2800" dirty="0" smtClean="0"/>
              <a:t>けづ</a:t>
            </a:r>
            <a:r>
              <a:rPr kumimoji="1" lang="ja-JP" altLang="en-US" sz="2800" dirty="0" smtClean="0"/>
              <a:t>ろう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en-US" altLang="ja-JP" sz="2800" dirty="0" smtClean="0"/>
              <a:t>→</a:t>
            </a:r>
            <a:r>
              <a:rPr kumimoji="1" lang="ja-JP" altLang="en-US" sz="2800" dirty="0" smtClean="0"/>
              <a:t>それなら</a:t>
            </a:r>
            <a:r>
              <a:rPr kumimoji="1" lang="ja-JP" altLang="en-US" sz="2800" dirty="0" smtClean="0"/>
              <a:t>アナログ時計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en-US" altLang="ja-JP" sz="2800" dirty="0" smtClean="0"/>
              <a:t>→</a:t>
            </a:r>
            <a:r>
              <a:rPr kumimoji="1" lang="ja-JP" altLang="en-US" sz="2800" dirty="0" smtClean="0"/>
              <a:t>それ</a:t>
            </a:r>
            <a:r>
              <a:rPr kumimoji="1" lang="ja-JP" altLang="en-US" sz="2800" dirty="0" smtClean="0"/>
              <a:t>なら</a:t>
            </a:r>
            <a:r>
              <a:rPr kumimoji="1" lang="ja-JP" altLang="en-US" sz="2800" dirty="0"/>
              <a:t>ボタン</a:t>
            </a:r>
            <a:r>
              <a:rPr kumimoji="1" lang="ja-JP" altLang="en-US" sz="2800" dirty="0" smtClean="0"/>
              <a:t>はなし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en-US" altLang="ja-JP" sz="2800" dirty="0"/>
              <a:t>→</a:t>
            </a:r>
            <a:r>
              <a:rPr kumimoji="1" lang="ja-JP" altLang="en-US" sz="2800" dirty="0"/>
              <a:t>ならビーコンでしょ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86764" y="255428"/>
            <a:ext cx="31680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WHY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4493" y="1597583"/>
            <a:ext cx="7387574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どうせなら新しい言語でやりたい</a:t>
            </a:r>
          </a:p>
          <a:p>
            <a:r>
              <a:rPr kumimoji="1" lang="en-US" altLang="ja-JP" sz="2800" dirty="0"/>
              <a:t>→swift</a:t>
            </a:r>
            <a:r>
              <a:rPr kumimoji="1" lang="ja-JP" altLang="en-US" sz="2800" dirty="0"/>
              <a:t>を</a:t>
            </a:r>
            <a:r>
              <a:rPr kumimoji="1" lang="ja-JP" altLang="en-US" sz="2800" dirty="0" smtClean="0"/>
              <a:t>使用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ja-JP" altLang="en-US" sz="2800" dirty="0"/>
              <a:t>・こーじがビーコンをくれなかったので竹本さんに借りる</a:t>
            </a:r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はじめてのペアプロ</a:t>
            </a:r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青樹さんと</a:t>
            </a:r>
            <a:r>
              <a:rPr kumimoji="1" lang="en-US" altLang="ja-JP" sz="2800" dirty="0"/>
              <a:t>TX</a:t>
            </a:r>
            <a:r>
              <a:rPr kumimoji="1" lang="ja-JP" altLang="en-US" sz="2800" dirty="0"/>
              <a:t>さんははじめての</a:t>
            </a:r>
            <a:r>
              <a:rPr kumimoji="1" lang="en-US" altLang="ja-JP" sz="2800" dirty="0" err="1" smtClean="0"/>
              <a:t>iOS</a:t>
            </a:r>
            <a:r>
              <a:rPr kumimoji="1" lang="ja-JP" altLang="en-US" sz="2800" dirty="0" smtClean="0"/>
              <a:t>体験</a:t>
            </a:r>
            <a:endParaRPr kumimoji="1" lang="en-US" altLang="ja-JP" sz="2800" dirty="0"/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</a:t>
            </a:r>
            <a:r>
              <a:rPr kumimoji="1" lang="en-US" altLang="ja-JP" sz="2800" dirty="0"/>
              <a:t>swift</a:t>
            </a:r>
            <a:r>
              <a:rPr kumimoji="1" lang="ja-JP" altLang="en-US" sz="2800" dirty="0"/>
              <a:t>でがっつり</a:t>
            </a:r>
            <a:r>
              <a:rPr kumimoji="1" lang="en-US" altLang="ja-JP" sz="2800" dirty="0"/>
              <a:t>MVC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286764" y="255428"/>
            <a:ext cx="31680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TRY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7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4493" y="2321274"/>
            <a:ext cx="738757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・ロレックスキラキラ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ja-JP" altLang="en-US" sz="2800" dirty="0"/>
              <a:t>・出勤</a:t>
            </a:r>
            <a:r>
              <a:rPr kumimoji="1" lang="ja-JP" altLang="en-US" sz="2800" dirty="0" smtClean="0"/>
              <a:t>アニメーションキラキラ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6600" dirty="0" smtClean="0"/>
              <a:t>とにかくキラキラ</a:t>
            </a:r>
            <a:endParaRPr kumimoji="1" lang="ja-JP" altLang="en-US" sz="6600" dirty="0"/>
          </a:p>
        </p:txBody>
      </p:sp>
      <p:sp>
        <p:nvSpPr>
          <p:cNvPr id="5" name="正方形/長方形 4"/>
          <p:cNvSpPr/>
          <p:nvPr/>
        </p:nvSpPr>
        <p:spPr>
          <a:xfrm>
            <a:off x="286763" y="255428"/>
            <a:ext cx="46291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THEME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4493" y="1597583"/>
            <a:ext cx="7387574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・大野</a:t>
            </a:r>
            <a:r>
              <a:rPr kumimoji="1" lang="ja-JP" altLang="en-US" sz="2800" dirty="0" smtClean="0"/>
              <a:t>さん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全般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swift</a:t>
            </a:r>
            <a:r>
              <a:rPr kumimoji="1" lang="ja-JP" altLang="en-US" sz="2800" dirty="0"/>
              <a:t>勉強会</a:t>
            </a:r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青樹</a:t>
            </a:r>
            <a:r>
              <a:rPr kumimoji="1" lang="ja-JP" altLang="en-US" sz="2800" dirty="0" smtClean="0"/>
              <a:t>さん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ビーコンモデル</a:t>
            </a:r>
            <a:endParaRPr kumimoji="1" lang="ja-JP" altLang="en-US" sz="2800" dirty="0"/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</a:t>
            </a:r>
            <a:r>
              <a:rPr kumimoji="1" lang="en-US" altLang="ja-JP" sz="2800" dirty="0"/>
              <a:t>TX</a:t>
            </a:r>
            <a:r>
              <a:rPr kumimoji="1" lang="ja-JP" altLang="en-US" sz="2800" dirty="0" smtClean="0"/>
              <a:t>さん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タイムレコードモデル</a:t>
            </a:r>
            <a:endParaRPr kumimoji="1" lang="ja-JP" altLang="en-US" sz="2800" dirty="0"/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・まいち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リーダー</a:t>
            </a:r>
            <a:r>
              <a:rPr kumimoji="1" lang="ja-JP" altLang="en-US" sz="2800" dirty="0"/>
              <a:t>、時計ビュー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86764" y="255428"/>
            <a:ext cx="31680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ROLE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0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86763" y="2481120"/>
            <a:ext cx="849366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PERFORMANCE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iOS Simulator Screen Shot 2015.04.02 20.18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2" y="0"/>
            <a:ext cx="3863662" cy="6858000"/>
          </a:xfrm>
          <a:prstGeom prst="rect">
            <a:avLst/>
          </a:prstGeom>
        </p:spPr>
      </p:pic>
      <p:pic>
        <p:nvPicPr>
          <p:cNvPr id="4" name="図 3" descr="2015040208302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6" y="0"/>
            <a:ext cx="3856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08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ストーリー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ストーリー.thmx</Template>
  <TotalTime>53</TotalTime>
  <Words>42</Words>
  <Application>Microsoft Macintosh PowerPoint</Application>
  <PresentationFormat>画面に合わせる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ストーリー</vt:lpstr>
      <vt:lpstr>トウィンクル タイムマネージャー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キラキラタイムマネージャー</dc:title>
  <dc:creator>TAKEDA MAIKO</dc:creator>
  <cp:lastModifiedBy>TAKEDA MAIKO</cp:lastModifiedBy>
  <cp:revision>34</cp:revision>
  <dcterms:created xsi:type="dcterms:W3CDTF">2015-04-02T10:59:52Z</dcterms:created>
  <dcterms:modified xsi:type="dcterms:W3CDTF">2015-04-02T11:52:57Z</dcterms:modified>
</cp:coreProperties>
</file>