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75" r:id="rId3"/>
    <p:sldId id="282" r:id="rId4"/>
    <p:sldId id="283" r:id="rId5"/>
    <p:sldId id="276" r:id="rId6"/>
    <p:sldId id="277" r:id="rId7"/>
    <p:sldId id="278" r:id="rId8"/>
    <p:sldId id="279" r:id="rId9"/>
    <p:sldId id="281" r:id="rId10"/>
  </p:sldIdLst>
  <p:sldSz cx="12192000" cy="6858000"/>
  <p:notesSz cx="6807200" cy="99393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채영" initials="송채" lastIdx="1" clrIdx="0">
    <p:extLst>
      <p:ext uri="{19B8F6BF-5375-455C-9EA6-DF929625EA0E}">
        <p15:presenceInfo xmlns:p15="http://schemas.microsoft.com/office/powerpoint/2012/main" userId="e78995703bb5fe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085"/>
    <a:srgbClr val="F9F4E7"/>
    <a:srgbClr val="FAF6EC"/>
    <a:srgbClr val="7DB6D6"/>
    <a:srgbClr val="4B4B4B"/>
    <a:srgbClr val="FBFBFB"/>
    <a:srgbClr val="557E75"/>
    <a:srgbClr val="CAD0D7"/>
    <a:srgbClr val="F4F6F8"/>
    <a:srgbClr val="FBD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716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8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1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BFB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EAFD-94BB-49FA-AF69-A797984CC0AC}" type="datetimeFigureOut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20D7-2E5F-4A4A-9D11-07624ADD83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othly/bad-word-detection/blob/master/FastTextVocab.ipynb" TargetMode="External"/><Relationship Id="rId2" Type="http://schemas.openxmlformats.org/officeDocument/2006/relationships/hyperlink" Target="https://koreascience.kr/article/CFKO201924664108493.p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eammatmul/project-pur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7130988" y="575556"/>
            <a:ext cx="2682552" cy="2682552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9576" y="1736812"/>
            <a:ext cx="360040" cy="360040"/>
          </a:xfrm>
          <a:prstGeom prst="ellipse">
            <a:avLst/>
          </a:prstGeom>
          <a:noFill/>
          <a:ln w="76200"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72264" y="4797152"/>
            <a:ext cx="205225" cy="205225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305348" y="2384904"/>
            <a:ext cx="697502" cy="180000"/>
            <a:chOff x="8904312" y="2610176"/>
            <a:chExt cx="697502" cy="180000"/>
          </a:xfrm>
        </p:grpSpPr>
        <p:cxnSp>
          <p:nvCxnSpPr>
            <p:cNvPr id="5" name="구부러진 연결선 4"/>
            <p:cNvCxnSpPr/>
            <p:nvPr/>
          </p:nvCxnSpPr>
          <p:spPr>
            <a:xfrm rot="8100000">
              <a:off x="8904312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구부러진 연결선 13"/>
            <p:cNvCxnSpPr/>
            <p:nvPr/>
          </p:nvCxnSpPr>
          <p:spPr>
            <a:xfrm rot="8100000">
              <a:off x="9163063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/>
            <p:nvPr/>
          </p:nvCxnSpPr>
          <p:spPr>
            <a:xfrm rot="8100000">
              <a:off x="9421814" y="2610176"/>
              <a:ext cx="180000" cy="180000"/>
            </a:xfrm>
            <a:prstGeom prst="curvedConnector3">
              <a:avLst/>
            </a:prstGeom>
            <a:ln w="25400" cap="rnd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이등변 삼각형 10"/>
          <p:cNvSpPr/>
          <p:nvPr/>
        </p:nvSpPr>
        <p:spPr>
          <a:xfrm rot="19800000">
            <a:off x="3497444" y="4955139"/>
            <a:ext cx="288032" cy="248303"/>
          </a:xfrm>
          <a:prstGeom prst="triangle">
            <a:avLst/>
          </a:prstGeom>
          <a:noFill/>
          <a:ln w="50800"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97386" y="4150109"/>
            <a:ext cx="6397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컴퓨터정보공학부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2021202057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컴퓨터정보공학부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2021202058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9345" y="2168824"/>
            <a:ext cx="77333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 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5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14"/>
    </mc:Choice>
    <mc:Fallback xmlns="">
      <p:transition spd="slow" advTm="3041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5D064-112D-B93E-6E31-E75CB4C1561B}"/>
              </a:ext>
            </a:extLst>
          </p:cNvPr>
          <p:cNvSpPr/>
          <p:nvPr/>
        </p:nvSpPr>
        <p:spPr>
          <a:xfrm>
            <a:off x="7530927" y="2223986"/>
            <a:ext cx="2059732" cy="2291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68760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(1/7)</a:t>
            </a:r>
          </a:p>
        </p:txBody>
      </p:sp>
      <p:sp>
        <p:nvSpPr>
          <p:cNvPr id="25" name="타원 24"/>
          <p:cNvSpPr/>
          <p:nvPr/>
        </p:nvSpPr>
        <p:spPr>
          <a:xfrm>
            <a:off x="8970280" y="1790253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384" y="1497791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[Goal]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비속어로 쓰이는 단어들을 데이터로 모은 후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딥러닝을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사용하여 욕설을 탐지하도록 학습시켜 비속어를 탐지하는 프로그램을 구현함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AE108-2E7A-337D-B2FA-D37206E24A82}"/>
              </a:ext>
            </a:extLst>
          </p:cNvPr>
          <p:cNvSpPr/>
          <p:nvPr/>
        </p:nvSpPr>
        <p:spPr>
          <a:xfrm>
            <a:off x="9042288" y="3850002"/>
            <a:ext cx="238230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EAB888-C0B7-2548-B1D0-0EFF1C450201}"/>
              </a:ext>
            </a:extLst>
          </p:cNvPr>
          <p:cNvSpPr/>
          <p:nvPr/>
        </p:nvSpPr>
        <p:spPr>
          <a:xfrm>
            <a:off x="623392" y="4313928"/>
            <a:ext cx="3456384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B27CF-87D9-77BE-FA22-282A9A31AB7A}"/>
              </a:ext>
            </a:extLst>
          </p:cNvPr>
          <p:cNvSpPr txBox="1"/>
          <p:nvPr/>
        </p:nvSpPr>
        <p:spPr>
          <a:xfrm>
            <a:off x="551384" y="2625515"/>
            <a:ext cx="109452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[Introduction]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평소에 많이 사용하는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인스타그램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페이스북 등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살펴보면 비속어를 쉽게 찾아볼 수 있으며 사이버 폭력으로도 이어져 이와 관련된 사례들이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급증하고 있음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문제삼아 많은 사람들이 비속어 필터링과 관련된 프로그램을 만들고 있으나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사진과 같이 문맥상 욕설을 의도하지 않음에도 불구하고 욕설로 인지하는 점을 문제로 삼아 이를 개선하는 프로그램을 만들어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보려함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3EEC5F-3532-ECEA-023D-787BB96D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5" y="2677215"/>
            <a:ext cx="4809270" cy="22436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1D3614-145A-F3E1-0FB8-F1DCECC5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37" y="2599817"/>
            <a:ext cx="4853045" cy="222516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9C05F4A-952B-39A2-1BEA-7FE48D746FEC}"/>
              </a:ext>
            </a:extLst>
          </p:cNvPr>
          <p:cNvSpPr/>
          <p:nvPr/>
        </p:nvSpPr>
        <p:spPr>
          <a:xfrm>
            <a:off x="5486400" y="3304637"/>
            <a:ext cx="1273796" cy="10427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11EE60-B5F5-96CE-7F39-271DADFC58ED}"/>
              </a:ext>
            </a:extLst>
          </p:cNvPr>
          <p:cNvSpPr/>
          <p:nvPr/>
        </p:nvSpPr>
        <p:spPr>
          <a:xfrm>
            <a:off x="695400" y="5034671"/>
            <a:ext cx="4608512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AB4EB7-53DD-71FC-8700-19749107164C}"/>
              </a:ext>
            </a:extLst>
          </p:cNvPr>
          <p:cNvSpPr txBox="1"/>
          <p:nvPr/>
        </p:nvSpPr>
        <p:spPr>
          <a:xfrm>
            <a:off x="479376" y="4789824"/>
            <a:ext cx="589385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비속어를 입력 받으면 비속어 탐지를 하고 이를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 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비속어로 쓰이는 단어를 데이터로 모은 후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“fast text”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기법으로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값들을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입력 값으로 넣어 딥러닝 학습 시킴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54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11" grpId="0" animBg="1"/>
      <p:bldP spid="12" grpId="0" animBg="1"/>
      <p:bldP spid="10" grpId="0"/>
      <p:bldP spid="17" grpId="0" animBg="1"/>
      <p:bldP spid="17" grpId="1" animBg="1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DBC92F-611A-0C33-5E0F-A6A9AF010C0F}"/>
              </a:ext>
            </a:extLst>
          </p:cNvPr>
          <p:cNvSpPr/>
          <p:nvPr/>
        </p:nvSpPr>
        <p:spPr>
          <a:xfrm>
            <a:off x="1487488" y="4613154"/>
            <a:ext cx="1878248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BAB4AB-D851-A676-0658-26C292F91BA8}"/>
              </a:ext>
            </a:extLst>
          </p:cNvPr>
          <p:cNvSpPr/>
          <p:nvPr/>
        </p:nvSpPr>
        <p:spPr>
          <a:xfrm>
            <a:off x="1487488" y="4148252"/>
            <a:ext cx="9361040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96F654-0DE2-DCBB-FCAB-9C0734491AB6}"/>
              </a:ext>
            </a:extLst>
          </p:cNvPr>
          <p:cNvSpPr/>
          <p:nvPr/>
        </p:nvSpPr>
        <p:spPr>
          <a:xfrm>
            <a:off x="767408" y="2132856"/>
            <a:ext cx="5904656" cy="232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47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(2/8)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384" y="1443841"/>
            <a:ext cx="11233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[Related works]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[1]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이건환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 채팅 프로그램 설계 및 구현에 대한 논문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커뮤니티 사이트에서 비속어들을 수한 후 데이터를  형태소 단위와 자모 단위로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하며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one-hot vector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표현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=&gt;CNN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사용하여 데이터들을 입력 하고 데이터들의 특징 추출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=&gt;LIME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사용하여 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측정한 결과에 대해 해석 후 비속어는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 구현을 위한 알고리즘을 참고하였으며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프로젝트는 위 논문과 달리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embedding model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vectorize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진행한다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66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CE7656-F791-D6DC-999B-943AD60A30E9}"/>
              </a:ext>
            </a:extLst>
          </p:cNvPr>
          <p:cNvSpPr/>
          <p:nvPr/>
        </p:nvSpPr>
        <p:spPr>
          <a:xfrm>
            <a:off x="1559496" y="6256701"/>
            <a:ext cx="1734232" cy="232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FB08D-F421-29A7-C7C3-9D0DCF0C06C5}"/>
              </a:ext>
            </a:extLst>
          </p:cNvPr>
          <p:cNvSpPr/>
          <p:nvPr/>
        </p:nvSpPr>
        <p:spPr>
          <a:xfrm>
            <a:off x="1559496" y="5733256"/>
            <a:ext cx="9505056" cy="232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08B37-A3EC-8A32-A52E-8BD5DA77B0A0}"/>
              </a:ext>
            </a:extLst>
          </p:cNvPr>
          <p:cNvSpPr/>
          <p:nvPr/>
        </p:nvSpPr>
        <p:spPr>
          <a:xfrm>
            <a:off x="767408" y="3814552"/>
            <a:ext cx="5760640" cy="19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8D907-DB6D-A4C8-3651-33403B663646}"/>
              </a:ext>
            </a:extLst>
          </p:cNvPr>
          <p:cNvSpPr/>
          <p:nvPr/>
        </p:nvSpPr>
        <p:spPr>
          <a:xfrm>
            <a:off x="695400" y="2016757"/>
            <a:ext cx="4896544" cy="188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“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딥러닝 기반 비속어 필터링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”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황세영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송채영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(3/8)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202" y="1277471"/>
            <a:ext cx="112332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[Related works] (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[2]Seung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Ho,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Choi ; 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비속어탐지 사전 구축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 데이터를 전부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합침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 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WordEmbedding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FD16E-A584-3A17-F990-F69987A75348}"/>
              </a:ext>
            </a:extLst>
          </p:cNvPr>
          <p:cNvSpPr txBox="1"/>
          <p:nvPr/>
        </p:nvSpPr>
        <p:spPr>
          <a:xfrm>
            <a:off x="551384" y="3579982"/>
            <a:ext cx="107291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[3]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Ente_LJS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; BERT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모델을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활용한 욕설 판단 및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서비스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=&gt;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댓글에서 욕설 유무를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0, 1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라벨링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=&gt;m</a:t>
            </a:r>
            <a:r>
              <a:rPr lang="en-US" altLang="ko-KR" sz="160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ultilingual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 문장을 학습 시킴</a:t>
            </a:r>
            <a:endParaRPr lang="en-US" altLang="ko-KR" sz="160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=&gt;token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단위 확률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미교를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통한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알고리즘 구현 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 데이터의 라벨링과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masking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 참고하였으며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프로젝트에서는 비속어를 추출 해내기 위해 욕설 학습 모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델로 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</a:t>
            </a:r>
            <a:r>
              <a:rPr lang="ko-KR" altLang="en-US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이용한다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0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567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(4/8)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78157-9847-D80E-60E7-26BF5FD58FBA}"/>
              </a:ext>
            </a:extLst>
          </p:cNvPr>
          <p:cNvSpPr txBox="1"/>
          <p:nvPr/>
        </p:nvSpPr>
        <p:spPr>
          <a:xfrm>
            <a:off x="556307" y="141277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proposal]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363BB-F449-C89E-B1F7-33E5E0FD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1" y="2059088"/>
            <a:ext cx="7074448" cy="44376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EFDA9F-7D7E-2822-6066-B5DAB2DB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1" y="2155009"/>
            <a:ext cx="9582150" cy="100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A0EE96-6B18-ECAF-3B2C-1C97734E3462}"/>
              </a:ext>
            </a:extLst>
          </p:cNvPr>
          <p:cNvSpPr txBox="1"/>
          <p:nvPr/>
        </p:nvSpPr>
        <p:spPr>
          <a:xfrm>
            <a:off x="759467" y="3260916"/>
            <a:ext cx="78025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1 -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사이트에서 단어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 포함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모은 후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- ex)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무지개 같은 사장님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띄어쓰기에 의해 비속어로 분류하는 단어도 모음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77844-D904-0AD2-E813-1011BA234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7" y="4393696"/>
            <a:ext cx="6124575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3A37E3-652B-B9C5-84C2-675F8ED11B4F}"/>
              </a:ext>
            </a:extLst>
          </p:cNvPr>
          <p:cNvSpPr txBox="1"/>
          <p:nvPr/>
        </p:nvSpPr>
        <p:spPr>
          <a:xfrm>
            <a:off x="875961" y="5183614"/>
            <a:ext cx="780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2 -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“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기법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단어에 적용함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7A5A21A-389F-4FB5-79C3-0A984536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81" y="2038080"/>
            <a:ext cx="5191125" cy="1847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AC9D02-6058-97F7-4ECA-C724BE5444ED}"/>
              </a:ext>
            </a:extLst>
          </p:cNvPr>
          <p:cNvSpPr txBox="1"/>
          <p:nvPr/>
        </p:nvSpPr>
        <p:spPr>
          <a:xfrm>
            <a:off x="773126" y="3821124"/>
            <a:ext cx="57266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3 -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단어를 벡터화 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4 -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벡터화한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“CNN”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입력값으로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E8DF25D-E08F-15A3-63A3-D91DACEDE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29" y="4947285"/>
            <a:ext cx="3590925" cy="7905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60F3B7-9D86-3031-A342-B653E028CBE2}"/>
              </a:ext>
            </a:extLst>
          </p:cNvPr>
          <p:cNvSpPr txBox="1"/>
          <p:nvPr/>
        </p:nvSpPr>
        <p:spPr>
          <a:xfrm>
            <a:off x="706781" y="5650209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5 -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그래드캠과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SAHP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데이터를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4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/>
      <p:bldP spid="15" grpId="1"/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E0C69-5056-77D2-9B79-C4049577C5F3}"/>
              </a:ext>
            </a:extLst>
          </p:cNvPr>
          <p:cNvSpPr/>
          <p:nvPr/>
        </p:nvSpPr>
        <p:spPr>
          <a:xfrm>
            <a:off x="551384" y="1980600"/>
            <a:ext cx="1701565" cy="245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9376" y="1271060"/>
            <a:ext cx="112332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Method]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에브리타임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Instagram or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Dcinside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뉴스 내 댓글에서 비속어와 비속어가 아닌 데이터를 수작업을 통해 얻음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금칙어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인스티즈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금칙어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7D9AE-CA32-B3F7-AF6F-FB4C635B3E52}"/>
              </a:ext>
            </a:extLst>
          </p:cNvPr>
          <p:cNvSpPr/>
          <p:nvPr/>
        </p:nvSpPr>
        <p:spPr>
          <a:xfrm>
            <a:off x="578375" y="3434633"/>
            <a:ext cx="2637305" cy="227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506003" y="1268760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567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(5/8)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76D94-6B9B-AFA3-6A1A-E493B4995A62}"/>
              </a:ext>
            </a:extLst>
          </p:cNvPr>
          <p:cNvSpPr txBox="1"/>
          <p:nvPr/>
        </p:nvSpPr>
        <p:spPr>
          <a:xfrm>
            <a:off x="506003" y="3206638"/>
            <a:ext cx="78025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Preprocessing method / Model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획득한 단어들을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기법에 적용하고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벡터화함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벡터화한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단어를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입력 값으로 사용함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2class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나누어 비속어인 경우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아닌 경우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내보낼 채팅을 입력하면 문장을 받은 후에 비속어를 탐지함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없을 경우 그대로 출력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있을 경우 출력 예시 처럼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마스킹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 후에 출력함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09738F-2A01-6F7B-0DD3-8E6E439CA7DF}"/>
              </a:ext>
            </a:extLst>
          </p:cNvPr>
          <p:cNvGrpSpPr/>
          <p:nvPr/>
        </p:nvGrpSpPr>
        <p:grpSpPr>
          <a:xfrm>
            <a:off x="7705186" y="4229792"/>
            <a:ext cx="4181849" cy="1926385"/>
            <a:chOff x="7392144" y="4614828"/>
            <a:chExt cx="4181849" cy="192638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A1B051-D4AC-FC6D-FEE0-4A449741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144" y="4614828"/>
              <a:ext cx="4181849" cy="15363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D08911-1D8B-56C5-1F5F-78D2649AD4AE}"/>
                </a:ext>
              </a:extLst>
            </p:cNvPr>
            <p:cNvSpPr txBox="1"/>
            <p:nvPr/>
          </p:nvSpPr>
          <p:spPr>
            <a:xfrm>
              <a:off x="7417154" y="6202659"/>
              <a:ext cx="1243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출력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2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56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(6/8)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384" y="1349392"/>
            <a:ext cx="265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[Experimented Result]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EB91C2-097F-FD57-DE67-3DE205C95DCF}"/>
              </a:ext>
            </a:extLst>
          </p:cNvPr>
          <p:cNvGrpSpPr/>
          <p:nvPr/>
        </p:nvGrpSpPr>
        <p:grpSpPr>
          <a:xfrm>
            <a:off x="551384" y="2015641"/>
            <a:ext cx="2580080" cy="4395565"/>
            <a:chOff x="644095" y="2094213"/>
            <a:chExt cx="2580080" cy="43955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4A4994-DDD9-E348-4F66-9DCE33CD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95" y="2094213"/>
              <a:ext cx="1635481" cy="4275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D53F74-3AF2-644D-BEA9-585D3FEEDC26}"/>
                </a:ext>
              </a:extLst>
            </p:cNvPr>
            <p:cNvSpPr txBox="1"/>
            <p:nvPr/>
          </p:nvSpPr>
          <p:spPr>
            <a:xfrm>
              <a:off x="1423975" y="6151224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단어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9D0508-BA84-A826-DBD6-E85FD5657971}"/>
              </a:ext>
            </a:extLst>
          </p:cNvPr>
          <p:cNvGrpSpPr/>
          <p:nvPr/>
        </p:nvGrpSpPr>
        <p:grpSpPr>
          <a:xfrm>
            <a:off x="2424777" y="2262809"/>
            <a:ext cx="5812209" cy="1327373"/>
            <a:chOff x="2783632" y="2022826"/>
            <a:chExt cx="5812209" cy="132737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8DE11B8-1B49-A5B7-6F2F-6BFACF57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067433"/>
              <a:ext cx="5156465" cy="128276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BA3A92-E15A-4FCC-6631-890166857009}"/>
                </a:ext>
              </a:extLst>
            </p:cNvPr>
            <p:cNvSpPr txBox="1"/>
            <p:nvPr/>
          </p:nvSpPr>
          <p:spPr>
            <a:xfrm>
              <a:off x="7180231" y="2022826"/>
              <a:ext cx="1415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단어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68CCC2-4A07-46F0-25C9-922B3A50831A}"/>
              </a:ext>
            </a:extLst>
          </p:cNvPr>
          <p:cNvGrpSpPr/>
          <p:nvPr/>
        </p:nvGrpSpPr>
        <p:grpSpPr>
          <a:xfrm>
            <a:off x="2424777" y="4249442"/>
            <a:ext cx="5956606" cy="1425339"/>
            <a:chOff x="2777116" y="4302241"/>
            <a:chExt cx="5956606" cy="142533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5B4C3C2-6253-3087-50C8-96D8C03DE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7116" y="4311457"/>
              <a:ext cx="5956606" cy="14161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6D2EEA-064B-27D4-4921-4CF6BA2D643A}"/>
                </a:ext>
              </a:extLst>
            </p:cNvPr>
            <p:cNvSpPr txBox="1"/>
            <p:nvPr/>
          </p:nvSpPr>
          <p:spPr>
            <a:xfrm>
              <a:off x="7173715" y="4302241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단어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AA4880-B869-F9E4-6387-5DA4ADBF8D04}"/>
              </a:ext>
            </a:extLst>
          </p:cNvPr>
          <p:cNvSpPr txBox="1"/>
          <p:nvPr/>
        </p:nvSpPr>
        <p:spPr>
          <a:xfrm>
            <a:off x="2498311" y="6001081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획득한 비속어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비속어가 아닌 단어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결과물임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5E120D-2E82-25EB-2C8B-3626106D824C}"/>
              </a:ext>
            </a:extLst>
          </p:cNvPr>
          <p:cNvGrpSpPr/>
          <p:nvPr/>
        </p:nvGrpSpPr>
        <p:grpSpPr>
          <a:xfrm>
            <a:off x="472877" y="2134431"/>
            <a:ext cx="4981575" cy="3838575"/>
            <a:chOff x="8584271" y="2090935"/>
            <a:chExt cx="4981575" cy="38385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9321200-4A40-877A-394B-FFCD409A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271" y="2090935"/>
              <a:ext cx="4981575" cy="383857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8711C-5CF1-5C05-FB40-22DE5533E6C2}"/>
                </a:ext>
              </a:extLst>
            </p:cNvPr>
            <p:cNvSpPr txBox="1"/>
            <p:nvPr/>
          </p:nvSpPr>
          <p:spPr>
            <a:xfrm>
              <a:off x="12438831" y="2261793"/>
              <a:ext cx="865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임베딩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C76E18-DCD8-D4BE-6EB4-F72A104D14FA}"/>
              </a:ext>
            </a:extLst>
          </p:cNvPr>
          <p:cNvGrpSpPr/>
          <p:nvPr/>
        </p:nvGrpSpPr>
        <p:grpSpPr>
          <a:xfrm>
            <a:off x="5621879" y="1971563"/>
            <a:ext cx="5940860" cy="4354608"/>
            <a:chOff x="5628173" y="2013102"/>
            <a:chExt cx="5940860" cy="435460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6824CA9-0C46-A4DF-4A58-39906B4C6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8173" y="2013102"/>
              <a:ext cx="5767139" cy="43546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A04EA6-A404-953D-4BF9-0B47662BFA84}"/>
                </a:ext>
              </a:extLst>
            </p:cNvPr>
            <p:cNvSpPr txBox="1"/>
            <p:nvPr/>
          </p:nvSpPr>
          <p:spPr>
            <a:xfrm>
              <a:off x="10153423" y="2185841"/>
              <a:ext cx="1415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임베딩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F03F241-AAA2-4A09-1AF7-ACEAAAED8B90}"/>
              </a:ext>
            </a:extLst>
          </p:cNvPr>
          <p:cNvSpPr txBox="1"/>
          <p:nvPr/>
        </p:nvSpPr>
        <p:spPr>
          <a:xfrm>
            <a:off x="2855640" y="6362411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임베딩을</a:t>
            </a:r>
            <a:r>
              <a: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적용할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input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까지의 결과물임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5481BB-C962-9C26-1C3D-FDDC53209F87}"/>
              </a:ext>
            </a:extLst>
          </p:cNvPr>
          <p:cNvSpPr/>
          <p:nvPr/>
        </p:nvSpPr>
        <p:spPr>
          <a:xfrm>
            <a:off x="6031976" y="5674781"/>
            <a:ext cx="5357041" cy="616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34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56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(7/8)</a:t>
            </a: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6377" y="1559652"/>
            <a:ext cx="112332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[Conclusion] 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프로그램에 대한 요약 정리 및 앞으로의 개선방향을 서술함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딥러닝 모델의 입력 값으로 사용하기 위해 단어들을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임베딩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기법으로 분류하기에서 코드를 수정해야하는 상황이므로 오류를 수정한다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벡터화 된 데이터를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모델에 넣어 비속어 분류를 학습 시킴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그래드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캠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SHAP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데이터를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비속어와 비속어가 아닌 단어를 잘 분류하는지 확인하기 위함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받은 채팅에서 비속어를 찾아내고 이에 따른 출력창을 내보내도록 한다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7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3"/>
    </mc:Choice>
    <mc:Fallback xmlns="">
      <p:transition spd="slow" advTm="140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>
            <a:off x="551384" y="1277471"/>
            <a:ext cx="11233248" cy="0"/>
          </a:xfrm>
          <a:prstGeom prst="line">
            <a:avLst/>
          </a:prstGeom>
          <a:ln w="25400">
            <a:solidFill>
              <a:srgbClr val="7DB6D6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376" y="692696"/>
            <a:ext cx="8356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황세영 </a:t>
            </a:r>
            <a:r>
              <a:rPr lang="en-US" altLang="ko-KR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ko-KR" altLang="en-US" sz="3200" dirty="0" err="1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송채영</a:t>
            </a:r>
            <a:r>
              <a:rPr lang="ko-KR" altLang="en-US" sz="3200" dirty="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>
                <a:ln>
                  <a:solidFill>
                    <a:srgbClr val="7DB6D6">
                      <a:alpha val="20000"/>
                    </a:srgbClr>
                  </a:solidFill>
                </a:ln>
                <a:solidFill>
                  <a:srgbClr val="7DB6D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(8/8)</a:t>
            </a:r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n>
                <a:solidFill>
                  <a:srgbClr val="7DB6D6">
                    <a:alpha val="20000"/>
                  </a:srgbClr>
                </a:solidFill>
              </a:ln>
              <a:solidFill>
                <a:srgbClr val="7DB6D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3293728" y="2857496"/>
            <a:ext cx="6587456" cy="6587456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98272" y="1633230"/>
            <a:ext cx="347370" cy="34737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53586" y="2857496"/>
            <a:ext cx="214314" cy="214314"/>
          </a:xfrm>
          <a:prstGeom prst="ellipse">
            <a:avLst/>
          </a:prstGeom>
          <a:solidFill>
            <a:schemeClr val="accent4">
              <a:alpha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E72D6-D577-447D-F643-76DF98DD70AC}"/>
              </a:ext>
            </a:extLst>
          </p:cNvPr>
          <p:cNvSpPr txBox="1"/>
          <p:nvPr/>
        </p:nvSpPr>
        <p:spPr>
          <a:xfrm>
            <a:off x="479376" y="1412776"/>
            <a:ext cx="112332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[References]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사용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;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논문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code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대한 설명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-[1]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알고리즘 참고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딥러닝 기반 비속어 필터링 채팅 프로그램 설계 및 구현에 대한 논문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https://koreascience.kr/article/CFKO201924664108493.page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-[2]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오픈소스 활용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FastText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사전 구축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  <a:hlinkClick r:id="rId3"/>
              </a:rPr>
              <a:t>bad-word-detection/</a:t>
            </a:r>
            <a:r>
              <a:rPr lang="en-US" altLang="ko-KR" sz="1600" dirty="0" err="1">
                <a:latin typeface="배달의민족 주아" panose="020B0600000101010101" charset="-127"/>
                <a:ea typeface="배달의민족 주아" panose="020B0600000101010101" charset="-127"/>
                <a:hlinkClick r:id="rId3"/>
              </a:rPr>
              <a:t>FastTextVocab.ipynb</a:t>
            </a:r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  <a:hlinkClick r:id="rId3"/>
              </a:rPr>
              <a:t> at master · </a:t>
            </a:r>
            <a:r>
              <a:rPr lang="en-US" altLang="ko-KR" sz="1600" dirty="0" err="1">
                <a:latin typeface="배달의민족 주아" panose="020B0600000101010101" charset="-127"/>
                <a:ea typeface="배달의민족 주아" panose="020B0600000101010101" charset="-127"/>
                <a:hlinkClick r:id="rId3"/>
              </a:rPr>
              <a:t>smothly</a:t>
            </a:r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  <a:hlinkClick r:id="rId3"/>
              </a:rPr>
              <a:t>/bad-word-detection · GitHub</a:t>
            </a:r>
            <a:endParaRPr lang="en-US" altLang="ko-KR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-[3]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프로젝트 알고리즘 참고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; BERT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모델을</a:t>
            </a:r>
            <a:r>
              <a:rPr lang="en-US" altLang="ko-KR" sz="160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활용한 욕설 판단 및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마스킹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서비스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2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2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4"/>
              </a:rPr>
              <a:t>GitHub - </a:t>
            </a:r>
            <a:r>
              <a:rPr lang="en-US" altLang="ko-KR" sz="1600" dirty="0" err="1">
                <a:hlinkClick r:id="rId4"/>
              </a:rPr>
              <a:t>teammatmul</a:t>
            </a:r>
            <a:r>
              <a:rPr lang="en-US" altLang="ko-KR" sz="1600" dirty="0">
                <a:hlinkClick r:id="rId4"/>
              </a:rPr>
              <a:t>/project-purifier: Toxic word masking service</a:t>
            </a:r>
            <a:endParaRPr lang="en-US" altLang="ko-KR" sz="16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47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797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디자인컴퓨터2</dc:creator>
  <cp:lastModifiedBy>송 채영</cp:lastModifiedBy>
  <cp:revision>178</cp:revision>
  <cp:lastPrinted>2018-10-08T09:36:10Z</cp:lastPrinted>
  <dcterms:created xsi:type="dcterms:W3CDTF">2018-10-05T13:46:23Z</dcterms:created>
  <dcterms:modified xsi:type="dcterms:W3CDTF">2022-11-29T09:48:40Z</dcterms:modified>
</cp:coreProperties>
</file>