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0" r:id="rId3"/>
    <p:sldId id="262" r:id="rId4"/>
    <p:sldId id="267" r:id="rId5"/>
    <p:sldId id="263" r:id="rId6"/>
    <p:sldId id="270" r:id="rId7"/>
    <p:sldId id="264" r:id="rId8"/>
    <p:sldId id="273" r:id="rId9"/>
    <p:sldId id="282" r:id="rId10"/>
    <p:sldId id="283" r:id="rId11"/>
    <p:sldId id="284" r:id="rId12"/>
    <p:sldId id="274" r:id="rId13"/>
    <p:sldId id="265" r:id="rId14"/>
    <p:sldId id="278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18F"/>
    <a:srgbClr val="AFC6A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9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892ED60-E242-4255-9B24-3ED2803B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17" y="338417"/>
            <a:ext cx="6181165" cy="61811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9E35BC8-FAEB-4B79-A712-6AF195D98E2B}"/>
              </a:ext>
            </a:extLst>
          </p:cNvPr>
          <p:cNvSpPr txBox="1"/>
          <p:nvPr/>
        </p:nvSpPr>
        <p:spPr>
          <a:xfrm>
            <a:off x="4639233" y="2312896"/>
            <a:ext cx="446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</a:rPr>
              <a:t>西小餐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6BE2DCF-880D-4E69-B5A8-F15A005C2553}"/>
              </a:ext>
            </a:extLst>
          </p:cNvPr>
          <p:cNvSpPr txBox="1"/>
          <p:nvPr/>
        </p:nvSpPr>
        <p:spPr>
          <a:xfrm>
            <a:off x="4854389" y="3759445"/>
            <a:ext cx="287767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项目汇报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5D35158-E056-48F3-A9B1-B10B69D18752}"/>
              </a:ext>
            </a:extLst>
          </p:cNvPr>
          <p:cNvSpPr txBox="1"/>
          <p:nvPr/>
        </p:nvSpPr>
        <p:spPr>
          <a:xfrm>
            <a:off x="5089712" y="4433391"/>
            <a:ext cx="256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</a:rPr>
              <a:t>Miracle-House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3963" y="6467152"/>
            <a:ext cx="56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小组</a:t>
            </a:r>
            <a:r>
              <a:rPr lang="zh-CN" altLang="en-US" dirty="0" smtClean="0">
                <a:latin typeface="+mn-ea"/>
              </a:rPr>
              <a:t>成员：汝春瑞  丁炜轩  曹阳  傅康  赵红波 梁玉龙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0248512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9E74CD6-CA01-49C0-A16C-935AF3D9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12" y="1829721"/>
            <a:ext cx="6870975" cy="3198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2711E8D-8587-4539-8161-43911F52E429}"/>
              </a:ext>
            </a:extLst>
          </p:cNvPr>
          <p:cNvSpPr txBox="1"/>
          <p:nvPr/>
        </p:nvSpPr>
        <p:spPr>
          <a:xfrm>
            <a:off x="4599710" y="2413337"/>
            <a:ext cx="3791256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PART FOUR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FFB6E1-AA4C-4F20-A18E-92F27F62921D}"/>
              </a:ext>
            </a:extLst>
          </p:cNvPr>
          <p:cNvSpPr txBox="1"/>
          <p:nvPr/>
        </p:nvSpPr>
        <p:spPr>
          <a:xfrm>
            <a:off x="5223163" y="3751006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经验</a:t>
            </a:r>
            <a:r>
              <a:rPr lang="zh-CN" altLang="en-US" sz="2800" dirty="0">
                <a:solidFill>
                  <a:schemeClr val="bg1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79559337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3AA357-32ED-448C-9DEB-E85EED9FD092}"/>
              </a:ext>
            </a:extLst>
          </p:cNvPr>
          <p:cNvSpPr txBox="1"/>
          <p:nvPr/>
        </p:nvSpPr>
        <p:spPr>
          <a:xfrm>
            <a:off x="672065" y="350616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经验总结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Freeform 318">
            <a:extLst>
              <a:ext uri="{FF2B5EF4-FFF2-40B4-BE49-F238E27FC236}">
                <a16:creationId xmlns:a16="http://schemas.microsoft.com/office/drawing/2014/main" xmlns="" id="{8CC067D1-B829-49E6-9F46-67CB8F8695DE}"/>
              </a:ext>
            </a:extLst>
          </p:cNvPr>
          <p:cNvSpPr>
            <a:spLocks noEditPoints="1"/>
          </p:cNvSpPr>
          <p:nvPr/>
        </p:nvSpPr>
        <p:spPr bwMode="auto">
          <a:xfrm rot="20653783">
            <a:off x="2137908" y="2536754"/>
            <a:ext cx="527050" cy="885825"/>
          </a:xfrm>
          <a:custGeom>
            <a:avLst/>
            <a:gdLst>
              <a:gd name="T0" fmla="*/ 16 w 124"/>
              <a:gd name="T1" fmla="*/ 82 h 208"/>
              <a:gd name="T2" fmla="*/ 36 w 124"/>
              <a:gd name="T3" fmla="*/ 85 h 208"/>
              <a:gd name="T4" fmla="*/ 71 w 124"/>
              <a:gd name="T5" fmla="*/ 63 h 208"/>
              <a:gd name="T6" fmla="*/ 69 w 124"/>
              <a:gd name="T7" fmla="*/ 85 h 208"/>
              <a:gd name="T8" fmla="*/ 62 w 124"/>
              <a:gd name="T9" fmla="*/ 108 h 208"/>
              <a:gd name="T10" fmla="*/ 53 w 124"/>
              <a:gd name="T11" fmla="*/ 122 h 208"/>
              <a:gd name="T12" fmla="*/ 48 w 124"/>
              <a:gd name="T13" fmla="*/ 133 h 208"/>
              <a:gd name="T14" fmla="*/ 45 w 124"/>
              <a:gd name="T15" fmla="*/ 153 h 208"/>
              <a:gd name="T16" fmla="*/ 40 w 124"/>
              <a:gd name="T17" fmla="*/ 166 h 208"/>
              <a:gd name="T18" fmla="*/ 37 w 124"/>
              <a:gd name="T19" fmla="*/ 200 h 208"/>
              <a:gd name="T20" fmla="*/ 52 w 124"/>
              <a:gd name="T21" fmla="*/ 205 h 208"/>
              <a:gd name="T22" fmla="*/ 73 w 124"/>
              <a:gd name="T23" fmla="*/ 201 h 208"/>
              <a:gd name="T24" fmla="*/ 77 w 124"/>
              <a:gd name="T25" fmla="*/ 177 h 208"/>
              <a:gd name="T26" fmla="*/ 85 w 124"/>
              <a:gd name="T27" fmla="*/ 169 h 208"/>
              <a:gd name="T28" fmla="*/ 91 w 124"/>
              <a:gd name="T29" fmla="*/ 150 h 208"/>
              <a:gd name="T30" fmla="*/ 96 w 124"/>
              <a:gd name="T31" fmla="*/ 133 h 208"/>
              <a:gd name="T32" fmla="*/ 101 w 124"/>
              <a:gd name="T33" fmla="*/ 109 h 208"/>
              <a:gd name="T34" fmla="*/ 110 w 124"/>
              <a:gd name="T35" fmla="*/ 72 h 208"/>
              <a:gd name="T36" fmla="*/ 119 w 124"/>
              <a:gd name="T37" fmla="*/ 34 h 208"/>
              <a:gd name="T38" fmla="*/ 114 w 124"/>
              <a:gd name="T39" fmla="*/ 0 h 208"/>
              <a:gd name="T40" fmla="*/ 109 w 124"/>
              <a:gd name="T41" fmla="*/ 9 h 208"/>
              <a:gd name="T42" fmla="*/ 114 w 124"/>
              <a:gd name="T43" fmla="*/ 20 h 208"/>
              <a:gd name="T44" fmla="*/ 113 w 124"/>
              <a:gd name="T45" fmla="*/ 29 h 208"/>
              <a:gd name="T46" fmla="*/ 107 w 124"/>
              <a:gd name="T47" fmla="*/ 61 h 208"/>
              <a:gd name="T48" fmla="*/ 98 w 124"/>
              <a:gd name="T49" fmla="*/ 83 h 208"/>
              <a:gd name="T50" fmla="*/ 93 w 124"/>
              <a:gd name="T51" fmla="*/ 98 h 208"/>
              <a:gd name="T52" fmla="*/ 87 w 124"/>
              <a:gd name="T53" fmla="*/ 123 h 208"/>
              <a:gd name="T54" fmla="*/ 81 w 124"/>
              <a:gd name="T55" fmla="*/ 140 h 208"/>
              <a:gd name="T56" fmla="*/ 85 w 124"/>
              <a:gd name="T57" fmla="*/ 146 h 208"/>
              <a:gd name="T58" fmla="*/ 78 w 124"/>
              <a:gd name="T59" fmla="*/ 159 h 208"/>
              <a:gd name="T60" fmla="*/ 77 w 124"/>
              <a:gd name="T61" fmla="*/ 169 h 208"/>
              <a:gd name="T62" fmla="*/ 71 w 124"/>
              <a:gd name="T63" fmla="*/ 193 h 208"/>
              <a:gd name="T64" fmla="*/ 68 w 124"/>
              <a:gd name="T65" fmla="*/ 200 h 208"/>
              <a:gd name="T66" fmla="*/ 57 w 124"/>
              <a:gd name="T67" fmla="*/ 204 h 208"/>
              <a:gd name="T68" fmla="*/ 45 w 124"/>
              <a:gd name="T69" fmla="*/ 196 h 208"/>
              <a:gd name="T70" fmla="*/ 50 w 124"/>
              <a:gd name="T71" fmla="*/ 171 h 208"/>
              <a:gd name="T72" fmla="*/ 50 w 124"/>
              <a:gd name="T73" fmla="*/ 159 h 208"/>
              <a:gd name="T74" fmla="*/ 55 w 124"/>
              <a:gd name="T75" fmla="*/ 151 h 208"/>
              <a:gd name="T76" fmla="*/ 55 w 124"/>
              <a:gd name="T77" fmla="*/ 150 h 208"/>
              <a:gd name="T78" fmla="*/ 60 w 124"/>
              <a:gd name="T79" fmla="*/ 134 h 208"/>
              <a:gd name="T80" fmla="*/ 60 w 124"/>
              <a:gd name="T81" fmla="*/ 139 h 208"/>
              <a:gd name="T82" fmla="*/ 84 w 124"/>
              <a:gd name="T83" fmla="*/ 84 h 208"/>
              <a:gd name="T84" fmla="*/ 87 w 124"/>
              <a:gd name="T85" fmla="*/ 49 h 208"/>
              <a:gd name="T86" fmla="*/ 75 w 124"/>
              <a:gd name="T87" fmla="*/ 49 h 208"/>
              <a:gd name="T88" fmla="*/ 70 w 124"/>
              <a:gd name="T89" fmla="*/ 55 h 208"/>
              <a:gd name="T90" fmla="*/ 59 w 124"/>
              <a:gd name="T91" fmla="*/ 55 h 208"/>
              <a:gd name="T92" fmla="*/ 52 w 124"/>
              <a:gd name="T93" fmla="*/ 59 h 208"/>
              <a:gd name="T94" fmla="*/ 35 w 124"/>
              <a:gd name="T95" fmla="*/ 71 h 208"/>
              <a:gd name="T96" fmla="*/ 32 w 124"/>
              <a:gd name="T97" fmla="*/ 71 h 208"/>
              <a:gd name="T98" fmla="*/ 14 w 124"/>
              <a:gd name="T99" fmla="*/ 69 h 208"/>
              <a:gd name="T100" fmla="*/ 26 w 124"/>
              <a:gd name="T101" fmla="*/ 49 h 208"/>
              <a:gd name="T102" fmla="*/ 59 w 124"/>
              <a:gd name="T103" fmla="*/ 31 h 208"/>
              <a:gd name="T104" fmla="*/ 93 w 124"/>
              <a:gd name="T105" fmla="*/ 11 h 208"/>
              <a:gd name="T106" fmla="*/ 87 w 124"/>
              <a:gd name="T107" fmla="*/ 5 h 208"/>
              <a:gd name="T108" fmla="*/ 69 w 124"/>
              <a:gd name="T109" fmla="*/ 16 h 208"/>
              <a:gd name="T110" fmla="*/ 0 w 124"/>
              <a:gd name="T111" fmla="*/ 53 h 208"/>
              <a:gd name="T112" fmla="*/ 110 w 124"/>
              <a:gd name="T113" fmla="*/ 8 h 208"/>
              <a:gd name="T114" fmla="*/ 81 w 124"/>
              <a:gd name="T115" fmla="*/ 176 h 208"/>
              <a:gd name="T116" fmla="*/ 62 w 124"/>
              <a:gd name="T117" fmla="*/ 61 h 208"/>
              <a:gd name="T118" fmla="*/ 46 w 124"/>
              <a:gd name="T119" fmla="*/ 69 h 208"/>
              <a:gd name="T120" fmla="*/ 24 w 124"/>
              <a:gd name="T121" fmla="*/ 82 h 208"/>
              <a:gd name="T122" fmla="*/ 29 w 124"/>
              <a:gd name="T123" fmla="*/ 8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4" h="208">
                <a:moveTo>
                  <a:pt x="10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11" y="76"/>
                  <a:pt x="13" y="75"/>
                  <a:pt x="14" y="80"/>
                </a:cubicBezTo>
                <a:cubicBezTo>
                  <a:pt x="14" y="79"/>
                  <a:pt x="13" y="78"/>
                  <a:pt x="12" y="78"/>
                </a:cubicBezTo>
                <a:cubicBezTo>
                  <a:pt x="13" y="79"/>
                  <a:pt x="14" y="81"/>
                  <a:pt x="15" y="83"/>
                </a:cubicBezTo>
                <a:cubicBezTo>
                  <a:pt x="16" y="84"/>
                  <a:pt x="16" y="85"/>
                  <a:pt x="16" y="82"/>
                </a:cubicBezTo>
                <a:cubicBezTo>
                  <a:pt x="17" y="85"/>
                  <a:pt x="19" y="88"/>
                  <a:pt x="20" y="90"/>
                </a:cubicBezTo>
                <a:cubicBezTo>
                  <a:pt x="24" y="94"/>
                  <a:pt x="24" y="94"/>
                  <a:pt x="24" y="94"/>
                </a:cubicBezTo>
                <a:cubicBezTo>
                  <a:pt x="28" y="91"/>
                  <a:pt x="28" y="91"/>
                  <a:pt x="28" y="91"/>
                </a:cubicBezTo>
                <a:cubicBezTo>
                  <a:pt x="31" y="89"/>
                  <a:pt x="32" y="87"/>
                  <a:pt x="34" y="85"/>
                </a:cubicBezTo>
                <a:cubicBezTo>
                  <a:pt x="35" y="86"/>
                  <a:pt x="34" y="86"/>
                  <a:pt x="35" y="87"/>
                </a:cubicBezTo>
                <a:cubicBezTo>
                  <a:pt x="36" y="86"/>
                  <a:pt x="36" y="86"/>
                  <a:pt x="36" y="85"/>
                </a:cubicBezTo>
                <a:cubicBezTo>
                  <a:pt x="40" y="85"/>
                  <a:pt x="43" y="80"/>
                  <a:pt x="47" y="79"/>
                </a:cubicBezTo>
                <a:cubicBezTo>
                  <a:pt x="46" y="78"/>
                  <a:pt x="45" y="78"/>
                  <a:pt x="46" y="77"/>
                </a:cubicBezTo>
                <a:cubicBezTo>
                  <a:pt x="47" y="77"/>
                  <a:pt x="47" y="79"/>
                  <a:pt x="48" y="78"/>
                </a:cubicBezTo>
                <a:cubicBezTo>
                  <a:pt x="51" y="75"/>
                  <a:pt x="54" y="73"/>
                  <a:pt x="56" y="71"/>
                </a:cubicBezTo>
                <a:cubicBezTo>
                  <a:pt x="59" y="69"/>
                  <a:pt x="62" y="68"/>
                  <a:pt x="64" y="66"/>
                </a:cubicBezTo>
                <a:cubicBezTo>
                  <a:pt x="67" y="65"/>
                  <a:pt x="69" y="64"/>
                  <a:pt x="71" y="63"/>
                </a:cubicBezTo>
                <a:cubicBezTo>
                  <a:pt x="73" y="62"/>
                  <a:pt x="75" y="60"/>
                  <a:pt x="76" y="59"/>
                </a:cubicBezTo>
                <a:cubicBezTo>
                  <a:pt x="76" y="59"/>
                  <a:pt x="77" y="59"/>
                  <a:pt x="77" y="59"/>
                </a:cubicBezTo>
                <a:cubicBezTo>
                  <a:pt x="77" y="63"/>
                  <a:pt x="76" y="67"/>
                  <a:pt x="74" y="68"/>
                </a:cubicBezTo>
                <a:cubicBezTo>
                  <a:pt x="77" y="69"/>
                  <a:pt x="70" y="79"/>
                  <a:pt x="75" y="77"/>
                </a:cubicBezTo>
                <a:cubicBezTo>
                  <a:pt x="74" y="80"/>
                  <a:pt x="70" y="82"/>
                  <a:pt x="72" y="84"/>
                </a:cubicBezTo>
                <a:cubicBezTo>
                  <a:pt x="71" y="84"/>
                  <a:pt x="69" y="82"/>
                  <a:pt x="69" y="85"/>
                </a:cubicBezTo>
                <a:cubicBezTo>
                  <a:pt x="68" y="87"/>
                  <a:pt x="71" y="84"/>
                  <a:pt x="70" y="86"/>
                </a:cubicBezTo>
                <a:cubicBezTo>
                  <a:pt x="69" y="86"/>
                  <a:pt x="70" y="87"/>
                  <a:pt x="71" y="88"/>
                </a:cubicBezTo>
                <a:cubicBezTo>
                  <a:pt x="68" y="86"/>
                  <a:pt x="69" y="92"/>
                  <a:pt x="67" y="92"/>
                </a:cubicBezTo>
                <a:cubicBezTo>
                  <a:pt x="67" y="94"/>
                  <a:pt x="69" y="91"/>
                  <a:pt x="69" y="93"/>
                </a:cubicBezTo>
                <a:cubicBezTo>
                  <a:pt x="68" y="95"/>
                  <a:pt x="64" y="96"/>
                  <a:pt x="66" y="99"/>
                </a:cubicBezTo>
                <a:cubicBezTo>
                  <a:pt x="61" y="102"/>
                  <a:pt x="61" y="104"/>
                  <a:pt x="62" y="108"/>
                </a:cubicBezTo>
                <a:cubicBezTo>
                  <a:pt x="61" y="108"/>
                  <a:pt x="60" y="107"/>
                  <a:pt x="59" y="108"/>
                </a:cubicBezTo>
                <a:cubicBezTo>
                  <a:pt x="61" y="111"/>
                  <a:pt x="55" y="114"/>
                  <a:pt x="55" y="116"/>
                </a:cubicBezTo>
                <a:cubicBezTo>
                  <a:pt x="56" y="116"/>
                  <a:pt x="56" y="115"/>
                  <a:pt x="57" y="116"/>
                </a:cubicBezTo>
                <a:cubicBezTo>
                  <a:pt x="56" y="117"/>
                  <a:pt x="56" y="119"/>
                  <a:pt x="56" y="121"/>
                </a:cubicBezTo>
                <a:cubicBezTo>
                  <a:pt x="55" y="121"/>
                  <a:pt x="55" y="119"/>
                  <a:pt x="54" y="119"/>
                </a:cubicBezTo>
                <a:cubicBezTo>
                  <a:pt x="51" y="122"/>
                  <a:pt x="58" y="122"/>
                  <a:pt x="53" y="122"/>
                </a:cubicBezTo>
                <a:cubicBezTo>
                  <a:pt x="52" y="124"/>
                  <a:pt x="54" y="125"/>
                  <a:pt x="52" y="127"/>
                </a:cubicBezTo>
                <a:cubicBezTo>
                  <a:pt x="54" y="127"/>
                  <a:pt x="56" y="127"/>
                  <a:pt x="56" y="128"/>
                </a:cubicBezTo>
                <a:cubicBezTo>
                  <a:pt x="55" y="128"/>
                  <a:pt x="55" y="129"/>
                  <a:pt x="54" y="129"/>
                </a:cubicBezTo>
                <a:cubicBezTo>
                  <a:pt x="53" y="128"/>
                  <a:pt x="53" y="127"/>
                  <a:pt x="51" y="129"/>
                </a:cubicBezTo>
                <a:cubicBezTo>
                  <a:pt x="52" y="129"/>
                  <a:pt x="53" y="129"/>
                  <a:pt x="53" y="130"/>
                </a:cubicBezTo>
                <a:cubicBezTo>
                  <a:pt x="50" y="129"/>
                  <a:pt x="49" y="132"/>
                  <a:pt x="48" y="133"/>
                </a:cubicBezTo>
                <a:cubicBezTo>
                  <a:pt x="48" y="136"/>
                  <a:pt x="51" y="132"/>
                  <a:pt x="51" y="135"/>
                </a:cubicBezTo>
                <a:cubicBezTo>
                  <a:pt x="50" y="136"/>
                  <a:pt x="49" y="138"/>
                  <a:pt x="48" y="136"/>
                </a:cubicBezTo>
                <a:cubicBezTo>
                  <a:pt x="48" y="138"/>
                  <a:pt x="48" y="138"/>
                  <a:pt x="48" y="139"/>
                </a:cubicBezTo>
                <a:cubicBezTo>
                  <a:pt x="48" y="140"/>
                  <a:pt x="48" y="140"/>
                  <a:pt x="48" y="142"/>
                </a:cubicBezTo>
                <a:cubicBezTo>
                  <a:pt x="45" y="142"/>
                  <a:pt x="47" y="146"/>
                  <a:pt x="45" y="147"/>
                </a:cubicBezTo>
                <a:cubicBezTo>
                  <a:pt x="46" y="149"/>
                  <a:pt x="43" y="150"/>
                  <a:pt x="45" y="153"/>
                </a:cubicBezTo>
                <a:cubicBezTo>
                  <a:pt x="44" y="151"/>
                  <a:pt x="44" y="151"/>
                  <a:pt x="43" y="153"/>
                </a:cubicBezTo>
                <a:cubicBezTo>
                  <a:pt x="43" y="153"/>
                  <a:pt x="44" y="153"/>
                  <a:pt x="44" y="154"/>
                </a:cubicBezTo>
                <a:cubicBezTo>
                  <a:pt x="43" y="154"/>
                  <a:pt x="42" y="154"/>
                  <a:pt x="41" y="155"/>
                </a:cubicBezTo>
                <a:cubicBezTo>
                  <a:pt x="42" y="155"/>
                  <a:pt x="42" y="156"/>
                  <a:pt x="41" y="156"/>
                </a:cubicBezTo>
                <a:cubicBezTo>
                  <a:pt x="45" y="159"/>
                  <a:pt x="40" y="161"/>
                  <a:pt x="39" y="164"/>
                </a:cubicBezTo>
                <a:cubicBezTo>
                  <a:pt x="40" y="165"/>
                  <a:pt x="41" y="165"/>
                  <a:pt x="40" y="166"/>
                </a:cubicBezTo>
                <a:cubicBezTo>
                  <a:pt x="39" y="164"/>
                  <a:pt x="39" y="167"/>
                  <a:pt x="40" y="168"/>
                </a:cubicBezTo>
                <a:cubicBezTo>
                  <a:pt x="39" y="169"/>
                  <a:pt x="38" y="172"/>
                  <a:pt x="37" y="172"/>
                </a:cubicBezTo>
                <a:cubicBezTo>
                  <a:pt x="37" y="176"/>
                  <a:pt x="37" y="180"/>
                  <a:pt x="36" y="183"/>
                </a:cubicBezTo>
                <a:cubicBezTo>
                  <a:pt x="36" y="186"/>
                  <a:pt x="35" y="190"/>
                  <a:pt x="37" y="194"/>
                </a:cubicBezTo>
                <a:cubicBezTo>
                  <a:pt x="35" y="194"/>
                  <a:pt x="35" y="194"/>
                  <a:pt x="35" y="194"/>
                </a:cubicBezTo>
                <a:cubicBezTo>
                  <a:pt x="35" y="196"/>
                  <a:pt x="36" y="197"/>
                  <a:pt x="37" y="200"/>
                </a:cubicBezTo>
                <a:cubicBezTo>
                  <a:pt x="39" y="203"/>
                  <a:pt x="39" y="203"/>
                  <a:pt x="39" y="203"/>
                </a:cubicBezTo>
                <a:cubicBezTo>
                  <a:pt x="43" y="203"/>
                  <a:pt x="43" y="203"/>
                  <a:pt x="43" y="203"/>
                </a:cubicBezTo>
                <a:cubicBezTo>
                  <a:pt x="44" y="203"/>
                  <a:pt x="45" y="203"/>
                  <a:pt x="46" y="202"/>
                </a:cubicBezTo>
                <a:cubicBezTo>
                  <a:pt x="46" y="204"/>
                  <a:pt x="47" y="204"/>
                  <a:pt x="49" y="204"/>
                </a:cubicBezTo>
                <a:cubicBezTo>
                  <a:pt x="50" y="204"/>
                  <a:pt x="52" y="204"/>
                  <a:pt x="50" y="205"/>
                </a:cubicBezTo>
                <a:cubicBezTo>
                  <a:pt x="51" y="206"/>
                  <a:pt x="51" y="205"/>
                  <a:pt x="52" y="205"/>
                </a:cubicBezTo>
                <a:cubicBezTo>
                  <a:pt x="52" y="204"/>
                  <a:pt x="53" y="204"/>
                  <a:pt x="54" y="204"/>
                </a:cubicBezTo>
                <a:cubicBezTo>
                  <a:pt x="54" y="205"/>
                  <a:pt x="53" y="205"/>
                  <a:pt x="52" y="206"/>
                </a:cubicBezTo>
                <a:cubicBezTo>
                  <a:pt x="53" y="206"/>
                  <a:pt x="54" y="207"/>
                  <a:pt x="55" y="207"/>
                </a:cubicBezTo>
                <a:cubicBezTo>
                  <a:pt x="57" y="208"/>
                  <a:pt x="58" y="208"/>
                  <a:pt x="60" y="208"/>
                </a:cubicBezTo>
                <a:cubicBezTo>
                  <a:pt x="63" y="208"/>
                  <a:pt x="65" y="207"/>
                  <a:pt x="67" y="206"/>
                </a:cubicBezTo>
                <a:cubicBezTo>
                  <a:pt x="70" y="204"/>
                  <a:pt x="71" y="203"/>
                  <a:pt x="73" y="201"/>
                </a:cubicBezTo>
                <a:cubicBezTo>
                  <a:pt x="74" y="200"/>
                  <a:pt x="74" y="200"/>
                  <a:pt x="74" y="200"/>
                </a:cubicBezTo>
                <a:cubicBezTo>
                  <a:pt x="74" y="199"/>
                  <a:pt x="74" y="199"/>
                  <a:pt x="74" y="199"/>
                </a:cubicBezTo>
                <a:cubicBezTo>
                  <a:pt x="75" y="197"/>
                  <a:pt x="75" y="196"/>
                  <a:pt x="77" y="194"/>
                </a:cubicBezTo>
                <a:cubicBezTo>
                  <a:pt x="75" y="191"/>
                  <a:pt x="79" y="186"/>
                  <a:pt x="78" y="183"/>
                </a:cubicBezTo>
                <a:cubicBezTo>
                  <a:pt x="78" y="185"/>
                  <a:pt x="80" y="183"/>
                  <a:pt x="80" y="181"/>
                </a:cubicBezTo>
                <a:cubicBezTo>
                  <a:pt x="79" y="178"/>
                  <a:pt x="78" y="179"/>
                  <a:pt x="77" y="177"/>
                </a:cubicBezTo>
                <a:cubicBezTo>
                  <a:pt x="80" y="177"/>
                  <a:pt x="79" y="179"/>
                  <a:pt x="81" y="180"/>
                </a:cubicBezTo>
                <a:cubicBezTo>
                  <a:pt x="82" y="175"/>
                  <a:pt x="82" y="176"/>
                  <a:pt x="84" y="173"/>
                </a:cubicBezTo>
                <a:cubicBezTo>
                  <a:pt x="84" y="173"/>
                  <a:pt x="84" y="172"/>
                  <a:pt x="84" y="171"/>
                </a:cubicBezTo>
                <a:cubicBezTo>
                  <a:pt x="84" y="169"/>
                  <a:pt x="82" y="172"/>
                  <a:pt x="83" y="170"/>
                </a:cubicBezTo>
                <a:cubicBezTo>
                  <a:pt x="84" y="171"/>
                  <a:pt x="82" y="167"/>
                  <a:pt x="84" y="168"/>
                </a:cubicBezTo>
                <a:cubicBezTo>
                  <a:pt x="84" y="169"/>
                  <a:pt x="84" y="170"/>
                  <a:pt x="85" y="169"/>
                </a:cubicBezTo>
                <a:cubicBezTo>
                  <a:pt x="84" y="168"/>
                  <a:pt x="85" y="168"/>
                  <a:pt x="86" y="167"/>
                </a:cubicBezTo>
                <a:cubicBezTo>
                  <a:pt x="85" y="166"/>
                  <a:pt x="84" y="167"/>
                  <a:pt x="84" y="166"/>
                </a:cubicBezTo>
                <a:cubicBezTo>
                  <a:pt x="85" y="166"/>
                  <a:pt x="84" y="164"/>
                  <a:pt x="86" y="166"/>
                </a:cubicBezTo>
                <a:cubicBezTo>
                  <a:pt x="87" y="163"/>
                  <a:pt x="87" y="161"/>
                  <a:pt x="86" y="159"/>
                </a:cubicBezTo>
                <a:cubicBezTo>
                  <a:pt x="87" y="158"/>
                  <a:pt x="87" y="159"/>
                  <a:pt x="88" y="158"/>
                </a:cubicBezTo>
                <a:cubicBezTo>
                  <a:pt x="90" y="156"/>
                  <a:pt x="88" y="148"/>
                  <a:pt x="91" y="150"/>
                </a:cubicBezTo>
                <a:cubicBezTo>
                  <a:pt x="92" y="146"/>
                  <a:pt x="89" y="148"/>
                  <a:pt x="89" y="147"/>
                </a:cubicBezTo>
                <a:cubicBezTo>
                  <a:pt x="91" y="145"/>
                  <a:pt x="96" y="135"/>
                  <a:pt x="92" y="137"/>
                </a:cubicBezTo>
                <a:cubicBezTo>
                  <a:pt x="92" y="134"/>
                  <a:pt x="96" y="135"/>
                  <a:pt x="94" y="132"/>
                </a:cubicBezTo>
                <a:cubicBezTo>
                  <a:pt x="93" y="134"/>
                  <a:pt x="94" y="131"/>
                  <a:pt x="92" y="132"/>
                </a:cubicBezTo>
                <a:cubicBezTo>
                  <a:pt x="93" y="131"/>
                  <a:pt x="91" y="129"/>
                  <a:pt x="92" y="129"/>
                </a:cubicBezTo>
                <a:cubicBezTo>
                  <a:pt x="92" y="133"/>
                  <a:pt x="94" y="131"/>
                  <a:pt x="96" y="133"/>
                </a:cubicBezTo>
                <a:cubicBezTo>
                  <a:pt x="95" y="128"/>
                  <a:pt x="97" y="126"/>
                  <a:pt x="96" y="123"/>
                </a:cubicBezTo>
                <a:cubicBezTo>
                  <a:pt x="98" y="119"/>
                  <a:pt x="98" y="119"/>
                  <a:pt x="101" y="115"/>
                </a:cubicBezTo>
                <a:cubicBezTo>
                  <a:pt x="100" y="113"/>
                  <a:pt x="99" y="115"/>
                  <a:pt x="99" y="113"/>
                </a:cubicBezTo>
                <a:cubicBezTo>
                  <a:pt x="99" y="111"/>
                  <a:pt x="101" y="112"/>
                  <a:pt x="101" y="112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0" y="106"/>
                  <a:pt x="103" y="109"/>
                  <a:pt x="101" y="109"/>
                </a:cubicBezTo>
                <a:cubicBezTo>
                  <a:pt x="101" y="106"/>
                  <a:pt x="105" y="103"/>
                  <a:pt x="103" y="100"/>
                </a:cubicBezTo>
                <a:cubicBezTo>
                  <a:pt x="107" y="94"/>
                  <a:pt x="107" y="89"/>
                  <a:pt x="108" y="81"/>
                </a:cubicBezTo>
                <a:cubicBezTo>
                  <a:pt x="109" y="81"/>
                  <a:pt x="109" y="84"/>
                  <a:pt x="110" y="82"/>
                </a:cubicBezTo>
                <a:cubicBezTo>
                  <a:pt x="109" y="80"/>
                  <a:pt x="109" y="80"/>
                  <a:pt x="108" y="79"/>
                </a:cubicBezTo>
                <a:cubicBezTo>
                  <a:pt x="109" y="79"/>
                  <a:pt x="109" y="77"/>
                  <a:pt x="111" y="78"/>
                </a:cubicBezTo>
                <a:cubicBezTo>
                  <a:pt x="111" y="76"/>
                  <a:pt x="111" y="74"/>
                  <a:pt x="110" y="72"/>
                </a:cubicBezTo>
                <a:cubicBezTo>
                  <a:pt x="112" y="71"/>
                  <a:pt x="111" y="68"/>
                  <a:pt x="112" y="64"/>
                </a:cubicBezTo>
                <a:cubicBezTo>
                  <a:pt x="115" y="64"/>
                  <a:pt x="114" y="61"/>
                  <a:pt x="114" y="58"/>
                </a:cubicBezTo>
                <a:cubicBezTo>
                  <a:pt x="116" y="58"/>
                  <a:pt x="114" y="56"/>
                  <a:pt x="116" y="56"/>
                </a:cubicBezTo>
                <a:cubicBezTo>
                  <a:pt x="114" y="54"/>
                  <a:pt x="118" y="52"/>
                  <a:pt x="119" y="49"/>
                </a:cubicBezTo>
                <a:cubicBezTo>
                  <a:pt x="118" y="49"/>
                  <a:pt x="117" y="44"/>
                  <a:pt x="119" y="46"/>
                </a:cubicBezTo>
                <a:cubicBezTo>
                  <a:pt x="121" y="42"/>
                  <a:pt x="122" y="36"/>
                  <a:pt x="119" y="34"/>
                </a:cubicBezTo>
                <a:cubicBezTo>
                  <a:pt x="124" y="36"/>
                  <a:pt x="120" y="29"/>
                  <a:pt x="122" y="28"/>
                </a:cubicBezTo>
                <a:cubicBezTo>
                  <a:pt x="119" y="27"/>
                  <a:pt x="121" y="21"/>
                  <a:pt x="120" y="16"/>
                </a:cubicBezTo>
                <a:cubicBezTo>
                  <a:pt x="119" y="16"/>
                  <a:pt x="119" y="15"/>
                  <a:pt x="118" y="14"/>
                </a:cubicBezTo>
                <a:cubicBezTo>
                  <a:pt x="119" y="14"/>
                  <a:pt x="119" y="15"/>
                  <a:pt x="120" y="15"/>
                </a:cubicBezTo>
                <a:cubicBezTo>
                  <a:pt x="119" y="10"/>
                  <a:pt x="117" y="6"/>
                  <a:pt x="116" y="3"/>
                </a:cubicBezTo>
                <a:cubicBezTo>
                  <a:pt x="114" y="0"/>
                  <a:pt x="114" y="0"/>
                  <a:pt x="114" y="0"/>
                </a:cubicBezTo>
                <a:cubicBezTo>
                  <a:pt x="112" y="1"/>
                  <a:pt x="112" y="1"/>
                  <a:pt x="112" y="1"/>
                </a:cubicBezTo>
                <a:cubicBezTo>
                  <a:pt x="107" y="2"/>
                  <a:pt x="104" y="4"/>
                  <a:pt x="101" y="7"/>
                </a:cubicBezTo>
                <a:cubicBezTo>
                  <a:pt x="98" y="10"/>
                  <a:pt x="95" y="13"/>
                  <a:pt x="93" y="16"/>
                </a:cubicBezTo>
                <a:cubicBezTo>
                  <a:pt x="95" y="17"/>
                  <a:pt x="96" y="20"/>
                  <a:pt x="97" y="19"/>
                </a:cubicBezTo>
                <a:cubicBezTo>
                  <a:pt x="98" y="15"/>
                  <a:pt x="101" y="13"/>
                  <a:pt x="103" y="11"/>
                </a:cubicBezTo>
                <a:cubicBezTo>
                  <a:pt x="105" y="10"/>
                  <a:pt x="107" y="10"/>
                  <a:pt x="109" y="9"/>
                </a:cubicBezTo>
                <a:cubicBezTo>
                  <a:pt x="109" y="10"/>
                  <a:pt x="110" y="12"/>
                  <a:pt x="110" y="13"/>
                </a:cubicBezTo>
                <a:cubicBezTo>
                  <a:pt x="111" y="12"/>
                  <a:pt x="112" y="13"/>
                  <a:pt x="113" y="14"/>
                </a:cubicBezTo>
                <a:cubicBezTo>
                  <a:pt x="113" y="15"/>
                  <a:pt x="112" y="15"/>
                  <a:pt x="112" y="18"/>
                </a:cubicBezTo>
                <a:cubicBezTo>
                  <a:pt x="111" y="17"/>
                  <a:pt x="110" y="18"/>
                  <a:pt x="110" y="19"/>
                </a:cubicBezTo>
                <a:cubicBezTo>
                  <a:pt x="111" y="19"/>
                  <a:pt x="110" y="21"/>
                  <a:pt x="111" y="21"/>
                </a:cubicBezTo>
                <a:cubicBezTo>
                  <a:pt x="110" y="18"/>
                  <a:pt x="114" y="18"/>
                  <a:pt x="114" y="20"/>
                </a:cubicBezTo>
                <a:cubicBezTo>
                  <a:pt x="112" y="18"/>
                  <a:pt x="112" y="22"/>
                  <a:pt x="110" y="22"/>
                </a:cubicBezTo>
                <a:cubicBezTo>
                  <a:pt x="111" y="22"/>
                  <a:pt x="109" y="24"/>
                  <a:pt x="110" y="26"/>
                </a:cubicBezTo>
                <a:cubicBezTo>
                  <a:pt x="112" y="25"/>
                  <a:pt x="113" y="29"/>
                  <a:pt x="111" y="30"/>
                </a:cubicBezTo>
                <a:cubicBezTo>
                  <a:pt x="110" y="28"/>
                  <a:pt x="113" y="27"/>
                  <a:pt x="110" y="27"/>
                </a:cubicBezTo>
                <a:cubicBezTo>
                  <a:pt x="110" y="30"/>
                  <a:pt x="111" y="31"/>
                  <a:pt x="113" y="33"/>
                </a:cubicBezTo>
                <a:cubicBezTo>
                  <a:pt x="112" y="31"/>
                  <a:pt x="113" y="30"/>
                  <a:pt x="113" y="29"/>
                </a:cubicBezTo>
                <a:cubicBezTo>
                  <a:pt x="113" y="27"/>
                  <a:pt x="113" y="26"/>
                  <a:pt x="112" y="24"/>
                </a:cubicBezTo>
                <a:cubicBezTo>
                  <a:pt x="114" y="26"/>
                  <a:pt x="112" y="23"/>
                  <a:pt x="112" y="22"/>
                </a:cubicBezTo>
                <a:cubicBezTo>
                  <a:pt x="114" y="23"/>
                  <a:pt x="112" y="20"/>
                  <a:pt x="114" y="21"/>
                </a:cubicBezTo>
                <a:cubicBezTo>
                  <a:pt x="115" y="24"/>
                  <a:pt x="115" y="28"/>
                  <a:pt x="114" y="33"/>
                </a:cubicBezTo>
                <a:cubicBezTo>
                  <a:pt x="114" y="37"/>
                  <a:pt x="113" y="42"/>
                  <a:pt x="112" y="47"/>
                </a:cubicBezTo>
                <a:cubicBezTo>
                  <a:pt x="110" y="51"/>
                  <a:pt x="109" y="56"/>
                  <a:pt x="107" y="61"/>
                </a:cubicBezTo>
                <a:cubicBezTo>
                  <a:pt x="105" y="65"/>
                  <a:pt x="104" y="69"/>
                  <a:pt x="102" y="73"/>
                </a:cubicBezTo>
                <a:cubicBezTo>
                  <a:pt x="104" y="75"/>
                  <a:pt x="100" y="77"/>
                  <a:pt x="102" y="81"/>
                </a:cubicBezTo>
                <a:cubicBezTo>
                  <a:pt x="100" y="80"/>
                  <a:pt x="100" y="81"/>
                  <a:pt x="99" y="81"/>
                </a:cubicBezTo>
                <a:cubicBezTo>
                  <a:pt x="99" y="80"/>
                  <a:pt x="101" y="79"/>
                  <a:pt x="100" y="79"/>
                </a:cubicBezTo>
                <a:cubicBezTo>
                  <a:pt x="98" y="82"/>
                  <a:pt x="97" y="81"/>
                  <a:pt x="95" y="83"/>
                </a:cubicBezTo>
                <a:cubicBezTo>
                  <a:pt x="96" y="84"/>
                  <a:pt x="97" y="83"/>
                  <a:pt x="98" y="83"/>
                </a:cubicBezTo>
                <a:cubicBezTo>
                  <a:pt x="97" y="84"/>
                  <a:pt x="98" y="84"/>
                  <a:pt x="98" y="85"/>
                </a:cubicBezTo>
                <a:cubicBezTo>
                  <a:pt x="96" y="86"/>
                  <a:pt x="95" y="91"/>
                  <a:pt x="96" y="97"/>
                </a:cubicBezTo>
                <a:cubicBezTo>
                  <a:pt x="95" y="97"/>
                  <a:pt x="95" y="97"/>
                  <a:pt x="94" y="97"/>
                </a:cubicBezTo>
                <a:cubicBezTo>
                  <a:pt x="95" y="97"/>
                  <a:pt x="95" y="96"/>
                  <a:pt x="94" y="95"/>
                </a:cubicBezTo>
                <a:cubicBezTo>
                  <a:pt x="93" y="99"/>
                  <a:pt x="96" y="97"/>
                  <a:pt x="96" y="98"/>
                </a:cubicBezTo>
                <a:cubicBezTo>
                  <a:pt x="95" y="100"/>
                  <a:pt x="94" y="96"/>
                  <a:pt x="93" y="98"/>
                </a:cubicBezTo>
                <a:cubicBezTo>
                  <a:pt x="93" y="100"/>
                  <a:pt x="95" y="100"/>
                  <a:pt x="95" y="102"/>
                </a:cubicBezTo>
                <a:cubicBezTo>
                  <a:pt x="93" y="101"/>
                  <a:pt x="91" y="103"/>
                  <a:pt x="90" y="104"/>
                </a:cubicBezTo>
                <a:cubicBezTo>
                  <a:pt x="91" y="106"/>
                  <a:pt x="87" y="105"/>
                  <a:pt x="90" y="108"/>
                </a:cubicBezTo>
                <a:cubicBezTo>
                  <a:pt x="85" y="112"/>
                  <a:pt x="92" y="116"/>
                  <a:pt x="89" y="120"/>
                </a:cubicBezTo>
                <a:cubicBezTo>
                  <a:pt x="86" y="119"/>
                  <a:pt x="90" y="118"/>
                  <a:pt x="88" y="116"/>
                </a:cubicBezTo>
                <a:cubicBezTo>
                  <a:pt x="87" y="119"/>
                  <a:pt x="87" y="121"/>
                  <a:pt x="87" y="123"/>
                </a:cubicBezTo>
                <a:cubicBezTo>
                  <a:pt x="86" y="122"/>
                  <a:pt x="86" y="123"/>
                  <a:pt x="85" y="124"/>
                </a:cubicBezTo>
                <a:cubicBezTo>
                  <a:pt x="86" y="127"/>
                  <a:pt x="83" y="129"/>
                  <a:pt x="85" y="132"/>
                </a:cubicBezTo>
                <a:cubicBezTo>
                  <a:pt x="85" y="133"/>
                  <a:pt x="84" y="134"/>
                  <a:pt x="85" y="135"/>
                </a:cubicBezTo>
                <a:cubicBezTo>
                  <a:pt x="85" y="134"/>
                  <a:pt x="86" y="134"/>
                  <a:pt x="85" y="135"/>
                </a:cubicBezTo>
                <a:cubicBezTo>
                  <a:pt x="84" y="135"/>
                  <a:pt x="84" y="135"/>
                  <a:pt x="83" y="135"/>
                </a:cubicBezTo>
                <a:cubicBezTo>
                  <a:pt x="82" y="138"/>
                  <a:pt x="80" y="139"/>
                  <a:pt x="81" y="140"/>
                </a:cubicBezTo>
                <a:cubicBezTo>
                  <a:pt x="82" y="141"/>
                  <a:pt x="82" y="141"/>
                  <a:pt x="82" y="141"/>
                </a:cubicBezTo>
                <a:cubicBezTo>
                  <a:pt x="82" y="140"/>
                  <a:pt x="83" y="140"/>
                  <a:pt x="83" y="140"/>
                </a:cubicBezTo>
                <a:cubicBezTo>
                  <a:pt x="84" y="138"/>
                  <a:pt x="83" y="138"/>
                  <a:pt x="83" y="137"/>
                </a:cubicBezTo>
                <a:cubicBezTo>
                  <a:pt x="83" y="138"/>
                  <a:pt x="84" y="138"/>
                  <a:pt x="84" y="139"/>
                </a:cubicBezTo>
                <a:cubicBezTo>
                  <a:pt x="82" y="141"/>
                  <a:pt x="85" y="145"/>
                  <a:pt x="81" y="146"/>
                </a:cubicBezTo>
                <a:cubicBezTo>
                  <a:pt x="83" y="146"/>
                  <a:pt x="83" y="150"/>
                  <a:pt x="85" y="146"/>
                </a:cubicBezTo>
                <a:cubicBezTo>
                  <a:pt x="82" y="145"/>
                  <a:pt x="85" y="148"/>
                  <a:pt x="83" y="147"/>
                </a:cubicBezTo>
                <a:cubicBezTo>
                  <a:pt x="83" y="147"/>
                  <a:pt x="83" y="146"/>
                  <a:pt x="83" y="146"/>
                </a:cubicBezTo>
                <a:cubicBezTo>
                  <a:pt x="84" y="145"/>
                  <a:pt x="85" y="144"/>
                  <a:pt x="86" y="143"/>
                </a:cubicBezTo>
                <a:cubicBezTo>
                  <a:pt x="85" y="149"/>
                  <a:pt x="84" y="152"/>
                  <a:pt x="83" y="158"/>
                </a:cubicBezTo>
                <a:cubicBezTo>
                  <a:pt x="79" y="156"/>
                  <a:pt x="81" y="162"/>
                  <a:pt x="78" y="162"/>
                </a:cubicBezTo>
                <a:cubicBezTo>
                  <a:pt x="78" y="161"/>
                  <a:pt x="78" y="160"/>
                  <a:pt x="78" y="159"/>
                </a:cubicBezTo>
                <a:cubicBezTo>
                  <a:pt x="77" y="160"/>
                  <a:pt x="77" y="160"/>
                  <a:pt x="76" y="160"/>
                </a:cubicBezTo>
                <a:cubicBezTo>
                  <a:pt x="76" y="161"/>
                  <a:pt x="75" y="162"/>
                  <a:pt x="76" y="163"/>
                </a:cubicBezTo>
                <a:cubicBezTo>
                  <a:pt x="78" y="156"/>
                  <a:pt x="77" y="167"/>
                  <a:pt x="79" y="165"/>
                </a:cubicBezTo>
                <a:cubicBezTo>
                  <a:pt x="76" y="168"/>
                  <a:pt x="78" y="167"/>
                  <a:pt x="79" y="171"/>
                </a:cubicBezTo>
                <a:cubicBezTo>
                  <a:pt x="76" y="169"/>
                  <a:pt x="79" y="175"/>
                  <a:pt x="76" y="174"/>
                </a:cubicBezTo>
                <a:cubicBezTo>
                  <a:pt x="77" y="173"/>
                  <a:pt x="77" y="170"/>
                  <a:pt x="77" y="169"/>
                </a:cubicBezTo>
                <a:cubicBezTo>
                  <a:pt x="74" y="172"/>
                  <a:pt x="75" y="176"/>
                  <a:pt x="76" y="178"/>
                </a:cubicBezTo>
                <a:cubicBezTo>
                  <a:pt x="74" y="178"/>
                  <a:pt x="74" y="175"/>
                  <a:pt x="73" y="177"/>
                </a:cubicBezTo>
                <a:cubicBezTo>
                  <a:pt x="75" y="181"/>
                  <a:pt x="72" y="187"/>
                  <a:pt x="70" y="191"/>
                </a:cubicBezTo>
                <a:cubicBezTo>
                  <a:pt x="71" y="192"/>
                  <a:pt x="73" y="192"/>
                  <a:pt x="73" y="194"/>
                </a:cubicBezTo>
                <a:cubicBezTo>
                  <a:pt x="72" y="194"/>
                  <a:pt x="72" y="194"/>
                  <a:pt x="71" y="194"/>
                </a:cubicBezTo>
                <a:cubicBezTo>
                  <a:pt x="72" y="193"/>
                  <a:pt x="73" y="193"/>
                  <a:pt x="71" y="193"/>
                </a:cubicBezTo>
                <a:cubicBezTo>
                  <a:pt x="71" y="194"/>
                  <a:pt x="67" y="194"/>
                  <a:pt x="68" y="196"/>
                </a:cubicBezTo>
                <a:cubicBezTo>
                  <a:pt x="69" y="195"/>
                  <a:pt x="69" y="196"/>
                  <a:pt x="69" y="197"/>
                </a:cubicBezTo>
                <a:cubicBezTo>
                  <a:pt x="69" y="197"/>
                  <a:pt x="69" y="197"/>
                  <a:pt x="69" y="197"/>
                </a:cubicBezTo>
                <a:cubicBezTo>
                  <a:pt x="69" y="197"/>
                  <a:pt x="69" y="197"/>
                  <a:pt x="69" y="197"/>
                </a:cubicBezTo>
                <a:cubicBezTo>
                  <a:pt x="68" y="198"/>
                  <a:pt x="67" y="198"/>
                  <a:pt x="67" y="198"/>
                </a:cubicBezTo>
                <a:cubicBezTo>
                  <a:pt x="67" y="200"/>
                  <a:pt x="70" y="198"/>
                  <a:pt x="68" y="200"/>
                </a:cubicBezTo>
                <a:cubicBezTo>
                  <a:pt x="67" y="198"/>
                  <a:pt x="68" y="201"/>
                  <a:pt x="67" y="201"/>
                </a:cubicBezTo>
                <a:cubicBezTo>
                  <a:pt x="66" y="201"/>
                  <a:pt x="65" y="201"/>
                  <a:pt x="65" y="201"/>
                </a:cubicBezTo>
                <a:cubicBezTo>
                  <a:pt x="65" y="202"/>
                  <a:pt x="64" y="202"/>
                  <a:pt x="63" y="202"/>
                </a:cubicBezTo>
                <a:cubicBezTo>
                  <a:pt x="63" y="202"/>
                  <a:pt x="62" y="202"/>
                  <a:pt x="61" y="202"/>
                </a:cubicBezTo>
                <a:cubicBezTo>
                  <a:pt x="63" y="203"/>
                  <a:pt x="61" y="204"/>
                  <a:pt x="60" y="204"/>
                </a:cubicBezTo>
                <a:cubicBezTo>
                  <a:pt x="59" y="204"/>
                  <a:pt x="58" y="203"/>
                  <a:pt x="57" y="204"/>
                </a:cubicBezTo>
                <a:cubicBezTo>
                  <a:pt x="58" y="204"/>
                  <a:pt x="59" y="205"/>
                  <a:pt x="57" y="205"/>
                </a:cubicBezTo>
                <a:cubicBezTo>
                  <a:pt x="56" y="204"/>
                  <a:pt x="57" y="203"/>
                  <a:pt x="57" y="202"/>
                </a:cubicBezTo>
                <a:cubicBezTo>
                  <a:pt x="57" y="201"/>
                  <a:pt x="58" y="200"/>
                  <a:pt x="56" y="200"/>
                </a:cubicBezTo>
                <a:cubicBezTo>
                  <a:pt x="55" y="200"/>
                  <a:pt x="55" y="199"/>
                  <a:pt x="53" y="198"/>
                </a:cubicBezTo>
                <a:cubicBezTo>
                  <a:pt x="53" y="198"/>
                  <a:pt x="54" y="197"/>
                  <a:pt x="54" y="197"/>
                </a:cubicBezTo>
                <a:cubicBezTo>
                  <a:pt x="50" y="195"/>
                  <a:pt x="48" y="195"/>
                  <a:pt x="45" y="196"/>
                </a:cubicBezTo>
                <a:cubicBezTo>
                  <a:pt x="45" y="196"/>
                  <a:pt x="44" y="196"/>
                  <a:pt x="44" y="195"/>
                </a:cubicBezTo>
                <a:cubicBezTo>
                  <a:pt x="44" y="194"/>
                  <a:pt x="44" y="193"/>
                  <a:pt x="45" y="192"/>
                </a:cubicBezTo>
                <a:cubicBezTo>
                  <a:pt x="45" y="191"/>
                  <a:pt x="45" y="190"/>
                  <a:pt x="45" y="188"/>
                </a:cubicBezTo>
                <a:cubicBezTo>
                  <a:pt x="43" y="188"/>
                  <a:pt x="44" y="185"/>
                  <a:pt x="46" y="182"/>
                </a:cubicBezTo>
                <a:cubicBezTo>
                  <a:pt x="47" y="179"/>
                  <a:pt x="48" y="175"/>
                  <a:pt x="47" y="174"/>
                </a:cubicBezTo>
                <a:cubicBezTo>
                  <a:pt x="47" y="172"/>
                  <a:pt x="49" y="172"/>
                  <a:pt x="50" y="171"/>
                </a:cubicBezTo>
                <a:cubicBezTo>
                  <a:pt x="49" y="171"/>
                  <a:pt x="48" y="170"/>
                  <a:pt x="48" y="169"/>
                </a:cubicBezTo>
                <a:cubicBezTo>
                  <a:pt x="51" y="170"/>
                  <a:pt x="48" y="166"/>
                  <a:pt x="50" y="167"/>
                </a:cubicBezTo>
                <a:cubicBezTo>
                  <a:pt x="48" y="165"/>
                  <a:pt x="50" y="164"/>
                  <a:pt x="47" y="163"/>
                </a:cubicBezTo>
                <a:cubicBezTo>
                  <a:pt x="48" y="162"/>
                  <a:pt x="48" y="162"/>
                  <a:pt x="48" y="161"/>
                </a:cubicBezTo>
                <a:cubicBezTo>
                  <a:pt x="50" y="160"/>
                  <a:pt x="50" y="164"/>
                  <a:pt x="50" y="162"/>
                </a:cubicBezTo>
                <a:cubicBezTo>
                  <a:pt x="48" y="161"/>
                  <a:pt x="53" y="160"/>
                  <a:pt x="50" y="159"/>
                </a:cubicBezTo>
                <a:cubicBezTo>
                  <a:pt x="51" y="161"/>
                  <a:pt x="47" y="160"/>
                  <a:pt x="48" y="158"/>
                </a:cubicBezTo>
                <a:cubicBezTo>
                  <a:pt x="52" y="160"/>
                  <a:pt x="48" y="158"/>
                  <a:pt x="49" y="156"/>
                </a:cubicBezTo>
                <a:cubicBezTo>
                  <a:pt x="50" y="158"/>
                  <a:pt x="50" y="155"/>
                  <a:pt x="52" y="156"/>
                </a:cubicBezTo>
                <a:cubicBezTo>
                  <a:pt x="51" y="155"/>
                  <a:pt x="53" y="154"/>
                  <a:pt x="53" y="152"/>
                </a:cubicBezTo>
                <a:cubicBezTo>
                  <a:pt x="54" y="152"/>
                  <a:pt x="54" y="154"/>
                  <a:pt x="54" y="153"/>
                </a:cubicBezTo>
                <a:cubicBezTo>
                  <a:pt x="54" y="152"/>
                  <a:pt x="54" y="152"/>
                  <a:pt x="55" y="151"/>
                </a:cubicBezTo>
                <a:cubicBezTo>
                  <a:pt x="51" y="151"/>
                  <a:pt x="52" y="149"/>
                  <a:pt x="52" y="145"/>
                </a:cubicBezTo>
                <a:cubicBezTo>
                  <a:pt x="53" y="145"/>
                  <a:pt x="53" y="147"/>
                  <a:pt x="53" y="146"/>
                </a:cubicBezTo>
                <a:cubicBezTo>
                  <a:pt x="53" y="146"/>
                  <a:pt x="53" y="145"/>
                  <a:pt x="53" y="145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53" y="146"/>
                  <a:pt x="53" y="149"/>
                  <a:pt x="54" y="150"/>
                </a:cubicBezTo>
                <a:cubicBezTo>
                  <a:pt x="54" y="149"/>
                  <a:pt x="55" y="149"/>
                  <a:pt x="55" y="150"/>
                </a:cubicBezTo>
                <a:cubicBezTo>
                  <a:pt x="55" y="147"/>
                  <a:pt x="57" y="146"/>
                  <a:pt x="55" y="147"/>
                </a:cubicBezTo>
                <a:cubicBezTo>
                  <a:pt x="55" y="142"/>
                  <a:pt x="57" y="147"/>
                  <a:pt x="58" y="144"/>
                </a:cubicBezTo>
                <a:cubicBezTo>
                  <a:pt x="57" y="144"/>
                  <a:pt x="55" y="141"/>
                  <a:pt x="54" y="140"/>
                </a:cubicBezTo>
                <a:cubicBezTo>
                  <a:pt x="56" y="139"/>
                  <a:pt x="57" y="136"/>
                  <a:pt x="55" y="136"/>
                </a:cubicBezTo>
                <a:cubicBezTo>
                  <a:pt x="56" y="135"/>
                  <a:pt x="56" y="135"/>
                  <a:pt x="56" y="135"/>
                </a:cubicBezTo>
                <a:cubicBezTo>
                  <a:pt x="57" y="138"/>
                  <a:pt x="58" y="133"/>
                  <a:pt x="60" y="134"/>
                </a:cubicBezTo>
                <a:cubicBezTo>
                  <a:pt x="57" y="137"/>
                  <a:pt x="60" y="139"/>
                  <a:pt x="56" y="140"/>
                </a:cubicBezTo>
                <a:cubicBezTo>
                  <a:pt x="59" y="140"/>
                  <a:pt x="57" y="142"/>
                  <a:pt x="58" y="142"/>
                </a:cubicBezTo>
                <a:cubicBezTo>
                  <a:pt x="59" y="142"/>
                  <a:pt x="59" y="141"/>
                  <a:pt x="59" y="141"/>
                </a:cubicBezTo>
                <a:cubicBezTo>
                  <a:pt x="59" y="141"/>
                  <a:pt x="59" y="142"/>
                  <a:pt x="60" y="143"/>
                </a:cubicBezTo>
                <a:cubicBezTo>
                  <a:pt x="60" y="142"/>
                  <a:pt x="60" y="141"/>
                  <a:pt x="60" y="140"/>
                </a:cubicBezTo>
                <a:cubicBezTo>
                  <a:pt x="60" y="140"/>
                  <a:pt x="60" y="139"/>
                  <a:pt x="60" y="139"/>
                </a:cubicBezTo>
                <a:cubicBezTo>
                  <a:pt x="60" y="138"/>
                  <a:pt x="59" y="137"/>
                  <a:pt x="59" y="136"/>
                </a:cubicBezTo>
                <a:cubicBezTo>
                  <a:pt x="62" y="137"/>
                  <a:pt x="62" y="130"/>
                  <a:pt x="63" y="128"/>
                </a:cubicBezTo>
                <a:cubicBezTo>
                  <a:pt x="61" y="131"/>
                  <a:pt x="63" y="124"/>
                  <a:pt x="61" y="126"/>
                </a:cubicBezTo>
                <a:cubicBezTo>
                  <a:pt x="62" y="128"/>
                  <a:pt x="59" y="128"/>
                  <a:pt x="59" y="129"/>
                </a:cubicBezTo>
                <a:cubicBezTo>
                  <a:pt x="63" y="115"/>
                  <a:pt x="70" y="104"/>
                  <a:pt x="76" y="87"/>
                </a:cubicBezTo>
                <a:cubicBezTo>
                  <a:pt x="80" y="86"/>
                  <a:pt x="82" y="89"/>
                  <a:pt x="84" y="84"/>
                </a:cubicBezTo>
                <a:cubicBezTo>
                  <a:pt x="86" y="77"/>
                  <a:pt x="86" y="72"/>
                  <a:pt x="87" y="68"/>
                </a:cubicBezTo>
                <a:cubicBezTo>
                  <a:pt x="87" y="66"/>
                  <a:pt x="87" y="64"/>
                  <a:pt x="87" y="62"/>
                </a:cubicBezTo>
                <a:cubicBezTo>
                  <a:pt x="87" y="60"/>
                  <a:pt x="87" y="58"/>
                  <a:pt x="86" y="55"/>
                </a:cubicBezTo>
                <a:cubicBezTo>
                  <a:pt x="87" y="55"/>
                  <a:pt x="88" y="55"/>
                  <a:pt x="88" y="54"/>
                </a:cubicBezTo>
                <a:cubicBezTo>
                  <a:pt x="87" y="54"/>
                  <a:pt x="88" y="53"/>
                  <a:pt x="88" y="52"/>
                </a:cubicBezTo>
                <a:cubicBezTo>
                  <a:pt x="87" y="52"/>
                  <a:pt x="87" y="51"/>
                  <a:pt x="87" y="49"/>
                </a:cubicBezTo>
                <a:cubicBezTo>
                  <a:pt x="88" y="46"/>
                  <a:pt x="88" y="46"/>
                  <a:pt x="88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0" y="46"/>
                  <a:pt x="79" y="46"/>
                  <a:pt x="79" y="47"/>
                </a:cubicBezTo>
                <a:cubicBezTo>
                  <a:pt x="80" y="47"/>
                  <a:pt x="80" y="47"/>
                  <a:pt x="80" y="48"/>
                </a:cubicBezTo>
                <a:cubicBezTo>
                  <a:pt x="79" y="48"/>
                  <a:pt x="79" y="49"/>
                  <a:pt x="79" y="49"/>
                </a:cubicBezTo>
                <a:cubicBezTo>
                  <a:pt x="78" y="47"/>
                  <a:pt x="77" y="49"/>
                  <a:pt x="75" y="49"/>
                </a:cubicBezTo>
                <a:cubicBezTo>
                  <a:pt x="75" y="49"/>
                  <a:pt x="75" y="48"/>
                  <a:pt x="74" y="49"/>
                </a:cubicBezTo>
                <a:cubicBezTo>
                  <a:pt x="75" y="52"/>
                  <a:pt x="77" y="50"/>
                  <a:pt x="78" y="50"/>
                </a:cubicBezTo>
                <a:cubicBezTo>
                  <a:pt x="76" y="51"/>
                  <a:pt x="76" y="51"/>
                  <a:pt x="75" y="52"/>
                </a:cubicBezTo>
                <a:cubicBezTo>
                  <a:pt x="74" y="53"/>
                  <a:pt x="74" y="54"/>
                  <a:pt x="73" y="55"/>
                </a:cubicBezTo>
                <a:cubicBezTo>
                  <a:pt x="73" y="54"/>
                  <a:pt x="74" y="53"/>
                  <a:pt x="73" y="53"/>
                </a:cubicBezTo>
                <a:cubicBezTo>
                  <a:pt x="71" y="53"/>
                  <a:pt x="72" y="55"/>
                  <a:pt x="70" y="55"/>
                </a:cubicBezTo>
                <a:cubicBezTo>
                  <a:pt x="70" y="54"/>
                  <a:pt x="68" y="55"/>
                  <a:pt x="66" y="55"/>
                </a:cubicBezTo>
                <a:cubicBezTo>
                  <a:pt x="68" y="55"/>
                  <a:pt x="66" y="53"/>
                  <a:pt x="66" y="52"/>
                </a:cubicBezTo>
                <a:cubicBezTo>
                  <a:pt x="65" y="53"/>
                  <a:pt x="61" y="53"/>
                  <a:pt x="62" y="54"/>
                </a:cubicBezTo>
                <a:cubicBezTo>
                  <a:pt x="64" y="54"/>
                  <a:pt x="66" y="55"/>
                  <a:pt x="65" y="57"/>
                </a:cubicBezTo>
                <a:cubicBezTo>
                  <a:pt x="62" y="57"/>
                  <a:pt x="63" y="57"/>
                  <a:pt x="63" y="55"/>
                </a:cubicBezTo>
                <a:cubicBezTo>
                  <a:pt x="62" y="55"/>
                  <a:pt x="60" y="55"/>
                  <a:pt x="59" y="55"/>
                </a:cubicBezTo>
                <a:cubicBezTo>
                  <a:pt x="60" y="58"/>
                  <a:pt x="57" y="56"/>
                  <a:pt x="56" y="59"/>
                </a:cubicBezTo>
                <a:cubicBezTo>
                  <a:pt x="57" y="58"/>
                  <a:pt x="60" y="58"/>
                  <a:pt x="59" y="60"/>
                </a:cubicBezTo>
                <a:cubicBezTo>
                  <a:pt x="57" y="58"/>
                  <a:pt x="55" y="60"/>
                  <a:pt x="54" y="60"/>
                </a:cubicBezTo>
                <a:cubicBezTo>
                  <a:pt x="53" y="57"/>
                  <a:pt x="53" y="58"/>
                  <a:pt x="51" y="56"/>
                </a:cubicBezTo>
                <a:cubicBezTo>
                  <a:pt x="51" y="58"/>
                  <a:pt x="48" y="59"/>
                  <a:pt x="49" y="60"/>
                </a:cubicBezTo>
                <a:cubicBezTo>
                  <a:pt x="50" y="60"/>
                  <a:pt x="51" y="58"/>
                  <a:pt x="52" y="59"/>
                </a:cubicBezTo>
                <a:cubicBezTo>
                  <a:pt x="50" y="61"/>
                  <a:pt x="47" y="61"/>
                  <a:pt x="48" y="59"/>
                </a:cubicBezTo>
                <a:cubicBezTo>
                  <a:pt x="45" y="61"/>
                  <a:pt x="45" y="61"/>
                  <a:pt x="45" y="61"/>
                </a:cubicBezTo>
                <a:cubicBezTo>
                  <a:pt x="47" y="64"/>
                  <a:pt x="41" y="64"/>
                  <a:pt x="41" y="67"/>
                </a:cubicBezTo>
                <a:cubicBezTo>
                  <a:pt x="39" y="65"/>
                  <a:pt x="40" y="67"/>
                  <a:pt x="39" y="68"/>
                </a:cubicBezTo>
                <a:cubicBezTo>
                  <a:pt x="39" y="67"/>
                  <a:pt x="38" y="68"/>
                  <a:pt x="37" y="66"/>
                </a:cubicBezTo>
                <a:cubicBezTo>
                  <a:pt x="36" y="68"/>
                  <a:pt x="34" y="69"/>
                  <a:pt x="35" y="71"/>
                </a:cubicBezTo>
                <a:cubicBezTo>
                  <a:pt x="36" y="71"/>
                  <a:pt x="36" y="69"/>
                  <a:pt x="37" y="70"/>
                </a:cubicBezTo>
                <a:cubicBezTo>
                  <a:pt x="37" y="71"/>
                  <a:pt x="36" y="72"/>
                  <a:pt x="35" y="72"/>
                </a:cubicBezTo>
                <a:cubicBezTo>
                  <a:pt x="33" y="72"/>
                  <a:pt x="33" y="68"/>
                  <a:pt x="33" y="70"/>
                </a:cubicBezTo>
                <a:cubicBezTo>
                  <a:pt x="31" y="72"/>
                  <a:pt x="36" y="72"/>
                  <a:pt x="34" y="73"/>
                </a:cubicBezTo>
                <a:cubicBezTo>
                  <a:pt x="33" y="74"/>
                  <a:pt x="32" y="74"/>
                  <a:pt x="31" y="74"/>
                </a:cubicBezTo>
                <a:cubicBezTo>
                  <a:pt x="32" y="73"/>
                  <a:pt x="33" y="72"/>
                  <a:pt x="32" y="71"/>
                </a:cubicBezTo>
                <a:cubicBezTo>
                  <a:pt x="29" y="74"/>
                  <a:pt x="28" y="78"/>
                  <a:pt x="26" y="77"/>
                </a:cubicBezTo>
                <a:cubicBezTo>
                  <a:pt x="26" y="77"/>
                  <a:pt x="26" y="77"/>
                  <a:pt x="26" y="78"/>
                </a:cubicBezTo>
                <a:cubicBezTo>
                  <a:pt x="25" y="77"/>
                  <a:pt x="25" y="76"/>
                  <a:pt x="26" y="76"/>
                </a:cubicBezTo>
                <a:cubicBezTo>
                  <a:pt x="21" y="74"/>
                  <a:pt x="21" y="68"/>
                  <a:pt x="17" y="68"/>
                </a:cubicBezTo>
                <a:cubicBezTo>
                  <a:pt x="17" y="69"/>
                  <a:pt x="18" y="70"/>
                  <a:pt x="17" y="70"/>
                </a:cubicBezTo>
                <a:cubicBezTo>
                  <a:pt x="16" y="70"/>
                  <a:pt x="15" y="70"/>
                  <a:pt x="14" y="69"/>
                </a:cubicBezTo>
                <a:cubicBezTo>
                  <a:pt x="14" y="68"/>
                  <a:pt x="17" y="67"/>
                  <a:pt x="16" y="66"/>
                </a:cubicBezTo>
                <a:cubicBezTo>
                  <a:pt x="14" y="68"/>
                  <a:pt x="15" y="65"/>
                  <a:pt x="15" y="64"/>
                </a:cubicBezTo>
                <a:cubicBezTo>
                  <a:pt x="13" y="63"/>
                  <a:pt x="12" y="60"/>
                  <a:pt x="10" y="60"/>
                </a:cubicBezTo>
                <a:cubicBezTo>
                  <a:pt x="10" y="60"/>
                  <a:pt x="10" y="59"/>
                  <a:pt x="10" y="58"/>
                </a:cubicBezTo>
                <a:cubicBezTo>
                  <a:pt x="10" y="58"/>
                  <a:pt x="11" y="59"/>
                  <a:pt x="11" y="60"/>
                </a:cubicBezTo>
                <a:cubicBezTo>
                  <a:pt x="19" y="55"/>
                  <a:pt x="20" y="51"/>
                  <a:pt x="26" y="49"/>
                </a:cubicBezTo>
                <a:cubicBezTo>
                  <a:pt x="25" y="47"/>
                  <a:pt x="27" y="49"/>
                  <a:pt x="28" y="49"/>
                </a:cubicBezTo>
                <a:cubicBezTo>
                  <a:pt x="28" y="48"/>
                  <a:pt x="28" y="47"/>
                  <a:pt x="28" y="46"/>
                </a:cubicBezTo>
                <a:cubicBezTo>
                  <a:pt x="29" y="47"/>
                  <a:pt x="31" y="46"/>
                  <a:pt x="32" y="46"/>
                </a:cubicBezTo>
                <a:cubicBezTo>
                  <a:pt x="33" y="44"/>
                  <a:pt x="45" y="37"/>
                  <a:pt x="44" y="39"/>
                </a:cubicBezTo>
                <a:cubicBezTo>
                  <a:pt x="46" y="38"/>
                  <a:pt x="45" y="37"/>
                  <a:pt x="46" y="36"/>
                </a:cubicBezTo>
                <a:cubicBezTo>
                  <a:pt x="50" y="37"/>
                  <a:pt x="53" y="30"/>
                  <a:pt x="59" y="31"/>
                </a:cubicBezTo>
                <a:cubicBezTo>
                  <a:pt x="60" y="27"/>
                  <a:pt x="59" y="27"/>
                  <a:pt x="63" y="24"/>
                </a:cubicBezTo>
                <a:cubicBezTo>
                  <a:pt x="62" y="27"/>
                  <a:pt x="66" y="23"/>
                  <a:pt x="65" y="27"/>
                </a:cubicBezTo>
                <a:cubicBezTo>
                  <a:pt x="67" y="24"/>
                  <a:pt x="73" y="23"/>
                  <a:pt x="75" y="20"/>
                </a:cubicBezTo>
                <a:cubicBezTo>
                  <a:pt x="76" y="21"/>
                  <a:pt x="77" y="22"/>
                  <a:pt x="78" y="20"/>
                </a:cubicBezTo>
                <a:cubicBezTo>
                  <a:pt x="79" y="15"/>
                  <a:pt x="94" y="14"/>
                  <a:pt x="92" y="9"/>
                </a:cubicBezTo>
                <a:cubicBezTo>
                  <a:pt x="94" y="8"/>
                  <a:pt x="93" y="10"/>
                  <a:pt x="93" y="11"/>
                </a:cubicBezTo>
                <a:cubicBezTo>
                  <a:pt x="95" y="10"/>
                  <a:pt x="96" y="8"/>
                  <a:pt x="97" y="6"/>
                </a:cubicBezTo>
                <a:cubicBezTo>
                  <a:pt x="97" y="4"/>
                  <a:pt x="95" y="5"/>
                  <a:pt x="94" y="4"/>
                </a:cubicBezTo>
                <a:cubicBezTo>
                  <a:pt x="95" y="4"/>
                  <a:pt x="96" y="5"/>
                  <a:pt x="97" y="4"/>
                </a:cubicBezTo>
                <a:cubicBezTo>
                  <a:pt x="95" y="3"/>
                  <a:pt x="96" y="2"/>
                  <a:pt x="95" y="2"/>
                </a:cubicBezTo>
                <a:cubicBezTo>
                  <a:pt x="95" y="5"/>
                  <a:pt x="94" y="1"/>
                  <a:pt x="93" y="2"/>
                </a:cubicBezTo>
                <a:cubicBezTo>
                  <a:pt x="93" y="3"/>
                  <a:pt x="89" y="4"/>
                  <a:pt x="87" y="5"/>
                </a:cubicBezTo>
                <a:cubicBezTo>
                  <a:pt x="86" y="7"/>
                  <a:pt x="88" y="6"/>
                  <a:pt x="87" y="8"/>
                </a:cubicBezTo>
                <a:cubicBezTo>
                  <a:pt x="86" y="7"/>
                  <a:pt x="85" y="7"/>
                  <a:pt x="85" y="7"/>
                </a:cubicBezTo>
                <a:cubicBezTo>
                  <a:pt x="83" y="9"/>
                  <a:pt x="81" y="10"/>
                  <a:pt x="79" y="12"/>
                </a:cubicBezTo>
                <a:cubicBezTo>
                  <a:pt x="78" y="9"/>
                  <a:pt x="70" y="15"/>
                  <a:pt x="74" y="15"/>
                </a:cubicBezTo>
                <a:cubicBezTo>
                  <a:pt x="71" y="17"/>
                  <a:pt x="71" y="16"/>
                  <a:pt x="70" y="18"/>
                </a:cubicBezTo>
                <a:cubicBezTo>
                  <a:pt x="69" y="16"/>
                  <a:pt x="69" y="16"/>
                  <a:pt x="69" y="16"/>
                </a:cubicBezTo>
                <a:cubicBezTo>
                  <a:pt x="64" y="17"/>
                  <a:pt x="57" y="20"/>
                  <a:pt x="49" y="24"/>
                </a:cubicBezTo>
                <a:cubicBezTo>
                  <a:pt x="42" y="28"/>
                  <a:pt x="35" y="32"/>
                  <a:pt x="32" y="36"/>
                </a:cubicBezTo>
                <a:cubicBezTo>
                  <a:pt x="31" y="34"/>
                  <a:pt x="28" y="36"/>
                  <a:pt x="25" y="38"/>
                </a:cubicBezTo>
                <a:cubicBezTo>
                  <a:pt x="21" y="40"/>
                  <a:pt x="18" y="42"/>
                  <a:pt x="18" y="44"/>
                </a:cubicBezTo>
                <a:cubicBezTo>
                  <a:pt x="14" y="45"/>
                  <a:pt x="8" y="48"/>
                  <a:pt x="3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2" y="56"/>
                  <a:pt x="2" y="56"/>
                  <a:pt x="2" y="56"/>
                </a:cubicBezTo>
                <a:cubicBezTo>
                  <a:pt x="5" y="62"/>
                  <a:pt x="9" y="68"/>
                  <a:pt x="10" y="72"/>
                </a:cubicBezTo>
                <a:close/>
                <a:moveTo>
                  <a:pt x="110" y="8"/>
                </a:moveTo>
                <a:cubicBezTo>
                  <a:pt x="111" y="8"/>
                  <a:pt x="111" y="8"/>
                  <a:pt x="111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1" y="8"/>
                  <a:pt x="111" y="8"/>
                  <a:pt x="110" y="8"/>
                </a:cubicBezTo>
                <a:close/>
                <a:moveTo>
                  <a:pt x="86" y="136"/>
                </a:moveTo>
                <a:cubicBezTo>
                  <a:pt x="87" y="135"/>
                  <a:pt x="89" y="135"/>
                  <a:pt x="90" y="134"/>
                </a:cubicBezTo>
                <a:cubicBezTo>
                  <a:pt x="90" y="136"/>
                  <a:pt x="91" y="136"/>
                  <a:pt x="90" y="138"/>
                </a:cubicBezTo>
                <a:cubicBezTo>
                  <a:pt x="89" y="138"/>
                  <a:pt x="90" y="137"/>
                  <a:pt x="90" y="136"/>
                </a:cubicBezTo>
                <a:cubicBezTo>
                  <a:pt x="88" y="137"/>
                  <a:pt x="88" y="137"/>
                  <a:pt x="86" y="136"/>
                </a:cubicBezTo>
                <a:close/>
                <a:moveTo>
                  <a:pt x="81" y="176"/>
                </a:moveTo>
                <a:cubicBezTo>
                  <a:pt x="79" y="178"/>
                  <a:pt x="78" y="174"/>
                  <a:pt x="76" y="176"/>
                </a:cubicBezTo>
                <a:cubicBezTo>
                  <a:pt x="75" y="174"/>
                  <a:pt x="80" y="174"/>
                  <a:pt x="81" y="176"/>
                </a:cubicBezTo>
                <a:close/>
                <a:moveTo>
                  <a:pt x="62" y="61"/>
                </a:moveTo>
                <a:cubicBezTo>
                  <a:pt x="63" y="62"/>
                  <a:pt x="62" y="62"/>
                  <a:pt x="63" y="63"/>
                </a:cubicBezTo>
                <a:cubicBezTo>
                  <a:pt x="61" y="64"/>
                  <a:pt x="60" y="64"/>
                  <a:pt x="59" y="63"/>
                </a:cubicBezTo>
                <a:cubicBezTo>
                  <a:pt x="60" y="63"/>
                  <a:pt x="59" y="61"/>
                  <a:pt x="62" y="61"/>
                </a:cubicBezTo>
                <a:close/>
                <a:moveTo>
                  <a:pt x="54" y="62"/>
                </a:moveTo>
                <a:cubicBezTo>
                  <a:pt x="55" y="63"/>
                  <a:pt x="55" y="64"/>
                  <a:pt x="54" y="64"/>
                </a:cubicBezTo>
                <a:cubicBezTo>
                  <a:pt x="54" y="64"/>
                  <a:pt x="55" y="65"/>
                  <a:pt x="56" y="65"/>
                </a:cubicBezTo>
                <a:cubicBezTo>
                  <a:pt x="54" y="67"/>
                  <a:pt x="53" y="66"/>
                  <a:pt x="52" y="64"/>
                </a:cubicBezTo>
                <a:lnTo>
                  <a:pt x="54" y="62"/>
                </a:lnTo>
                <a:close/>
                <a:moveTo>
                  <a:pt x="46" y="69"/>
                </a:moveTo>
                <a:cubicBezTo>
                  <a:pt x="48" y="69"/>
                  <a:pt x="48" y="70"/>
                  <a:pt x="49" y="70"/>
                </a:cubicBezTo>
                <a:cubicBezTo>
                  <a:pt x="50" y="72"/>
                  <a:pt x="46" y="71"/>
                  <a:pt x="46" y="71"/>
                </a:cubicBezTo>
                <a:cubicBezTo>
                  <a:pt x="45" y="72"/>
                  <a:pt x="46" y="71"/>
                  <a:pt x="47" y="72"/>
                </a:cubicBezTo>
                <a:cubicBezTo>
                  <a:pt x="46" y="72"/>
                  <a:pt x="45" y="73"/>
                  <a:pt x="44" y="73"/>
                </a:cubicBezTo>
                <a:cubicBezTo>
                  <a:pt x="44" y="72"/>
                  <a:pt x="44" y="70"/>
                  <a:pt x="46" y="69"/>
                </a:cubicBezTo>
                <a:close/>
                <a:moveTo>
                  <a:pt x="24" y="82"/>
                </a:moveTo>
                <a:cubicBezTo>
                  <a:pt x="24" y="82"/>
                  <a:pt x="24" y="82"/>
                  <a:pt x="24" y="81"/>
                </a:cubicBezTo>
                <a:cubicBezTo>
                  <a:pt x="25" y="82"/>
                  <a:pt x="26" y="82"/>
                  <a:pt x="26" y="82"/>
                </a:cubicBezTo>
                <a:cubicBezTo>
                  <a:pt x="25" y="82"/>
                  <a:pt x="25" y="82"/>
                  <a:pt x="24" y="82"/>
                </a:cubicBezTo>
                <a:close/>
                <a:moveTo>
                  <a:pt x="27" y="82"/>
                </a:moveTo>
                <a:cubicBezTo>
                  <a:pt x="27" y="82"/>
                  <a:pt x="27" y="82"/>
                  <a:pt x="27" y="82"/>
                </a:cubicBezTo>
                <a:cubicBezTo>
                  <a:pt x="28" y="82"/>
                  <a:pt x="28" y="82"/>
                  <a:pt x="29" y="82"/>
                </a:cubicBezTo>
                <a:cubicBezTo>
                  <a:pt x="28" y="82"/>
                  <a:pt x="28" y="82"/>
                  <a:pt x="27" y="82"/>
                </a:cubicBezTo>
                <a:close/>
              </a:path>
            </a:pathLst>
          </a:custGeom>
          <a:solidFill>
            <a:srgbClr val="96B1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319">
            <a:extLst>
              <a:ext uri="{FF2B5EF4-FFF2-40B4-BE49-F238E27FC236}">
                <a16:creationId xmlns:a16="http://schemas.microsoft.com/office/drawing/2014/main" xmlns="" id="{E9A8D4F8-0C0A-4098-813C-8B84858DD009}"/>
              </a:ext>
            </a:extLst>
          </p:cNvPr>
          <p:cNvSpPr>
            <a:spLocks noEditPoints="1"/>
          </p:cNvSpPr>
          <p:nvPr/>
        </p:nvSpPr>
        <p:spPr bwMode="auto">
          <a:xfrm rot="504742">
            <a:off x="5730084" y="2446495"/>
            <a:ext cx="806255" cy="988723"/>
          </a:xfrm>
          <a:custGeom>
            <a:avLst/>
            <a:gdLst>
              <a:gd name="T0" fmla="*/ 121 w 142"/>
              <a:gd name="T1" fmla="*/ 138 h 174"/>
              <a:gd name="T2" fmla="*/ 69 w 142"/>
              <a:gd name="T3" fmla="*/ 127 h 174"/>
              <a:gd name="T4" fmla="*/ 85 w 142"/>
              <a:gd name="T5" fmla="*/ 110 h 174"/>
              <a:gd name="T6" fmla="*/ 92 w 142"/>
              <a:gd name="T7" fmla="*/ 93 h 174"/>
              <a:gd name="T8" fmla="*/ 97 w 142"/>
              <a:gd name="T9" fmla="*/ 81 h 174"/>
              <a:gd name="T10" fmla="*/ 99 w 142"/>
              <a:gd name="T11" fmla="*/ 48 h 174"/>
              <a:gd name="T12" fmla="*/ 70 w 142"/>
              <a:gd name="T13" fmla="*/ 5 h 174"/>
              <a:gd name="T14" fmla="*/ 69 w 142"/>
              <a:gd name="T15" fmla="*/ 6 h 174"/>
              <a:gd name="T16" fmla="*/ 39 w 142"/>
              <a:gd name="T17" fmla="*/ 2 h 174"/>
              <a:gd name="T18" fmla="*/ 2 w 142"/>
              <a:gd name="T19" fmla="*/ 26 h 174"/>
              <a:gd name="T20" fmla="*/ 8 w 142"/>
              <a:gd name="T21" fmla="*/ 55 h 174"/>
              <a:gd name="T22" fmla="*/ 31 w 142"/>
              <a:gd name="T23" fmla="*/ 77 h 174"/>
              <a:gd name="T24" fmla="*/ 44 w 142"/>
              <a:gd name="T25" fmla="*/ 54 h 174"/>
              <a:gd name="T26" fmla="*/ 38 w 142"/>
              <a:gd name="T27" fmla="*/ 43 h 174"/>
              <a:gd name="T28" fmla="*/ 33 w 142"/>
              <a:gd name="T29" fmla="*/ 40 h 174"/>
              <a:gd name="T30" fmla="*/ 66 w 142"/>
              <a:gd name="T31" fmla="*/ 55 h 174"/>
              <a:gd name="T32" fmla="*/ 62 w 142"/>
              <a:gd name="T33" fmla="*/ 81 h 174"/>
              <a:gd name="T34" fmla="*/ 52 w 142"/>
              <a:gd name="T35" fmla="*/ 99 h 174"/>
              <a:gd name="T36" fmla="*/ 34 w 142"/>
              <a:gd name="T37" fmla="*/ 120 h 174"/>
              <a:gd name="T38" fmla="*/ 26 w 142"/>
              <a:gd name="T39" fmla="*/ 135 h 174"/>
              <a:gd name="T40" fmla="*/ 16 w 142"/>
              <a:gd name="T41" fmla="*/ 148 h 174"/>
              <a:gd name="T42" fmla="*/ 10 w 142"/>
              <a:gd name="T43" fmla="*/ 162 h 174"/>
              <a:gd name="T44" fmla="*/ 8 w 142"/>
              <a:gd name="T45" fmla="*/ 173 h 174"/>
              <a:gd name="T46" fmla="*/ 31 w 142"/>
              <a:gd name="T47" fmla="*/ 172 h 174"/>
              <a:gd name="T48" fmla="*/ 50 w 142"/>
              <a:gd name="T49" fmla="*/ 165 h 174"/>
              <a:gd name="T50" fmla="*/ 85 w 142"/>
              <a:gd name="T51" fmla="*/ 161 h 174"/>
              <a:gd name="T52" fmla="*/ 119 w 142"/>
              <a:gd name="T53" fmla="*/ 159 h 174"/>
              <a:gd name="T54" fmla="*/ 137 w 142"/>
              <a:gd name="T55" fmla="*/ 157 h 174"/>
              <a:gd name="T56" fmla="*/ 135 w 142"/>
              <a:gd name="T57" fmla="*/ 160 h 174"/>
              <a:gd name="T58" fmla="*/ 141 w 142"/>
              <a:gd name="T59" fmla="*/ 153 h 174"/>
              <a:gd name="T60" fmla="*/ 133 w 142"/>
              <a:gd name="T61" fmla="*/ 144 h 174"/>
              <a:gd name="T62" fmla="*/ 141 w 142"/>
              <a:gd name="T63" fmla="*/ 146 h 174"/>
              <a:gd name="T64" fmla="*/ 62 w 142"/>
              <a:gd name="T65" fmla="*/ 126 h 174"/>
              <a:gd name="T66" fmla="*/ 72 w 142"/>
              <a:gd name="T67" fmla="*/ 113 h 174"/>
              <a:gd name="T68" fmla="*/ 36 w 142"/>
              <a:gd name="T69" fmla="*/ 123 h 174"/>
              <a:gd name="T70" fmla="*/ 11 w 142"/>
              <a:gd name="T71" fmla="*/ 170 h 174"/>
              <a:gd name="T72" fmla="*/ 14 w 142"/>
              <a:gd name="T73" fmla="*/ 168 h 174"/>
              <a:gd name="T74" fmla="*/ 16 w 142"/>
              <a:gd name="T75" fmla="*/ 160 h 174"/>
              <a:gd name="T76" fmla="*/ 29 w 142"/>
              <a:gd name="T77" fmla="*/ 142 h 174"/>
              <a:gd name="T78" fmla="*/ 48 w 142"/>
              <a:gd name="T79" fmla="*/ 123 h 174"/>
              <a:gd name="T80" fmla="*/ 67 w 142"/>
              <a:gd name="T81" fmla="*/ 99 h 174"/>
              <a:gd name="T82" fmla="*/ 76 w 142"/>
              <a:gd name="T83" fmla="*/ 69 h 174"/>
              <a:gd name="T84" fmla="*/ 74 w 142"/>
              <a:gd name="T85" fmla="*/ 39 h 174"/>
              <a:gd name="T86" fmla="*/ 43 w 142"/>
              <a:gd name="T87" fmla="*/ 20 h 174"/>
              <a:gd name="T88" fmla="*/ 32 w 142"/>
              <a:gd name="T89" fmla="*/ 25 h 174"/>
              <a:gd name="T90" fmla="*/ 35 w 142"/>
              <a:gd name="T91" fmla="*/ 61 h 174"/>
              <a:gd name="T92" fmla="*/ 28 w 142"/>
              <a:gd name="T93" fmla="*/ 71 h 174"/>
              <a:gd name="T94" fmla="*/ 15 w 142"/>
              <a:gd name="T95" fmla="*/ 51 h 174"/>
              <a:gd name="T96" fmla="*/ 8 w 142"/>
              <a:gd name="T97" fmla="*/ 35 h 174"/>
              <a:gd name="T98" fmla="*/ 8 w 142"/>
              <a:gd name="T99" fmla="*/ 24 h 174"/>
              <a:gd name="T100" fmla="*/ 64 w 142"/>
              <a:gd name="T101" fmla="*/ 15 h 174"/>
              <a:gd name="T102" fmla="*/ 68 w 142"/>
              <a:gd name="T103" fmla="*/ 17 h 174"/>
              <a:gd name="T104" fmla="*/ 89 w 142"/>
              <a:gd name="T105" fmla="*/ 68 h 174"/>
              <a:gd name="T106" fmla="*/ 43 w 142"/>
              <a:gd name="T107" fmla="*/ 140 h 174"/>
              <a:gd name="T108" fmla="*/ 122 w 142"/>
              <a:gd name="T109" fmla="*/ 149 h 174"/>
              <a:gd name="T110" fmla="*/ 73 w 142"/>
              <a:gd name="T111" fmla="*/ 157 h 174"/>
              <a:gd name="T112" fmla="*/ 26 w 142"/>
              <a:gd name="T113" fmla="*/ 166 h 174"/>
              <a:gd name="T114" fmla="*/ 35 w 142"/>
              <a:gd name="T115" fmla="*/ 159 h 174"/>
              <a:gd name="T116" fmla="*/ 67 w 142"/>
              <a:gd name="T117" fmla="*/ 149 h 174"/>
              <a:gd name="T118" fmla="*/ 110 w 142"/>
              <a:gd name="T119" fmla="*/ 145 h 174"/>
              <a:gd name="T120" fmla="*/ 125 w 142"/>
              <a:gd name="T121" fmla="*/ 148 h 174"/>
              <a:gd name="T122" fmla="*/ 129 w 142"/>
              <a:gd name="T123" fmla="*/ 15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2" h="174">
                <a:moveTo>
                  <a:pt x="142" y="148"/>
                </a:moveTo>
                <a:cubicBezTo>
                  <a:pt x="142" y="147"/>
                  <a:pt x="141" y="146"/>
                  <a:pt x="140" y="145"/>
                </a:cubicBezTo>
                <a:cubicBezTo>
                  <a:pt x="140" y="144"/>
                  <a:pt x="139" y="143"/>
                  <a:pt x="138" y="143"/>
                </a:cubicBezTo>
                <a:cubicBezTo>
                  <a:pt x="137" y="142"/>
                  <a:pt x="135" y="142"/>
                  <a:pt x="134" y="141"/>
                </a:cubicBezTo>
                <a:cubicBezTo>
                  <a:pt x="135" y="140"/>
                  <a:pt x="133" y="138"/>
                  <a:pt x="130" y="137"/>
                </a:cubicBezTo>
                <a:cubicBezTo>
                  <a:pt x="127" y="136"/>
                  <a:pt x="124" y="136"/>
                  <a:pt x="122" y="135"/>
                </a:cubicBezTo>
                <a:cubicBezTo>
                  <a:pt x="125" y="136"/>
                  <a:pt x="123" y="137"/>
                  <a:pt x="122" y="137"/>
                </a:cubicBezTo>
                <a:cubicBezTo>
                  <a:pt x="120" y="137"/>
                  <a:pt x="119" y="137"/>
                  <a:pt x="121" y="138"/>
                </a:cubicBezTo>
                <a:cubicBezTo>
                  <a:pt x="122" y="136"/>
                  <a:pt x="124" y="139"/>
                  <a:pt x="125" y="140"/>
                </a:cubicBezTo>
                <a:cubicBezTo>
                  <a:pt x="115" y="138"/>
                  <a:pt x="106" y="137"/>
                  <a:pt x="96" y="137"/>
                </a:cubicBezTo>
                <a:cubicBezTo>
                  <a:pt x="87" y="137"/>
                  <a:pt x="77" y="138"/>
                  <a:pt x="65" y="141"/>
                </a:cubicBezTo>
                <a:cubicBezTo>
                  <a:pt x="62" y="140"/>
                  <a:pt x="62" y="137"/>
                  <a:pt x="60" y="137"/>
                </a:cubicBezTo>
                <a:cubicBezTo>
                  <a:pt x="61" y="136"/>
                  <a:pt x="63" y="135"/>
                  <a:pt x="64" y="135"/>
                </a:cubicBezTo>
                <a:cubicBezTo>
                  <a:pt x="61" y="133"/>
                  <a:pt x="65" y="133"/>
                  <a:pt x="66" y="129"/>
                </a:cubicBezTo>
                <a:cubicBezTo>
                  <a:pt x="65" y="130"/>
                  <a:pt x="61" y="132"/>
                  <a:pt x="62" y="129"/>
                </a:cubicBezTo>
                <a:cubicBezTo>
                  <a:pt x="65" y="131"/>
                  <a:pt x="68" y="127"/>
                  <a:pt x="69" y="127"/>
                </a:cubicBezTo>
                <a:cubicBezTo>
                  <a:pt x="69" y="129"/>
                  <a:pt x="70" y="128"/>
                  <a:pt x="72" y="129"/>
                </a:cubicBezTo>
                <a:cubicBezTo>
                  <a:pt x="72" y="127"/>
                  <a:pt x="75" y="125"/>
                  <a:pt x="74" y="124"/>
                </a:cubicBezTo>
                <a:cubicBezTo>
                  <a:pt x="72" y="125"/>
                  <a:pt x="71" y="127"/>
                  <a:pt x="70" y="127"/>
                </a:cubicBezTo>
                <a:cubicBezTo>
                  <a:pt x="72" y="123"/>
                  <a:pt x="75" y="122"/>
                  <a:pt x="75" y="125"/>
                </a:cubicBezTo>
                <a:cubicBezTo>
                  <a:pt x="78" y="121"/>
                  <a:pt x="78" y="121"/>
                  <a:pt x="78" y="121"/>
                </a:cubicBezTo>
                <a:cubicBezTo>
                  <a:pt x="75" y="119"/>
                  <a:pt x="82" y="116"/>
                  <a:pt x="81" y="111"/>
                </a:cubicBezTo>
                <a:cubicBezTo>
                  <a:pt x="84" y="113"/>
                  <a:pt x="82" y="111"/>
                  <a:pt x="82" y="109"/>
                </a:cubicBezTo>
                <a:cubicBezTo>
                  <a:pt x="83" y="110"/>
                  <a:pt x="84" y="109"/>
                  <a:pt x="85" y="110"/>
                </a:cubicBezTo>
                <a:cubicBezTo>
                  <a:pt x="86" y="107"/>
                  <a:pt x="88" y="104"/>
                  <a:pt x="87" y="103"/>
                </a:cubicBezTo>
                <a:cubicBezTo>
                  <a:pt x="85" y="104"/>
                  <a:pt x="86" y="106"/>
                  <a:pt x="85" y="106"/>
                </a:cubicBezTo>
                <a:cubicBezTo>
                  <a:pt x="84" y="105"/>
                  <a:pt x="86" y="103"/>
                  <a:pt x="86" y="101"/>
                </a:cubicBezTo>
                <a:cubicBezTo>
                  <a:pt x="88" y="101"/>
                  <a:pt x="89" y="105"/>
                  <a:pt x="89" y="103"/>
                </a:cubicBezTo>
                <a:cubicBezTo>
                  <a:pt x="90" y="99"/>
                  <a:pt x="85" y="102"/>
                  <a:pt x="86" y="100"/>
                </a:cubicBezTo>
                <a:cubicBezTo>
                  <a:pt x="88" y="99"/>
                  <a:pt x="89" y="98"/>
                  <a:pt x="90" y="97"/>
                </a:cubicBezTo>
                <a:cubicBezTo>
                  <a:pt x="89" y="99"/>
                  <a:pt x="88" y="100"/>
                  <a:pt x="90" y="101"/>
                </a:cubicBezTo>
                <a:cubicBezTo>
                  <a:pt x="91" y="98"/>
                  <a:pt x="91" y="95"/>
                  <a:pt x="92" y="93"/>
                </a:cubicBezTo>
                <a:cubicBezTo>
                  <a:pt x="92" y="92"/>
                  <a:pt x="93" y="90"/>
                  <a:pt x="94" y="90"/>
                </a:cubicBezTo>
                <a:cubicBezTo>
                  <a:pt x="94" y="87"/>
                  <a:pt x="90" y="88"/>
                  <a:pt x="91" y="85"/>
                </a:cubicBezTo>
                <a:cubicBezTo>
                  <a:pt x="92" y="83"/>
                  <a:pt x="92" y="83"/>
                  <a:pt x="93" y="83"/>
                </a:cubicBezTo>
                <a:cubicBezTo>
                  <a:pt x="94" y="85"/>
                  <a:pt x="91" y="85"/>
                  <a:pt x="92" y="87"/>
                </a:cubicBezTo>
                <a:cubicBezTo>
                  <a:pt x="93" y="86"/>
                  <a:pt x="93" y="87"/>
                  <a:pt x="94" y="87"/>
                </a:cubicBezTo>
                <a:cubicBezTo>
                  <a:pt x="94" y="84"/>
                  <a:pt x="94" y="85"/>
                  <a:pt x="96" y="82"/>
                </a:cubicBezTo>
                <a:cubicBezTo>
                  <a:pt x="96" y="82"/>
                  <a:pt x="95" y="81"/>
                  <a:pt x="95" y="80"/>
                </a:cubicBezTo>
                <a:cubicBezTo>
                  <a:pt x="96" y="80"/>
                  <a:pt x="96" y="80"/>
                  <a:pt x="97" y="81"/>
                </a:cubicBezTo>
                <a:cubicBezTo>
                  <a:pt x="98" y="75"/>
                  <a:pt x="98" y="71"/>
                  <a:pt x="100" y="71"/>
                </a:cubicBezTo>
                <a:cubicBezTo>
                  <a:pt x="100" y="70"/>
                  <a:pt x="100" y="68"/>
                  <a:pt x="100" y="67"/>
                </a:cubicBezTo>
                <a:cubicBezTo>
                  <a:pt x="100" y="65"/>
                  <a:pt x="100" y="64"/>
                  <a:pt x="100" y="62"/>
                </a:cubicBezTo>
                <a:cubicBezTo>
                  <a:pt x="100" y="59"/>
                  <a:pt x="100" y="56"/>
                  <a:pt x="98" y="55"/>
                </a:cubicBezTo>
                <a:cubicBezTo>
                  <a:pt x="98" y="56"/>
                  <a:pt x="98" y="57"/>
                  <a:pt x="98" y="57"/>
                </a:cubicBezTo>
                <a:cubicBezTo>
                  <a:pt x="97" y="57"/>
                  <a:pt x="96" y="55"/>
                  <a:pt x="96" y="54"/>
                </a:cubicBezTo>
                <a:cubicBezTo>
                  <a:pt x="96" y="52"/>
                  <a:pt x="99" y="54"/>
                  <a:pt x="99" y="51"/>
                </a:cubicBezTo>
                <a:cubicBezTo>
                  <a:pt x="96" y="52"/>
                  <a:pt x="98" y="49"/>
                  <a:pt x="99" y="48"/>
                </a:cubicBezTo>
                <a:cubicBezTo>
                  <a:pt x="98" y="47"/>
                  <a:pt x="97" y="45"/>
                  <a:pt x="97" y="44"/>
                </a:cubicBezTo>
                <a:cubicBezTo>
                  <a:pt x="96" y="42"/>
                  <a:pt x="95" y="41"/>
                  <a:pt x="94" y="41"/>
                </a:cubicBezTo>
                <a:cubicBezTo>
                  <a:pt x="95" y="37"/>
                  <a:pt x="94" y="33"/>
                  <a:pt x="93" y="31"/>
                </a:cubicBezTo>
                <a:cubicBezTo>
                  <a:pt x="92" y="28"/>
                  <a:pt x="91" y="25"/>
                  <a:pt x="94" y="24"/>
                </a:cubicBezTo>
                <a:cubicBezTo>
                  <a:pt x="90" y="18"/>
                  <a:pt x="86" y="16"/>
                  <a:pt x="82" y="14"/>
                </a:cubicBezTo>
                <a:cubicBezTo>
                  <a:pt x="80" y="12"/>
                  <a:pt x="79" y="12"/>
                  <a:pt x="77" y="10"/>
                </a:cubicBezTo>
                <a:cubicBezTo>
                  <a:pt x="75" y="9"/>
                  <a:pt x="74" y="8"/>
                  <a:pt x="72" y="7"/>
                </a:cubicBezTo>
                <a:cubicBezTo>
                  <a:pt x="71" y="9"/>
                  <a:pt x="71" y="6"/>
                  <a:pt x="70" y="5"/>
                </a:cubicBezTo>
                <a:cubicBezTo>
                  <a:pt x="70" y="6"/>
                  <a:pt x="70" y="6"/>
                  <a:pt x="70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68" y="6"/>
                  <a:pt x="68" y="6"/>
                  <a:pt x="67" y="6"/>
                </a:cubicBezTo>
                <a:cubicBezTo>
                  <a:pt x="66" y="5"/>
                  <a:pt x="65" y="3"/>
                  <a:pt x="63" y="2"/>
                </a:cubicBezTo>
                <a:cubicBezTo>
                  <a:pt x="62" y="2"/>
                  <a:pt x="56" y="1"/>
                  <a:pt x="51" y="1"/>
                </a:cubicBezTo>
                <a:cubicBezTo>
                  <a:pt x="46" y="1"/>
                  <a:pt x="41" y="1"/>
                  <a:pt x="42" y="0"/>
                </a:cubicBezTo>
                <a:cubicBezTo>
                  <a:pt x="40" y="0"/>
                  <a:pt x="40" y="1"/>
                  <a:pt x="39" y="2"/>
                </a:cubicBezTo>
                <a:cubicBezTo>
                  <a:pt x="36" y="1"/>
                  <a:pt x="33" y="1"/>
                  <a:pt x="29" y="3"/>
                </a:cubicBezTo>
                <a:cubicBezTo>
                  <a:pt x="26" y="4"/>
                  <a:pt x="23" y="5"/>
                  <a:pt x="19" y="4"/>
                </a:cubicBezTo>
                <a:cubicBezTo>
                  <a:pt x="17" y="7"/>
                  <a:pt x="17" y="8"/>
                  <a:pt x="16" y="9"/>
                </a:cubicBezTo>
                <a:cubicBezTo>
                  <a:pt x="16" y="10"/>
                  <a:pt x="15" y="11"/>
                  <a:pt x="13" y="13"/>
                </a:cubicBezTo>
                <a:cubicBezTo>
                  <a:pt x="13" y="12"/>
                  <a:pt x="12" y="12"/>
                  <a:pt x="11" y="13"/>
                </a:cubicBezTo>
                <a:cubicBezTo>
                  <a:pt x="10" y="13"/>
                  <a:pt x="9" y="14"/>
                  <a:pt x="10" y="12"/>
                </a:cubicBezTo>
                <a:cubicBezTo>
                  <a:pt x="8" y="13"/>
                  <a:pt x="6" y="16"/>
                  <a:pt x="5" y="18"/>
                </a:cubicBezTo>
                <a:cubicBezTo>
                  <a:pt x="3" y="21"/>
                  <a:pt x="2" y="24"/>
                  <a:pt x="2" y="26"/>
                </a:cubicBezTo>
                <a:cubicBezTo>
                  <a:pt x="2" y="27"/>
                  <a:pt x="1" y="27"/>
                  <a:pt x="1" y="28"/>
                </a:cubicBezTo>
                <a:cubicBezTo>
                  <a:pt x="0" y="28"/>
                  <a:pt x="0" y="28"/>
                  <a:pt x="0" y="29"/>
                </a:cubicBezTo>
                <a:cubicBezTo>
                  <a:pt x="0" y="30"/>
                  <a:pt x="0" y="30"/>
                  <a:pt x="0" y="31"/>
                </a:cubicBezTo>
                <a:cubicBezTo>
                  <a:pt x="2" y="33"/>
                  <a:pt x="2" y="39"/>
                  <a:pt x="3" y="44"/>
                </a:cubicBezTo>
                <a:cubicBezTo>
                  <a:pt x="3" y="47"/>
                  <a:pt x="4" y="50"/>
                  <a:pt x="5" y="51"/>
                </a:cubicBezTo>
                <a:cubicBezTo>
                  <a:pt x="7" y="53"/>
                  <a:pt x="8" y="54"/>
                  <a:pt x="10" y="53"/>
                </a:cubicBezTo>
                <a:cubicBezTo>
                  <a:pt x="11" y="54"/>
                  <a:pt x="10" y="55"/>
                  <a:pt x="10" y="55"/>
                </a:cubicBezTo>
                <a:cubicBezTo>
                  <a:pt x="9" y="55"/>
                  <a:pt x="8" y="55"/>
                  <a:pt x="8" y="55"/>
                </a:cubicBezTo>
                <a:cubicBezTo>
                  <a:pt x="8" y="56"/>
                  <a:pt x="9" y="56"/>
                  <a:pt x="9" y="56"/>
                </a:cubicBezTo>
                <a:cubicBezTo>
                  <a:pt x="8" y="57"/>
                  <a:pt x="7" y="57"/>
                  <a:pt x="7" y="57"/>
                </a:cubicBezTo>
                <a:cubicBezTo>
                  <a:pt x="9" y="59"/>
                  <a:pt x="11" y="61"/>
                  <a:pt x="12" y="63"/>
                </a:cubicBezTo>
                <a:cubicBezTo>
                  <a:pt x="13" y="65"/>
                  <a:pt x="15" y="68"/>
                  <a:pt x="16" y="70"/>
                </a:cubicBezTo>
                <a:cubicBezTo>
                  <a:pt x="18" y="72"/>
                  <a:pt x="20" y="74"/>
                  <a:pt x="22" y="76"/>
                </a:cubicBezTo>
                <a:cubicBezTo>
                  <a:pt x="23" y="76"/>
                  <a:pt x="24" y="77"/>
                  <a:pt x="24" y="77"/>
                </a:cubicBezTo>
                <a:cubicBezTo>
                  <a:pt x="25" y="77"/>
                  <a:pt x="26" y="77"/>
                  <a:pt x="27" y="78"/>
                </a:cubicBezTo>
                <a:cubicBezTo>
                  <a:pt x="28" y="78"/>
                  <a:pt x="30" y="78"/>
                  <a:pt x="31" y="77"/>
                </a:cubicBezTo>
                <a:cubicBezTo>
                  <a:pt x="34" y="79"/>
                  <a:pt x="37" y="77"/>
                  <a:pt x="40" y="75"/>
                </a:cubicBezTo>
                <a:cubicBezTo>
                  <a:pt x="39" y="75"/>
                  <a:pt x="39" y="75"/>
                  <a:pt x="39" y="75"/>
                </a:cubicBezTo>
                <a:cubicBezTo>
                  <a:pt x="40" y="74"/>
                  <a:pt x="42" y="73"/>
                  <a:pt x="43" y="72"/>
                </a:cubicBezTo>
                <a:cubicBezTo>
                  <a:pt x="44" y="70"/>
                  <a:pt x="46" y="68"/>
                  <a:pt x="46" y="66"/>
                </a:cubicBezTo>
                <a:cubicBezTo>
                  <a:pt x="45" y="66"/>
                  <a:pt x="44" y="65"/>
                  <a:pt x="43" y="63"/>
                </a:cubicBezTo>
                <a:cubicBezTo>
                  <a:pt x="43" y="61"/>
                  <a:pt x="43" y="61"/>
                  <a:pt x="43" y="60"/>
                </a:cubicBezTo>
                <a:cubicBezTo>
                  <a:pt x="43" y="59"/>
                  <a:pt x="43" y="58"/>
                  <a:pt x="42" y="56"/>
                </a:cubicBezTo>
                <a:cubicBezTo>
                  <a:pt x="44" y="57"/>
                  <a:pt x="44" y="56"/>
                  <a:pt x="44" y="54"/>
                </a:cubicBezTo>
                <a:cubicBezTo>
                  <a:pt x="43" y="54"/>
                  <a:pt x="42" y="51"/>
                  <a:pt x="41" y="52"/>
                </a:cubicBezTo>
                <a:cubicBezTo>
                  <a:pt x="43" y="53"/>
                  <a:pt x="43" y="54"/>
                  <a:pt x="42" y="55"/>
                </a:cubicBezTo>
                <a:cubicBezTo>
                  <a:pt x="41" y="55"/>
                  <a:pt x="40" y="55"/>
                  <a:pt x="39" y="54"/>
                </a:cubicBezTo>
                <a:cubicBezTo>
                  <a:pt x="43" y="55"/>
                  <a:pt x="40" y="50"/>
                  <a:pt x="41" y="49"/>
                </a:cubicBezTo>
                <a:cubicBezTo>
                  <a:pt x="40" y="50"/>
                  <a:pt x="40" y="46"/>
                  <a:pt x="39" y="45"/>
                </a:cubicBezTo>
                <a:cubicBezTo>
                  <a:pt x="38" y="46"/>
                  <a:pt x="37" y="45"/>
                  <a:pt x="36" y="44"/>
                </a:cubicBezTo>
                <a:cubicBezTo>
                  <a:pt x="36" y="43"/>
                  <a:pt x="35" y="42"/>
                  <a:pt x="36" y="42"/>
                </a:cubicBezTo>
                <a:cubicBezTo>
                  <a:pt x="38" y="42"/>
                  <a:pt x="36" y="44"/>
                  <a:pt x="38" y="43"/>
                </a:cubicBezTo>
                <a:cubicBezTo>
                  <a:pt x="37" y="42"/>
                  <a:pt x="37" y="41"/>
                  <a:pt x="36" y="41"/>
                </a:cubicBezTo>
                <a:cubicBezTo>
                  <a:pt x="36" y="40"/>
                  <a:pt x="35" y="40"/>
                  <a:pt x="34" y="39"/>
                </a:cubicBezTo>
                <a:cubicBezTo>
                  <a:pt x="35" y="41"/>
                  <a:pt x="35" y="42"/>
                  <a:pt x="35" y="43"/>
                </a:cubicBezTo>
                <a:cubicBezTo>
                  <a:pt x="35" y="44"/>
                  <a:pt x="35" y="46"/>
                  <a:pt x="38" y="47"/>
                </a:cubicBezTo>
                <a:cubicBezTo>
                  <a:pt x="35" y="47"/>
                  <a:pt x="38" y="49"/>
                  <a:pt x="39" y="50"/>
                </a:cubicBezTo>
                <a:cubicBezTo>
                  <a:pt x="37" y="50"/>
                  <a:pt x="41" y="53"/>
                  <a:pt x="38" y="53"/>
                </a:cubicBezTo>
                <a:cubicBezTo>
                  <a:pt x="37" y="51"/>
                  <a:pt x="36" y="49"/>
                  <a:pt x="35" y="47"/>
                </a:cubicBezTo>
                <a:cubicBezTo>
                  <a:pt x="33" y="45"/>
                  <a:pt x="33" y="42"/>
                  <a:pt x="33" y="40"/>
                </a:cubicBezTo>
                <a:cubicBezTo>
                  <a:pt x="32" y="35"/>
                  <a:pt x="37" y="30"/>
                  <a:pt x="42" y="28"/>
                </a:cubicBezTo>
                <a:cubicBezTo>
                  <a:pt x="48" y="26"/>
                  <a:pt x="54" y="27"/>
                  <a:pt x="59" y="31"/>
                </a:cubicBezTo>
                <a:cubicBezTo>
                  <a:pt x="63" y="34"/>
                  <a:pt x="66" y="39"/>
                  <a:pt x="67" y="44"/>
                </a:cubicBezTo>
                <a:cubicBezTo>
                  <a:pt x="67" y="44"/>
                  <a:pt x="67" y="43"/>
                  <a:pt x="66" y="43"/>
                </a:cubicBezTo>
                <a:cubicBezTo>
                  <a:pt x="67" y="45"/>
                  <a:pt x="66" y="46"/>
                  <a:pt x="66" y="47"/>
                </a:cubicBezTo>
                <a:cubicBezTo>
                  <a:pt x="69" y="49"/>
                  <a:pt x="67" y="52"/>
                  <a:pt x="69" y="57"/>
                </a:cubicBezTo>
                <a:cubicBezTo>
                  <a:pt x="68" y="57"/>
                  <a:pt x="68" y="58"/>
                  <a:pt x="66" y="58"/>
                </a:cubicBezTo>
                <a:cubicBezTo>
                  <a:pt x="66" y="57"/>
                  <a:pt x="68" y="56"/>
                  <a:pt x="66" y="55"/>
                </a:cubicBezTo>
                <a:cubicBezTo>
                  <a:pt x="66" y="60"/>
                  <a:pt x="65" y="58"/>
                  <a:pt x="63" y="62"/>
                </a:cubicBezTo>
                <a:cubicBezTo>
                  <a:pt x="64" y="62"/>
                  <a:pt x="64" y="61"/>
                  <a:pt x="66" y="61"/>
                </a:cubicBezTo>
                <a:cubicBezTo>
                  <a:pt x="66" y="62"/>
                  <a:pt x="66" y="62"/>
                  <a:pt x="66" y="63"/>
                </a:cubicBezTo>
                <a:cubicBezTo>
                  <a:pt x="65" y="65"/>
                  <a:pt x="65" y="72"/>
                  <a:pt x="65" y="79"/>
                </a:cubicBezTo>
                <a:cubicBezTo>
                  <a:pt x="65" y="79"/>
                  <a:pt x="64" y="79"/>
                  <a:pt x="64" y="80"/>
                </a:cubicBezTo>
                <a:cubicBezTo>
                  <a:pt x="64" y="79"/>
                  <a:pt x="64" y="78"/>
                  <a:pt x="63" y="77"/>
                </a:cubicBezTo>
                <a:cubicBezTo>
                  <a:pt x="62" y="82"/>
                  <a:pt x="66" y="79"/>
                  <a:pt x="65" y="81"/>
                </a:cubicBezTo>
                <a:cubicBezTo>
                  <a:pt x="64" y="84"/>
                  <a:pt x="63" y="79"/>
                  <a:pt x="62" y="81"/>
                </a:cubicBezTo>
                <a:cubicBezTo>
                  <a:pt x="62" y="83"/>
                  <a:pt x="64" y="83"/>
                  <a:pt x="64" y="85"/>
                </a:cubicBezTo>
                <a:cubicBezTo>
                  <a:pt x="63" y="85"/>
                  <a:pt x="62" y="85"/>
                  <a:pt x="61" y="86"/>
                </a:cubicBezTo>
                <a:cubicBezTo>
                  <a:pt x="60" y="86"/>
                  <a:pt x="59" y="87"/>
                  <a:pt x="58" y="88"/>
                </a:cubicBezTo>
                <a:cubicBezTo>
                  <a:pt x="58" y="89"/>
                  <a:pt x="58" y="89"/>
                  <a:pt x="57" y="89"/>
                </a:cubicBezTo>
                <a:cubicBezTo>
                  <a:pt x="56" y="90"/>
                  <a:pt x="56" y="90"/>
                  <a:pt x="57" y="91"/>
                </a:cubicBezTo>
                <a:cubicBezTo>
                  <a:pt x="57" y="91"/>
                  <a:pt x="56" y="91"/>
                  <a:pt x="56" y="91"/>
                </a:cubicBezTo>
                <a:cubicBezTo>
                  <a:pt x="56" y="92"/>
                  <a:pt x="56" y="92"/>
                  <a:pt x="56" y="92"/>
                </a:cubicBezTo>
                <a:cubicBezTo>
                  <a:pt x="53" y="94"/>
                  <a:pt x="53" y="97"/>
                  <a:pt x="52" y="99"/>
                </a:cubicBezTo>
                <a:cubicBezTo>
                  <a:pt x="52" y="102"/>
                  <a:pt x="52" y="104"/>
                  <a:pt x="50" y="106"/>
                </a:cubicBezTo>
                <a:cubicBezTo>
                  <a:pt x="48" y="104"/>
                  <a:pt x="52" y="103"/>
                  <a:pt x="51" y="102"/>
                </a:cubicBezTo>
                <a:cubicBezTo>
                  <a:pt x="48" y="104"/>
                  <a:pt x="47" y="106"/>
                  <a:pt x="47" y="109"/>
                </a:cubicBezTo>
                <a:cubicBezTo>
                  <a:pt x="46" y="108"/>
                  <a:pt x="45" y="108"/>
                  <a:pt x="44" y="109"/>
                </a:cubicBezTo>
                <a:cubicBezTo>
                  <a:pt x="43" y="113"/>
                  <a:pt x="38" y="114"/>
                  <a:pt x="38" y="118"/>
                </a:cubicBezTo>
                <a:cubicBezTo>
                  <a:pt x="37" y="119"/>
                  <a:pt x="36" y="119"/>
                  <a:pt x="36" y="121"/>
                </a:cubicBezTo>
                <a:cubicBezTo>
                  <a:pt x="37" y="120"/>
                  <a:pt x="37" y="120"/>
                  <a:pt x="37" y="121"/>
                </a:cubicBezTo>
                <a:cubicBezTo>
                  <a:pt x="36" y="121"/>
                  <a:pt x="35" y="122"/>
                  <a:pt x="34" y="120"/>
                </a:cubicBezTo>
                <a:cubicBezTo>
                  <a:pt x="32" y="124"/>
                  <a:pt x="29" y="124"/>
                  <a:pt x="29" y="126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6"/>
                  <a:pt x="31" y="126"/>
                  <a:pt x="31" y="126"/>
                </a:cubicBezTo>
                <a:cubicBezTo>
                  <a:pt x="33" y="125"/>
                  <a:pt x="32" y="124"/>
                  <a:pt x="32" y="123"/>
                </a:cubicBezTo>
                <a:cubicBezTo>
                  <a:pt x="33" y="124"/>
                  <a:pt x="34" y="124"/>
                  <a:pt x="33" y="125"/>
                </a:cubicBezTo>
                <a:cubicBezTo>
                  <a:pt x="29" y="127"/>
                  <a:pt x="29" y="133"/>
                  <a:pt x="25" y="132"/>
                </a:cubicBezTo>
                <a:cubicBezTo>
                  <a:pt x="27" y="133"/>
                  <a:pt x="24" y="139"/>
                  <a:pt x="28" y="134"/>
                </a:cubicBezTo>
                <a:cubicBezTo>
                  <a:pt x="27" y="132"/>
                  <a:pt x="27" y="136"/>
                  <a:pt x="26" y="135"/>
                </a:cubicBezTo>
                <a:cubicBezTo>
                  <a:pt x="27" y="134"/>
                  <a:pt x="26" y="134"/>
                  <a:pt x="27" y="133"/>
                </a:cubicBezTo>
                <a:cubicBezTo>
                  <a:pt x="28" y="132"/>
                  <a:pt x="30" y="131"/>
                  <a:pt x="31" y="131"/>
                </a:cubicBezTo>
                <a:cubicBezTo>
                  <a:pt x="29" y="134"/>
                  <a:pt x="28" y="136"/>
                  <a:pt x="26" y="138"/>
                </a:cubicBezTo>
                <a:cubicBezTo>
                  <a:pt x="24" y="141"/>
                  <a:pt x="23" y="143"/>
                  <a:pt x="21" y="145"/>
                </a:cubicBezTo>
                <a:cubicBezTo>
                  <a:pt x="21" y="145"/>
                  <a:pt x="21" y="145"/>
                  <a:pt x="21" y="145"/>
                </a:cubicBezTo>
                <a:cubicBezTo>
                  <a:pt x="21" y="146"/>
                  <a:pt x="21" y="146"/>
                  <a:pt x="21" y="146"/>
                </a:cubicBezTo>
                <a:cubicBezTo>
                  <a:pt x="20" y="146"/>
                  <a:pt x="20" y="147"/>
                  <a:pt x="19" y="148"/>
                </a:cubicBezTo>
                <a:cubicBezTo>
                  <a:pt x="18" y="146"/>
                  <a:pt x="17" y="147"/>
                  <a:pt x="16" y="148"/>
                </a:cubicBezTo>
                <a:cubicBezTo>
                  <a:pt x="14" y="150"/>
                  <a:pt x="14" y="151"/>
                  <a:pt x="12" y="151"/>
                </a:cubicBezTo>
                <a:cubicBezTo>
                  <a:pt x="13" y="149"/>
                  <a:pt x="13" y="148"/>
                  <a:pt x="13" y="147"/>
                </a:cubicBezTo>
                <a:cubicBezTo>
                  <a:pt x="13" y="148"/>
                  <a:pt x="12" y="148"/>
                  <a:pt x="12" y="147"/>
                </a:cubicBezTo>
                <a:cubicBezTo>
                  <a:pt x="11" y="149"/>
                  <a:pt x="9" y="151"/>
                  <a:pt x="9" y="151"/>
                </a:cubicBezTo>
                <a:cubicBezTo>
                  <a:pt x="13" y="148"/>
                  <a:pt x="12" y="149"/>
                  <a:pt x="12" y="151"/>
                </a:cubicBezTo>
                <a:cubicBezTo>
                  <a:pt x="11" y="153"/>
                  <a:pt x="11" y="156"/>
                  <a:pt x="12" y="155"/>
                </a:cubicBezTo>
                <a:cubicBezTo>
                  <a:pt x="10" y="157"/>
                  <a:pt x="9" y="157"/>
                  <a:pt x="9" y="158"/>
                </a:cubicBezTo>
                <a:cubicBezTo>
                  <a:pt x="9" y="159"/>
                  <a:pt x="10" y="160"/>
                  <a:pt x="10" y="162"/>
                </a:cubicBezTo>
                <a:cubicBezTo>
                  <a:pt x="9" y="161"/>
                  <a:pt x="8" y="162"/>
                  <a:pt x="8" y="164"/>
                </a:cubicBezTo>
                <a:cubicBezTo>
                  <a:pt x="8" y="165"/>
                  <a:pt x="9" y="166"/>
                  <a:pt x="7" y="166"/>
                </a:cubicBezTo>
                <a:cubicBezTo>
                  <a:pt x="8" y="165"/>
                  <a:pt x="8" y="162"/>
                  <a:pt x="8" y="160"/>
                </a:cubicBezTo>
                <a:cubicBezTo>
                  <a:pt x="6" y="162"/>
                  <a:pt x="6" y="164"/>
                  <a:pt x="6" y="167"/>
                </a:cubicBezTo>
                <a:cubicBezTo>
                  <a:pt x="7" y="169"/>
                  <a:pt x="8" y="171"/>
                  <a:pt x="10" y="171"/>
                </a:cubicBezTo>
                <a:cubicBezTo>
                  <a:pt x="9" y="172"/>
                  <a:pt x="8" y="171"/>
                  <a:pt x="8" y="171"/>
                </a:cubicBezTo>
                <a:cubicBezTo>
                  <a:pt x="7" y="171"/>
                  <a:pt x="7" y="171"/>
                  <a:pt x="7" y="172"/>
                </a:cubicBezTo>
                <a:cubicBezTo>
                  <a:pt x="7" y="173"/>
                  <a:pt x="8" y="173"/>
                  <a:pt x="8" y="173"/>
                </a:cubicBezTo>
                <a:cubicBezTo>
                  <a:pt x="8" y="173"/>
                  <a:pt x="8" y="173"/>
                  <a:pt x="8" y="173"/>
                </a:cubicBezTo>
                <a:cubicBezTo>
                  <a:pt x="9" y="174"/>
                  <a:pt x="11" y="174"/>
                  <a:pt x="12" y="174"/>
                </a:cubicBezTo>
                <a:cubicBezTo>
                  <a:pt x="14" y="174"/>
                  <a:pt x="15" y="174"/>
                  <a:pt x="17" y="174"/>
                </a:cubicBezTo>
                <a:cubicBezTo>
                  <a:pt x="20" y="174"/>
                  <a:pt x="23" y="173"/>
                  <a:pt x="26" y="173"/>
                </a:cubicBezTo>
                <a:cubicBezTo>
                  <a:pt x="27" y="172"/>
                  <a:pt x="26" y="170"/>
                  <a:pt x="29" y="169"/>
                </a:cubicBezTo>
                <a:cubicBezTo>
                  <a:pt x="29" y="170"/>
                  <a:pt x="30" y="170"/>
                  <a:pt x="30" y="170"/>
                </a:cubicBezTo>
                <a:cubicBezTo>
                  <a:pt x="29" y="170"/>
                  <a:pt x="28" y="170"/>
                  <a:pt x="28" y="171"/>
                </a:cubicBezTo>
                <a:cubicBezTo>
                  <a:pt x="29" y="171"/>
                  <a:pt x="30" y="171"/>
                  <a:pt x="31" y="172"/>
                </a:cubicBezTo>
                <a:cubicBezTo>
                  <a:pt x="32" y="173"/>
                  <a:pt x="33" y="173"/>
                  <a:pt x="34" y="172"/>
                </a:cubicBezTo>
                <a:cubicBezTo>
                  <a:pt x="30" y="171"/>
                  <a:pt x="36" y="171"/>
                  <a:pt x="38" y="171"/>
                </a:cubicBezTo>
                <a:cubicBezTo>
                  <a:pt x="39" y="170"/>
                  <a:pt x="34" y="169"/>
                  <a:pt x="37" y="168"/>
                </a:cubicBezTo>
                <a:cubicBezTo>
                  <a:pt x="38" y="171"/>
                  <a:pt x="38" y="168"/>
                  <a:pt x="39" y="168"/>
                </a:cubicBezTo>
                <a:cubicBezTo>
                  <a:pt x="40" y="169"/>
                  <a:pt x="41" y="169"/>
                  <a:pt x="42" y="170"/>
                </a:cubicBezTo>
                <a:cubicBezTo>
                  <a:pt x="42" y="168"/>
                  <a:pt x="46" y="169"/>
                  <a:pt x="46" y="169"/>
                </a:cubicBezTo>
                <a:cubicBezTo>
                  <a:pt x="44" y="167"/>
                  <a:pt x="51" y="168"/>
                  <a:pt x="50" y="166"/>
                </a:cubicBezTo>
                <a:cubicBezTo>
                  <a:pt x="49" y="166"/>
                  <a:pt x="49" y="165"/>
                  <a:pt x="50" y="165"/>
                </a:cubicBezTo>
                <a:cubicBezTo>
                  <a:pt x="52" y="165"/>
                  <a:pt x="50" y="169"/>
                  <a:pt x="54" y="169"/>
                </a:cubicBezTo>
                <a:cubicBezTo>
                  <a:pt x="55" y="168"/>
                  <a:pt x="56" y="168"/>
                  <a:pt x="59" y="167"/>
                </a:cubicBezTo>
                <a:cubicBezTo>
                  <a:pt x="59" y="168"/>
                  <a:pt x="59" y="168"/>
                  <a:pt x="58" y="169"/>
                </a:cubicBezTo>
                <a:cubicBezTo>
                  <a:pt x="64" y="167"/>
                  <a:pt x="67" y="167"/>
                  <a:pt x="70" y="164"/>
                </a:cubicBezTo>
                <a:cubicBezTo>
                  <a:pt x="74" y="164"/>
                  <a:pt x="76" y="164"/>
                  <a:pt x="81" y="163"/>
                </a:cubicBezTo>
                <a:cubicBezTo>
                  <a:pt x="81" y="163"/>
                  <a:pt x="81" y="163"/>
                  <a:pt x="81" y="163"/>
                </a:cubicBezTo>
                <a:cubicBezTo>
                  <a:pt x="81" y="163"/>
                  <a:pt x="82" y="163"/>
                  <a:pt x="83" y="163"/>
                </a:cubicBezTo>
                <a:cubicBezTo>
                  <a:pt x="82" y="162"/>
                  <a:pt x="83" y="161"/>
                  <a:pt x="85" y="161"/>
                </a:cubicBezTo>
                <a:cubicBezTo>
                  <a:pt x="86" y="161"/>
                  <a:pt x="89" y="161"/>
                  <a:pt x="91" y="161"/>
                </a:cubicBezTo>
                <a:cubicBezTo>
                  <a:pt x="96" y="160"/>
                  <a:pt x="101" y="161"/>
                  <a:pt x="101" y="159"/>
                </a:cubicBezTo>
                <a:cubicBezTo>
                  <a:pt x="104" y="158"/>
                  <a:pt x="104" y="160"/>
                  <a:pt x="106" y="161"/>
                </a:cubicBezTo>
                <a:cubicBezTo>
                  <a:pt x="106" y="160"/>
                  <a:pt x="107" y="159"/>
                  <a:pt x="108" y="159"/>
                </a:cubicBezTo>
                <a:cubicBezTo>
                  <a:pt x="108" y="162"/>
                  <a:pt x="113" y="157"/>
                  <a:pt x="112" y="160"/>
                </a:cubicBezTo>
                <a:cubicBezTo>
                  <a:pt x="113" y="157"/>
                  <a:pt x="116" y="160"/>
                  <a:pt x="115" y="156"/>
                </a:cubicBezTo>
                <a:cubicBezTo>
                  <a:pt x="117" y="157"/>
                  <a:pt x="117" y="157"/>
                  <a:pt x="119" y="156"/>
                </a:cubicBezTo>
                <a:cubicBezTo>
                  <a:pt x="120" y="158"/>
                  <a:pt x="116" y="159"/>
                  <a:pt x="119" y="159"/>
                </a:cubicBezTo>
                <a:cubicBezTo>
                  <a:pt x="119" y="157"/>
                  <a:pt x="122" y="161"/>
                  <a:pt x="122" y="159"/>
                </a:cubicBezTo>
                <a:cubicBezTo>
                  <a:pt x="120" y="159"/>
                  <a:pt x="120" y="155"/>
                  <a:pt x="122" y="156"/>
                </a:cubicBezTo>
                <a:cubicBezTo>
                  <a:pt x="122" y="160"/>
                  <a:pt x="123" y="156"/>
                  <a:pt x="125" y="156"/>
                </a:cubicBezTo>
                <a:cubicBezTo>
                  <a:pt x="124" y="158"/>
                  <a:pt x="128" y="157"/>
                  <a:pt x="127" y="159"/>
                </a:cubicBezTo>
                <a:cubicBezTo>
                  <a:pt x="128" y="158"/>
                  <a:pt x="129" y="160"/>
                  <a:pt x="132" y="159"/>
                </a:cubicBezTo>
                <a:cubicBezTo>
                  <a:pt x="132" y="160"/>
                  <a:pt x="130" y="161"/>
                  <a:pt x="132" y="161"/>
                </a:cubicBezTo>
                <a:cubicBezTo>
                  <a:pt x="132" y="160"/>
                  <a:pt x="133" y="160"/>
                  <a:pt x="134" y="161"/>
                </a:cubicBezTo>
                <a:cubicBezTo>
                  <a:pt x="133" y="159"/>
                  <a:pt x="134" y="158"/>
                  <a:pt x="137" y="157"/>
                </a:cubicBezTo>
                <a:cubicBezTo>
                  <a:pt x="136" y="157"/>
                  <a:pt x="136" y="156"/>
                  <a:pt x="136" y="156"/>
                </a:cubicBezTo>
                <a:cubicBezTo>
                  <a:pt x="137" y="156"/>
                  <a:pt x="137" y="157"/>
                  <a:pt x="138" y="156"/>
                </a:cubicBezTo>
                <a:cubicBezTo>
                  <a:pt x="137" y="156"/>
                  <a:pt x="137" y="155"/>
                  <a:pt x="138" y="155"/>
                </a:cubicBezTo>
                <a:cubicBezTo>
                  <a:pt x="139" y="155"/>
                  <a:pt x="139" y="155"/>
                  <a:pt x="139" y="155"/>
                </a:cubicBezTo>
                <a:cubicBezTo>
                  <a:pt x="139" y="156"/>
                  <a:pt x="138" y="157"/>
                  <a:pt x="138" y="158"/>
                </a:cubicBezTo>
                <a:cubicBezTo>
                  <a:pt x="138" y="158"/>
                  <a:pt x="138" y="158"/>
                  <a:pt x="138" y="158"/>
                </a:cubicBezTo>
                <a:cubicBezTo>
                  <a:pt x="138" y="158"/>
                  <a:pt x="138" y="158"/>
                  <a:pt x="138" y="158"/>
                </a:cubicBezTo>
                <a:cubicBezTo>
                  <a:pt x="137" y="158"/>
                  <a:pt x="135" y="159"/>
                  <a:pt x="135" y="160"/>
                </a:cubicBezTo>
                <a:cubicBezTo>
                  <a:pt x="137" y="160"/>
                  <a:pt x="137" y="160"/>
                  <a:pt x="136" y="161"/>
                </a:cubicBezTo>
                <a:cubicBezTo>
                  <a:pt x="137" y="161"/>
                  <a:pt x="137" y="161"/>
                  <a:pt x="138" y="161"/>
                </a:cubicBezTo>
                <a:cubicBezTo>
                  <a:pt x="140" y="161"/>
                  <a:pt x="140" y="161"/>
                  <a:pt x="140" y="161"/>
                </a:cubicBezTo>
                <a:cubicBezTo>
                  <a:pt x="140" y="159"/>
                  <a:pt x="140" y="159"/>
                  <a:pt x="140" y="159"/>
                </a:cubicBezTo>
                <a:cubicBezTo>
                  <a:pt x="141" y="157"/>
                  <a:pt x="141" y="156"/>
                  <a:pt x="139" y="157"/>
                </a:cubicBezTo>
                <a:cubicBezTo>
                  <a:pt x="140" y="156"/>
                  <a:pt x="140" y="156"/>
                  <a:pt x="140" y="155"/>
                </a:cubicBezTo>
                <a:cubicBezTo>
                  <a:pt x="140" y="155"/>
                  <a:pt x="140" y="154"/>
                  <a:pt x="140" y="154"/>
                </a:cubicBezTo>
                <a:cubicBezTo>
                  <a:pt x="140" y="153"/>
                  <a:pt x="140" y="153"/>
                  <a:pt x="141" y="153"/>
                </a:cubicBezTo>
                <a:cubicBezTo>
                  <a:pt x="141" y="153"/>
                  <a:pt x="142" y="154"/>
                  <a:pt x="142" y="151"/>
                </a:cubicBezTo>
                <a:cubicBezTo>
                  <a:pt x="141" y="151"/>
                  <a:pt x="140" y="151"/>
                  <a:pt x="139" y="150"/>
                </a:cubicBezTo>
                <a:cubicBezTo>
                  <a:pt x="138" y="150"/>
                  <a:pt x="137" y="149"/>
                  <a:pt x="136" y="149"/>
                </a:cubicBezTo>
                <a:cubicBezTo>
                  <a:pt x="136" y="148"/>
                  <a:pt x="137" y="148"/>
                  <a:pt x="136" y="147"/>
                </a:cubicBezTo>
                <a:cubicBezTo>
                  <a:pt x="136" y="146"/>
                  <a:pt x="136" y="146"/>
                  <a:pt x="135" y="146"/>
                </a:cubicBezTo>
                <a:cubicBezTo>
                  <a:pt x="135" y="145"/>
                  <a:pt x="134" y="145"/>
                  <a:pt x="133" y="145"/>
                </a:cubicBezTo>
                <a:cubicBezTo>
                  <a:pt x="133" y="145"/>
                  <a:pt x="133" y="144"/>
                  <a:pt x="132" y="144"/>
                </a:cubicBezTo>
                <a:cubicBezTo>
                  <a:pt x="133" y="144"/>
                  <a:pt x="133" y="144"/>
                  <a:pt x="133" y="144"/>
                </a:cubicBezTo>
                <a:cubicBezTo>
                  <a:pt x="133" y="143"/>
                  <a:pt x="133" y="143"/>
                  <a:pt x="133" y="142"/>
                </a:cubicBezTo>
                <a:cubicBezTo>
                  <a:pt x="132" y="142"/>
                  <a:pt x="131" y="140"/>
                  <a:pt x="131" y="140"/>
                </a:cubicBezTo>
                <a:cubicBezTo>
                  <a:pt x="133" y="141"/>
                  <a:pt x="134" y="142"/>
                  <a:pt x="136" y="143"/>
                </a:cubicBezTo>
                <a:cubicBezTo>
                  <a:pt x="136" y="143"/>
                  <a:pt x="137" y="143"/>
                  <a:pt x="137" y="144"/>
                </a:cubicBezTo>
                <a:cubicBezTo>
                  <a:pt x="137" y="144"/>
                  <a:pt x="137" y="144"/>
                  <a:pt x="137" y="145"/>
                </a:cubicBezTo>
                <a:cubicBezTo>
                  <a:pt x="138" y="145"/>
                  <a:pt x="138" y="146"/>
                  <a:pt x="138" y="147"/>
                </a:cubicBezTo>
                <a:cubicBezTo>
                  <a:pt x="139" y="145"/>
                  <a:pt x="140" y="148"/>
                  <a:pt x="141" y="148"/>
                </a:cubicBezTo>
                <a:cubicBezTo>
                  <a:pt x="141" y="147"/>
                  <a:pt x="140" y="146"/>
                  <a:pt x="141" y="146"/>
                </a:cubicBezTo>
                <a:cubicBezTo>
                  <a:pt x="141" y="147"/>
                  <a:pt x="142" y="148"/>
                  <a:pt x="142" y="148"/>
                </a:cubicBezTo>
                <a:close/>
                <a:moveTo>
                  <a:pt x="56" y="136"/>
                </a:moveTo>
                <a:cubicBezTo>
                  <a:pt x="56" y="136"/>
                  <a:pt x="56" y="136"/>
                  <a:pt x="56" y="135"/>
                </a:cubicBezTo>
                <a:cubicBezTo>
                  <a:pt x="59" y="135"/>
                  <a:pt x="58" y="135"/>
                  <a:pt x="58" y="136"/>
                </a:cubicBezTo>
                <a:cubicBezTo>
                  <a:pt x="58" y="136"/>
                  <a:pt x="57" y="136"/>
                  <a:pt x="56" y="136"/>
                </a:cubicBezTo>
                <a:close/>
                <a:moveTo>
                  <a:pt x="59" y="130"/>
                </a:moveTo>
                <a:cubicBezTo>
                  <a:pt x="58" y="130"/>
                  <a:pt x="59" y="128"/>
                  <a:pt x="58" y="128"/>
                </a:cubicBezTo>
                <a:cubicBezTo>
                  <a:pt x="59" y="126"/>
                  <a:pt x="61" y="125"/>
                  <a:pt x="62" y="126"/>
                </a:cubicBezTo>
                <a:cubicBezTo>
                  <a:pt x="60" y="127"/>
                  <a:pt x="61" y="128"/>
                  <a:pt x="59" y="130"/>
                </a:cubicBezTo>
                <a:close/>
                <a:moveTo>
                  <a:pt x="67" y="124"/>
                </a:moveTo>
                <a:cubicBezTo>
                  <a:pt x="66" y="124"/>
                  <a:pt x="67" y="123"/>
                  <a:pt x="67" y="122"/>
                </a:cubicBezTo>
                <a:cubicBezTo>
                  <a:pt x="67" y="122"/>
                  <a:pt x="66" y="122"/>
                  <a:pt x="65" y="122"/>
                </a:cubicBezTo>
                <a:cubicBezTo>
                  <a:pt x="67" y="119"/>
                  <a:pt x="68" y="120"/>
                  <a:pt x="70" y="121"/>
                </a:cubicBezTo>
                <a:lnTo>
                  <a:pt x="67" y="124"/>
                </a:lnTo>
                <a:close/>
                <a:moveTo>
                  <a:pt x="75" y="113"/>
                </a:moveTo>
                <a:cubicBezTo>
                  <a:pt x="73" y="114"/>
                  <a:pt x="73" y="112"/>
                  <a:pt x="72" y="113"/>
                </a:cubicBezTo>
                <a:cubicBezTo>
                  <a:pt x="71" y="111"/>
                  <a:pt x="74" y="111"/>
                  <a:pt x="75" y="110"/>
                </a:cubicBezTo>
                <a:cubicBezTo>
                  <a:pt x="76" y="109"/>
                  <a:pt x="74" y="110"/>
                  <a:pt x="73" y="109"/>
                </a:cubicBezTo>
                <a:cubicBezTo>
                  <a:pt x="74" y="108"/>
                  <a:pt x="75" y="108"/>
                  <a:pt x="76" y="107"/>
                </a:cubicBezTo>
                <a:cubicBezTo>
                  <a:pt x="76" y="108"/>
                  <a:pt x="77" y="110"/>
                  <a:pt x="75" y="113"/>
                </a:cubicBezTo>
                <a:close/>
                <a:moveTo>
                  <a:pt x="42" y="123"/>
                </a:moveTo>
                <a:cubicBezTo>
                  <a:pt x="40" y="124"/>
                  <a:pt x="41" y="125"/>
                  <a:pt x="39" y="126"/>
                </a:cubicBezTo>
                <a:cubicBezTo>
                  <a:pt x="39" y="126"/>
                  <a:pt x="40" y="125"/>
                  <a:pt x="40" y="124"/>
                </a:cubicBezTo>
                <a:cubicBezTo>
                  <a:pt x="37" y="125"/>
                  <a:pt x="38" y="125"/>
                  <a:pt x="36" y="123"/>
                </a:cubicBezTo>
                <a:cubicBezTo>
                  <a:pt x="38" y="122"/>
                  <a:pt x="40" y="123"/>
                  <a:pt x="42" y="123"/>
                </a:cubicBezTo>
                <a:close/>
                <a:moveTo>
                  <a:pt x="9" y="169"/>
                </a:moveTo>
                <a:cubicBezTo>
                  <a:pt x="8" y="169"/>
                  <a:pt x="8" y="168"/>
                  <a:pt x="8" y="168"/>
                </a:cubicBezTo>
                <a:cubicBezTo>
                  <a:pt x="8" y="167"/>
                  <a:pt x="8" y="167"/>
                  <a:pt x="9" y="167"/>
                </a:cubicBezTo>
                <a:cubicBezTo>
                  <a:pt x="10" y="166"/>
                  <a:pt x="12" y="167"/>
                  <a:pt x="12" y="167"/>
                </a:cubicBezTo>
                <a:cubicBezTo>
                  <a:pt x="12" y="168"/>
                  <a:pt x="11" y="168"/>
                  <a:pt x="11" y="168"/>
                </a:cubicBezTo>
                <a:cubicBezTo>
                  <a:pt x="10" y="167"/>
                  <a:pt x="9" y="167"/>
                  <a:pt x="9" y="169"/>
                </a:cubicBezTo>
                <a:close/>
                <a:moveTo>
                  <a:pt x="11" y="170"/>
                </a:moveTo>
                <a:cubicBezTo>
                  <a:pt x="11" y="170"/>
                  <a:pt x="10" y="170"/>
                  <a:pt x="9" y="169"/>
                </a:cubicBezTo>
                <a:cubicBezTo>
                  <a:pt x="11" y="168"/>
                  <a:pt x="11" y="169"/>
                  <a:pt x="12" y="169"/>
                </a:cubicBezTo>
                <a:cubicBezTo>
                  <a:pt x="12" y="169"/>
                  <a:pt x="12" y="169"/>
                  <a:pt x="13" y="169"/>
                </a:cubicBezTo>
                <a:cubicBezTo>
                  <a:pt x="13" y="169"/>
                  <a:pt x="13" y="169"/>
                  <a:pt x="13" y="169"/>
                </a:cubicBezTo>
                <a:cubicBezTo>
                  <a:pt x="12" y="169"/>
                  <a:pt x="12" y="170"/>
                  <a:pt x="11" y="170"/>
                </a:cubicBezTo>
                <a:close/>
                <a:moveTo>
                  <a:pt x="14" y="170"/>
                </a:moveTo>
                <a:cubicBezTo>
                  <a:pt x="15" y="169"/>
                  <a:pt x="14" y="168"/>
                  <a:pt x="14" y="168"/>
                </a:cubicBezTo>
                <a:cubicBezTo>
                  <a:pt x="14" y="168"/>
                  <a:pt x="14" y="168"/>
                  <a:pt x="14" y="168"/>
                </a:cubicBezTo>
                <a:cubicBezTo>
                  <a:pt x="14" y="168"/>
                  <a:pt x="14" y="167"/>
                  <a:pt x="14" y="167"/>
                </a:cubicBezTo>
                <a:cubicBezTo>
                  <a:pt x="14" y="167"/>
                  <a:pt x="14" y="167"/>
                  <a:pt x="14" y="166"/>
                </a:cubicBezTo>
                <a:cubicBezTo>
                  <a:pt x="14" y="166"/>
                  <a:pt x="14" y="166"/>
                  <a:pt x="15" y="164"/>
                </a:cubicBezTo>
                <a:cubicBezTo>
                  <a:pt x="15" y="164"/>
                  <a:pt x="15" y="164"/>
                  <a:pt x="15" y="163"/>
                </a:cubicBezTo>
                <a:cubicBezTo>
                  <a:pt x="15" y="161"/>
                  <a:pt x="13" y="163"/>
                  <a:pt x="14" y="161"/>
                </a:cubicBezTo>
                <a:cubicBezTo>
                  <a:pt x="15" y="162"/>
                  <a:pt x="15" y="161"/>
                  <a:pt x="15" y="160"/>
                </a:cubicBezTo>
                <a:cubicBezTo>
                  <a:pt x="15" y="159"/>
                  <a:pt x="15" y="158"/>
                  <a:pt x="16" y="159"/>
                </a:cubicBezTo>
                <a:cubicBezTo>
                  <a:pt x="15" y="160"/>
                  <a:pt x="16" y="161"/>
                  <a:pt x="16" y="160"/>
                </a:cubicBezTo>
                <a:cubicBezTo>
                  <a:pt x="16" y="160"/>
                  <a:pt x="17" y="159"/>
                  <a:pt x="18" y="158"/>
                </a:cubicBezTo>
                <a:cubicBezTo>
                  <a:pt x="17" y="157"/>
                  <a:pt x="16" y="158"/>
                  <a:pt x="16" y="157"/>
                </a:cubicBezTo>
                <a:cubicBezTo>
                  <a:pt x="17" y="157"/>
                  <a:pt x="18" y="154"/>
                  <a:pt x="18" y="157"/>
                </a:cubicBezTo>
                <a:cubicBezTo>
                  <a:pt x="21" y="154"/>
                  <a:pt x="22" y="152"/>
                  <a:pt x="22" y="150"/>
                </a:cubicBezTo>
                <a:cubicBezTo>
                  <a:pt x="24" y="149"/>
                  <a:pt x="23" y="150"/>
                  <a:pt x="24" y="150"/>
                </a:cubicBezTo>
                <a:cubicBezTo>
                  <a:pt x="24" y="150"/>
                  <a:pt x="25" y="150"/>
                  <a:pt x="25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7" y="147"/>
                  <a:pt x="28" y="145"/>
                  <a:pt x="29" y="142"/>
                </a:cubicBezTo>
                <a:cubicBezTo>
                  <a:pt x="30" y="140"/>
                  <a:pt x="31" y="139"/>
                  <a:pt x="32" y="140"/>
                </a:cubicBezTo>
                <a:cubicBezTo>
                  <a:pt x="35" y="137"/>
                  <a:pt x="31" y="138"/>
                  <a:pt x="32" y="136"/>
                </a:cubicBezTo>
                <a:cubicBezTo>
                  <a:pt x="34" y="136"/>
                  <a:pt x="37" y="133"/>
                  <a:pt x="40" y="131"/>
                </a:cubicBezTo>
                <a:cubicBezTo>
                  <a:pt x="42" y="129"/>
                  <a:pt x="44" y="126"/>
                  <a:pt x="42" y="126"/>
                </a:cubicBezTo>
                <a:cubicBezTo>
                  <a:pt x="44" y="123"/>
                  <a:pt x="47" y="125"/>
                  <a:pt x="47" y="122"/>
                </a:cubicBezTo>
                <a:cubicBezTo>
                  <a:pt x="45" y="124"/>
                  <a:pt x="47" y="120"/>
                  <a:pt x="45" y="121"/>
                </a:cubicBezTo>
                <a:cubicBezTo>
                  <a:pt x="46" y="120"/>
                  <a:pt x="46" y="117"/>
                  <a:pt x="47" y="118"/>
                </a:cubicBezTo>
                <a:cubicBezTo>
                  <a:pt x="44" y="122"/>
                  <a:pt x="48" y="120"/>
                  <a:pt x="48" y="123"/>
                </a:cubicBezTo>
                <a:cubicBezTo>
                  <a:pt x="50" y="118"/>
                  <a:pt x="54" y="115"/>
                  <a:pt x="55" y="111"/>
                </a:cubicBezTo>
                <a:cubicBezTo>
                  <a:pt x="57" y="110"/>
                  <a:pt x="58" y="109"/>
                  <a:pt x="59" y="107"/>
                </a:cubicBezTo>
                <a:cubicBezTo>
                  <a:pt x="60" y="107"/>
                  <a:pt x="61" y="106"/>
                  <a:pt x="61" y="106"/>
                </a:cubicBezTo>
                <a:cubicBezTo>
                  <a:pt x="62" y="105"/>
                  <a:pt x="63" y="104"/>
                  <a:pt x="64" y="103"/>
                </a:cubicBezTo>
                <a:cubicBezTo>
                  <a:pt x="65" y="100"/>
                  <a:pt x="62" y="103"/>
                  <a:pt x="63" y="101"/>
                </a:cubicBezTo>
                <a:cubicBezTo>
                  <a:pt x="64" y="98"/>
                  <a:pt x="66" y="99"/>
                  <a:pt x="67" y="99"/>
                </a:cubicBezTo>
                <a:cubicBezTo>
                  <a:pt x="66" y="99"/>
                  <a:pt x="66" y="99"/>
                  <a:pt x="66" y="99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8"/>
                  <a:pt x="67" y="98"/>
                  <a:pt x="67" y="98"/>
                </a:cubicBezTo>
                <a:cubicBezTo>
                  <a:pt x="68" y="96"/>
                  <a:pt x="68" y="96"/>
                  <a:pt x="68" y="96"/>
                </a:cubicBezTo>
                <a:cubicBezTo>
                  <a:pt x="70" y="94"/>
                  <a:pt x="70" y="94"/>
                  <a:pt x="70" y="94"/>
                </a:cubicBezTo>
                <a:cubicBezTo>
                  <a:pt x="68" y="92"/>
                  <a:pt x="69" y="96"/>
                  <a:pt x="67" y="95"/>
                </a:cubicBezTo>
                <a:cubicBezTo>
                  <a:pt x="68" y="93"/>
                  <a:pt x="70" y="91"/>
                  <a:pt x="71" y="89"/>
                </a:cubicBezTo>
                <a:cubicBezTo>
                  <a:pt x="72" y="87"/>
                  <a:pt x="73" y="84"/>
                  <a:pt x="73" y="82"/>
                </a:cubicBezTo>
                <a:cubicBezTo>
                  <a:pt x="75" y="77"/>
                  <a:pt x="75" y="74"/>
                  <a:pt x="76" y="69"/>
                </a:cubicBezTo>
                <a:cubicBezTo>
                  <a:pt x="76" y="65"/>
                  <a:pt x="76" y="60"/>
                  <a:pt x="75" y="55"/>
                </a:cubicBezTo>
                <a:cubicBezTo>
                  <a:pt x="76" y="54"/>
                  <a:pt x="77" y="59"/>
                  <a:pt x="77" y="56"/>
                </a:cubicBezTo>
                <a:cubicBezTo>
                  <a:pt x="76" y="53"/>
                  <a:pt x="76" y="53"/>
                  <a:pt x="75" y="52"/>
                </a:cubicBezTo>
                <a:cubicBezTo>
                  <a:pt x="76" y="52"/>
                  <a:pt x="75" y="49"/>
                  <a:pt x="77" y="50"/>
                </a:cubicBezTo>
                <a:cubicBezTo>
                  <a:pt x="76" y="47"/>
                  <a:pt x="75" y="43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4" y="40"/>
                  <a:pt x="74" y="39"/>
                </a:cubicBezTo>
                <a:cubicBezTo>
                  <a:pt x="74" y="38"/>
                  <a:pt x="73" y="37"/>
                  <a:pt x="72" y="37"/>
                </a:cubicBezTo>
                <a:cubicBezTo>
                  <a:pt x="71" y="35"/>
                  <a:pt x="69" y="33"/>
                  <a:pt x="67" y="31"/>
                </a:cubicBezTo>
                <a:cubicBezTo>
                  <a:pt x="68" y="28"/>
                  <a:pt x="64" y="26"/>
                  <a:pt x="58" y="24"/>
                </a:cubicBezTo>
                <a:cubicBezTo>
                  <a:pt x="59" y="22"/>
                  <a:pt x="56" y="23"/>
                  <a:pt x="55" y="21"/>
                </a:cubicBezTo>
                <a:cubicBezTo>
                  <a:pt x="55" y="21"/>
                  <a:pt x="54" y="21"/>
                  <a:pt x="53" y="21"/>
                </a:cubicBezTo>
                <a:cubicBezTo>
                  <a:pt x="52" y="21"/>
                  <a:pt x="51" y="21"/>
                  <a:pt x="50" y="20"/>
                </a:cubicBezTo>
                <a:cubicBezTo>
                  <a:pt x="49" y="20"/>
                  <a:pt x="48" y="20"/>
                  <a:pt x="47" y="20"/>
                </a:cubicBezTo>
                <a:cubicBezTo>
                  <a:pt x="45" y="20"/>
                  <a:pt x="44" y="19"/>
                  <a:pt x="43" y="20"/>
                </a:cubicBezTo>
                <a:cubicBezTo>
                  <a:pt x="43" y="21"/>
                  <a:pt x="41" y="22"/>
                  <a:pt x="40" y="22"/>
                </a:cubicBezTo>
                <a:cubicBezTo>
                  <a:pt x="38" y="23"/>
                  <a:pt x="37" y="23"/>
                  <a:pt x="38" y="21"/>
                </a:cubicBezTo>
                <a:cubicBezTo>
                  <a:pt x="36" y="22"/>
                  <a:pt x="35" y="23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6"/>
                  <a:pt x="32" y="26"/>
                  <a:pt x="32" y="26"/>
                </a:cubicBezTo>
                <a:cubicBezTo>
                  <a:pt x="31" y="27"/>
                  <a:pt x="31" y="27"/>
                  <a:pt x="31" y="27"/>
                </a:cubicBezTo>
                <a:cubicBezTo>
                  <a:pt x="30" y="27"/>
                  <a:pt x="29" y="28"/>
                  <a:pt x="29" y="29"/>
                </a:cubicBezTo>
                <a:cubicBezTo>
                  <a:pt x="27" y="32"/>
                  <a:pt x="26" y="36"/>
                  <a:pt x="28" y="37"/>
                </a:cubicBezTo>
                <a:cubicBezTo>
                  <a:pt x="26" y="36"/>
                  <a:pt x="25" y="38"/>
                  <a:pt x="25" y="41"/>
                </a:cubicBezTo>
                <a:cubicBezTo>
                  <a:pt x="26" y="44"/>
                  <a:pt x="27" y="47"/>
                  <a:pt x="27" y="48"/>
                </a:cubicBezTo>
                <a:cubicBezTo>
                  <a:pt x="28" y="48"/>
                  <a:pt x="30" y="50"/>
                  <a:pt x="31" y="53"/>
                </a:cubicBezTo>
                <a:cubicBezTo>
                  <a:pt x="33" y="55"/>
                  <a:pt x="34" y="59"/>
                  <a:pt x="35" y="61"/>
                </a:cubicBezTo>
                <a:cubicBezTo>
                  <a:pt x="36" y="61"/>
                  <a:pt x="37" y="61"/>
                  <a:pt x="38" y="62"/>
                </a:cubicBezTo>
                <a:cubicBezTo>
                  <a:pt x="37" y="62"/>
                  <a:pt x="37" y="62"/>
                  <a:pt x="36" y="62"/>
                </a:cubicBezTo>
                <a:cubicBezTo>
                  <a:pt x="37" y="63"/>
                  <a:pt x="37" y="65"/>
                  <a:pt x="37" y="65"/>
                </a:cubicBezTo>
                <a:cubicBezTo>
                  <a:pt x="37" y="65"/>
                  <a:pt x="37" y="66"/>
                  <a:pt x="36" y="66"/>
                </a:cubicBezTo>
                <a:cubicBezTo>
                  <a:pt x="36" y="67"/>
                  <a:pt x="36" y="67"/>
                  <a:pt x="36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4" y="68"/>
                  <a:pt x="34" y="68"/>
                  <a:pt x="34" y="68"/>
                </a:cubicBezTo>
                <a:cubicBezTo>
                  <a:pt x="32" y="69"/>
                  <a:pt x="30" y="71"/>
                  <a:pt x="28" y="71"/>
                </a:cubicBezTo>
                <a:cubicBezTo>
                  <a:pt x="26" y="71"/>
                  <a:pt x="24" y="70"/>
                  <a:pt x="22" y="68"/>
                </a:cubicBezTo>
                <a:cubicBezTo>
                  <a:pt x="18" y="65"/>
                  <a:pt x="16" y="61"/>
                  <a:pt x="13" y="57"/>
                </a:cubicBezTo>
                <a:cubicBezTo>
                  <a:pt x="14" y="57"/>
                  <a:pt x="15" y="57"/>
                  <a:pt x="16" y="57"/>
                </a:cubicBezTo>
                <a:cubicBezTo>
                  <a:pt x="17" y="56"/>
                  <a:pt x="16" y="55"/>
                  <a:pt x="16" y="55"/>
                </a:cubicBezTo>
                <a:cubicBezTo>
                  <a:pt x="15" y="54"/>
                  <a:pt x="15" y="54"/>
                  <a:pt x="15" y="53"/>
                </a:cubicBezTo>
                <a:cubicBezTo>
                  <a:pt x="15" y="54"/>
                  <a:pt x="16" y="55"/>
                  <a:pt x="17" y="55"/>
                </a:cubicBezTo>
                <a:cubicBezTo>
                  <a:pt x="16" y="53"/>
                  <a:pt x="18" y="53"/>
                  <a:pt x="16" y="52"/>
                </a:cubicBezTo>
                <a:cubicBezTo>
                  <a:pt x="15" y="55"/>
                  <a:pt x="16" y="50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4" y="51"/>
                </a:cubicBezTo>
                <a:cubicBezTo>
                  <a:pt x="14" y="50"/>
                  <a:pt x="14" y="50"/>
                  <a:pt x="14" y="50"/>
                </a:cubicBezTo>
                <a:cubicBezTo>
                  <a:pt x="13" y="49"/>
                  <a:pt x="13" y="48"/>
                  <a:pt x="12" y="47"/>
                </a:cubicBezTo>
                <a:cubicBezTo>
                  <a:pt x="10" y="46"/>
                  <a:pt x="11" y="49"/>
                  <a:pt x="10" y="47"/>
                </a:cubicBezTo>
                <a:cubicBezTo>
                  <a:pt x="10" y="47"/>
                  <a:pt x="11" y="46"/>
                  <a:pt x="11" y="45"/>
                </a:cubicBezTo>
                <a:cubicBezTo>
                  <a:pt x="9" y="43"/>
                  <a:pt x="8" y="39"/>
                  <a:pt x="7" y="37"/>
                </a:cubicBezTo>
                <a:cubicBezTo>
                  <a:pt x="7" y="37"/>
                  <a:pt x="8" y="36"/>
                  <a:pt x="8" y="35"/>
                </a:cubicBezTo>
                <a:cubicBezTo>
                  <a:pt x="8" y="35"/>
                  <a:pt x="8" y="34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1"/>
                  <a:pt x="8" y="30"/>
                  <a:pt x="8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7" y="28"/>
                  <a:pt x="7" y="29"/>
                </a:cubicBezTo>
                <a:cubicBezTo>
                  <a:pt x="7" y="27"/>
                  <a:pt x="7" y="27"/>
                  <a:pt x="7" y="26"/>
                </a:cubicBezTo>
                <a:cubicBezTo>
                  <a:pt x="8" y="26"/>
                  <a:pt x="8" y="25"/>
                  <a:pt x="8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1" y="22"/>
                  <a:pt x="13" y="20"/>
                  <a:pt x="16" y="18"/>
                </a:cubicBezTo>
                <a:cubicBezTo>
                  <a:pt x="20" y="16"/>
                  <a:pt x="24" y="14"/>
                  <a:pt x="29" y="13"/>
                </a:cubicBezTo>
                <a:cubicBezTo>
                  <a:pt x="39" y="10"/>
                  <a:pt x="49" y="11"/>
                  <a:pt x="54" y="10"/>
                </a:cubicBezTo>
                <a:cubicBezTo>
                  <a:pt x="54" y="11"/>
                  <a:pt x="58" y="13"/>
                  <a:pt x="62" y="14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5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6" y="16"/>
                  <a:pt x="67" y="16"/>
                  <a:pt x="68" y="17"/>
                </a:cubicBezTo>
                <a:cubicBezTo>
                  <a:pt x="69" y="17"/>
                  <a:pt x="70" y="17"/>
                  <a:pt x="71" y="18"/>
                </a:cubicBezTo>
                <a:cubicBezTo>
                  <a:pt x="72" y="18"/>
                  <a:pt x="72" y="18"/>
                  <a:pt x="73" y="18"/>
                </a:cubicBezTo>
                <a:cubicBezTo>
                  <a:pt x="77" y="22"/>
                  <a:pt x="83" y="27"/>
                  <a:pt x="87" y="34"/>
                </a:cubicBezTo>
                <a:cubicBezTo>
                  <a:pt x="90" y="41"/>
                  <a:pt x="92" y="49"/>
                  <a:pt x="91" y="54"/>
                </a:cubicBezTo>
                <a:cubicBezTo>
                  <a:pt x="91" y="54"/>
                  <a:pt x="91" y="54"/>
                  <a:pt x="91" y="54"/>
                </a:cubicBezTo>
                <a:cubicBezTo>
                  <a:pt x="89" y="59"/>
                  <a:pt x="91" y="59"/>
                  <a:pt x="89" y="65"/>
                </a:cubicBezTo>
                <a:cubicBezTo>
                  <a:pt x="89" y="64"/>
                  <a:pt x="90" y="62"/>
                  <a:pt x="89" y="62"/>
                </a:cubicBezTo>
                <a:cubicBezTo>
                  <a:pt x="88" y="64"/>
                  <a:pt x="85" y="74"/>
                  <a:pt x="89" y="68"/>
                </a:cubicBezTo>
                <a:cubicBezTo>
                  <a:pt x="85" y="76"/>
                  <a:pt x="84" y="80"/>
                  <a:pt x="82" y="87"/>
                </a:cubicBezTo>
                <a:cubicBezTo>
                  <a:pt x="81" y="87"/>
                  <a:pt x="82" y="86"/>
                  <a:pt x="81" y="86"/>
                </a:cubicBezTo>
                <a:cubicBezTo>
                  <a:pt x="80" y="87"/>
                  <a:pt x="81" y="88"/>
                  <a:pt x="81" y="89"/>
                </a:cubicBezTo>
                <a:cubicBezTo>
                  <a:pt x="77" y="92"/>
                  <a:pt x="76" y="98"/>
                  <a:pt x="72" y="102"/>
                </a:cubicBezTo>
                <a:cubicBezTo>
                  <a:pt x="72" y="103"/>
                  <a:pt x="74" y="101"/>
                  <a:pt x="73" y="103"/>
                </a:cubicBezTo>
                <a:cubicBezTo>
                  <a:pt x="72" y="104"/>
                  <a:pt x="72" y="102"/>
                  <a:pt x="71" y="103"/>
                </a:cubicBezTo>
                <a:cubicBezTo>
                  <a:pt x="66" y="113"/>
                  <a:pt x="60" y="120"/>
                  <a:pt x="55" y="125"/>
                </a:cubicBezTo>
                <a:cubicBezTo>
                  <a:pt x="50" y="131"/>
                  <a:pt x="45" y="135"/>
                  <a:pt x="43" y="140"/>
                </a:cubicBezTo>
                <a:cubicBezTo>
                  <a:pt x="38" y="141"/>
                  <a:pt x="32" y="148"/>
                  <a:pt x="25" y="153"/>
                </a:cubicBezTo>
                <a:cubicBezTo>
                  <a:pt x="25" y="153"/>
                  <a:pt x="26" y="154"/>
                  <a:pt x="26" y="154"/>
                </a:cubicBezTo>
                <a:cubicBezTo>
                  <a:pt x="26" y="155"/>
                  <a:pt x="25" y="156"/>
                  <a:pt x="25" y="156"/>
                </a:cubicBezTo>
                <a:cubicBezTo>
                  <a:pt x="19" y="169"/>
                  <a:pt x="19" y="169"/>
                  <a:pt x="19" y="169"/>
                </a:cubicBezTo>
                <a:cubicBezTo>
                  <a:pt x="17" y="169"/>
                  <a:pt x="15" y="169"/>
                  <a:pt x="14" y="170"/>
                </a:cubicBezTo>
                <a:close/>
                <a:moveTo>
                  <a:pt x="126" y="151"/>
                </a:moveTo>
                <a:cubicBezTo>
                  <a:pt x="127" y="150"/>
                  <a:pt x="126" y="149"/>
                  <a:pt x="124" y="149"/>
                </a:cubicBezTo>
                <a:cubicBezTo>
                  <a:pt x="124" y="150"/>
                  <a:pt x="123" y="149"/>
                  <a:pt x="122" y="149"/>
                </a:cubicBezTo>
                <a:cubicBezTo>
                  <a:pt x="120" y="153"/>
                  <a:pt x="116" y="148"/>
                  <a:pt x="111" y="148"/>
                </a:cubicBezTo>
                <a:cubicBezTo>
                  <a:pt x="111" y="150"/>
                  <a:pt x="111" y="151"/>
                  <a:pt x="109" y="150"/>
                </a:cubicBezTo>
                <a:cubicBezTo>
                  <a:pt x="111" y="148"/>
                  <a:pt x="108" y="149"/>
                  <a:pt x="107" y="150"/>
                </a:cubicBezTo>
                <a:cubicBezTo>
                  <a:pt x="106" y="150"/>
                  <a:pt x="104" y="150"/>
                  <a:pt x="103" y="150"/>
                </a:cubicBezTo>
                <a:cubicBezTo>
                  <a:pt x="102" y="150"/>
                  <a:pt x="100" y="149"/>
                  <a:pt x="100" y="149"/>
                </a:cubicBezTo>
                <a:cubicBezTo>
                  <a:pt x="92" y="152"/>
                  <a:pt x="85" y="152"/>
                  <a:pt x="79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76" y="155"/>
                  <a:pt x="75" y="156"/>
                  <a:pt x="73" y="157"/>
                </a:cubicBezTo>
                <a:cubicBezTo>
                  <a:pt x="72" y="155"/>
                  <a:pt x="72" y="155"/>
                  <a:pt x="72" y="155"/>
                </a:cubicBezTo>
                <a:cubicBezTo>
                  <a:pt x="69" y="157"/>
                  <a:pt x="67" y="157"/>
                  <a:pt x="65" y="159"/>
                </a:cubicBezTo>
                <a:cubicBezTo>
                  <a:pt x="63" y="156"/>
                  <a:pt x="54" y="164"/>
                  <a:pt x="56" y="160"/>
                </a:cubicBezTo>
                <a:cubicBezTo>
                  <a:pt x="53" y="160"/>
                  <a:pt x="56" y="163"/>
                  <a:pt x="53" y="164"/>
                </a:cubicBezTo>
                <a:cubicBezTo>
                  <a:pt x="53" y="163"/>
                  <a:pt x="53" y="162"/>
                  <a:pt x="53" y="161"/>
                </a:cubicBezTo>
                <a:cubicBezTo>
                  <a:pt x="41" y="164"/>
                  <a:pt x="36" y="166"/>
                  <a:pt x="30" y="166"/>
                </a:cubicBezTo>
                <a:cubicBezTo>
                  <a:pt x="30" y="166"/>
                  <a:pt x="30" y="166"/>
                  <a:pt x="31" y="166"/>
                </a:cubicBezTo>
                <a:cubicBezTo>
                  <a:pt x="29" y="166"/>
                  <a:pt x="27" y="166"/>
                  <a:pt x="26" y="166"/>
                </a:cubicBezTo>
                <a:cubicBezTo>
                  <a:pt x="25" y="166"/>
                  <a:pt x="25" y="167"/>
                  <a:pt x="24" y="167"/>
                </a:cubicBezTo>
                <a:cubicBezTo>
                  <a:pt x="30" y="161"/>
                  <a:pt x="30" y="161"/>
                  <a:pt x="30" y="161"/>
                </a:cubicBezTo>
                <a:cubicBezTo>
                  <a:pt x="30" y="161"/>
                  <a:pt x="31" y="160"/>
                  <a:pt x="32" y="160"/>
                </a:cubicBezTo>
                <a:cubicBezTo>
                  <a:pt x="32" y="160"/>
                  <a:pt x="33" y="161"/>
                  <a:pt x="33" y="161"/>
                </a:cubicBezTo>
                <a:cubicBezTo>
                  <a:pt x="33" y="161"/>
                  <a:pt x="34" y="161"/>
                  <a:pt x="34" y="160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4" y="160"/>
                  <a:pt x="35" y="160"/>
                  <a:pt x="35" y="159"/>
                </a:cubicBezTo>
                <a:cubicBezTo>
                  <a:pt x="36" y="159"/>
                  <a:pt x="36" y="159"/>
                  <a:pt x="37" y="158"/>
                </a:cubicBezTo>
                <a:cubicBezTo>
                  <a:pt x="37" y="158"/>
                  <a:pt x="37" y="158"/>
                  <a:pt x="37" y="158"/>
                </a:cubicBezTo>
                <a:cubicBezTo>
                  <a:pt x="37" y="158"/>
                  <a:pt x="38" y="157"/>
                  <a:pt x="38" y="157"/>
                </a:cubicBezTo>
                <a:cubicBezTo>
                  <a:pt x="41" y="156"/>
                  <a:pt x="43" y="155"/>
                  <a:pt x="45" y="156"/>
                </a:cubicBezTo>
                <a:cubicBezTo>
                  <a:pt x="44" y="154"/>
                  <a:pt x="48" y="153"/>
                  <a:pt x="51" y="152"/>
                </a:cubicBezTo>
                <a:cubicBezTo>
                  <a:pt x="54" y="151"/>
                  <a:pt x="56" y="150"/>
                  <a:pt x="54" y="149"/>
                </a:cubicBezTo>
                <a:cubicBezTo>
                  <a:pt x="57" y="148"/>
                  <a:pt x="63" y="149"/>
                  <a:pt x="64" y="146"/>
                </a:cubicBezTo>
                <a:cubicBezTo>
                  <a:pt x="65" y="148"/>
                  <a:pt x="64" y="150"/>
                  <a:pt x="67" y="149"/>
                </a:cubicBezTo>
                <a:cubicBezTo>
                  <a:pt x="70" y="148"/>
                  <a:pt x="64" y="147"/>
                  <a:pt x="67" y="146"/>
                </a:cubicBezTo>
                <a:cubicBezTo>
                  <a:pt x="68" y="147"/>
                  <a:pt x="68" y="146"/>
                  <a:pt x="69" y="145"/>
                </a:cubicBezTo>
                <a:cubicBezTo>
                  <a:pt x="69" y="148"/>
                  <a:pt x="75" y="145"/>
                  <a:pt x="76" y="146"/>
                </a:cubicBezTo>
                <a:cubicBezTo>
                  <a:pt x="78" y="145"/>
                  <a:pt x="74" y="145"/>
                  <a:pt x="76" y="144"/>
                </a:cubicBezTo>
                <a:cubicBezTo>
                  <a:pt x="79" y="143"/>
                  <a:pt x="82" y="146"/>
                  <a:pt x="85" y="143"/>
                </a:cubicBezTo>
                <a:cubicBezTo>
                  <a:pt x="91" y="145"/>
                  <a:pt x="93" y="145"/>
                  <a:pt x="98" y="142"/>
                </a:cubicBezTo>
                <a:cubicBezTo>
                  <a:pt x="98" y="143"/>
                  <a:pt x="98" y="144"/>
                  <a:pt x="99" y="144"/>
                </a:cubicBezTo>
                <a:cubicBezTo>
                  <a:pt x="102" y="142"/>
                  <a:pt x="108" y="146"/>
                  <a:pt x="110" y="145"/>
                </a:cubicBezTo>
                <a:cubicBezTo>
                  <a:pt x="110" y="145"/>
                  <a:pt x="109" y="144"/>
                  <a:pt x="110" y="143"/>
                </a:cubicBezTo>
                <a:cubicBezTo>
                  <a:pt x="111" y="144"/>
                  <a:pt x="113" y="143"/>
                  <a:pt x="116" y="143"/>
                </a:cubicBezTo>
                <a:cubicBezTo>
                  <a:pt x="116" y="145"/>
                  <a:pt x="114" y="145"/>
                  <a:pt x="114" y="146"/>
                </a:cubicBezTo>
                <a:cubicBezTo>
                  <a:pt x="119" y="148"/>
                  <a:pt x="116" y="142"/>
                  <a:pt x="118" y="146"/>
                </a:cubicBezTo>
                <a:cubicBezTo>
                  <a:pt x="120" y="147"/>
                  <a:pt x="120" y="145"/>
                  <a:pt x="123" y="146"/>
                </a:cubicBezTo>
                <a:cubicBezTo>
                  <a:pt x="123" y="144"/>
                  <a:pt x="123" y="143"/>
                  <a:pt x="124" y="143"/>
                </a:cubicBezTo>
                <a:cubicBezTo>
                  <a:pt x="124" y="143"/>
                  <a:pt x="125" y="144"/>
                  <a:pt x="125" y="144"/>
                </a:cubicBezTo>
                <a:cubicBezTo>
                  <a:pt x="124" y="146"/>
                  <a:pt x="123" y="146"/>
                  <a:pt x="125" y="148"/>
                </a:cubicBezTo>
                <a:cubicBezTo>
                  <a:pt x="125" y="147"/>
                  <a:pt x="125" y="146"/>
                  <a:pt x="126" y="146"/>
                </a:cubicBezTo>
                <a:cubicBezTo>
                  <a:pt x="126" y="147"/>
                  <a:pt x="126" y="148"/>
                  <a:pt x="127" y="149"/>
                </a:cubicBezTo>
                <a:cubicBezTo>
                  <a:pt x="127" y="149"/>
                  <a:pt x="127" y="150"/>
                  <a:pt x="127" y="150"/>
                </a:cubicBezTo>
                <a:cubicBezTo>
                  <a:pt x="127" y="150"/>
                  <a:pt x="127" y="151"/>
                  <a:pt x="126" y="151"/>
                </a:cubicBezTo>
                <a:close/>
                <a:moveTo>
                  <a:pt x="131" y="150"/>
                </a:moveTo>
                <a:cubicBezTo>
                  <a:pt x="131" y="150"/>
                  <a:pt x="131" y="150"/>
                  <a:pt x="131" y="150"/>
                </a:cubicBezTo>
                <a:cubicBezTo>
                  <a:pt x="130" y="150"/>
                  <a:pt x="129" y="151"/>
                  <a:pt x="129" y="152"/>
                </a:cubicBezTo>
                <a:cubicBezTo>
                  <a:pt x="129" y="151"/>
                  <a:pt x="130" y="150"/>
                  <a:pt x="129" y="150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29" y="149"/>
                  <a:pt x="130" y="148"/>
                  <a:pt x="130" y="149"/>
                </a:cubicBezTo>
                <a:cubicBezTo>
                  <a:pt x="131" y="149"/>
                  <a:pt x="131" y="150"/>
                  <a:pt x="131" y="1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320">
            <a:extLst>
              <a:ext uri="{FF2B5EF4-FFF2-40B4-BE49-F238E27FC236}">
                <a16:creationId xmlns:a16="http://schemas.microsoft.com/office/drawing/2014/main" xmlns="" id="{4510C0BB-C4B6-4EC6-AFA5-1C3B073C6F40}"/>
              </a:ext>
            </a:extLst>
          </p:cNvPr>
          <p:cNvSpPr>
            <a:spLocks noEditPoints="1"/>
          </p:cNvSpPr>
          <p:nvPr/>
        </p:nvSpPr>
        <p:spPr bwMode="auto">
          <a:xfrm rot="19780307">
            <a:off x="9482345" y="2276935"/>
            <a:ext cx="855663" cy="1089025"/>
          </a:xfrm>
          <a:custGeom>
            <a:avLst/>
            <a:gdLst>
              <a:gd name="T0" fmla="*/ 176 w 201"/>
              <a:gd name="T1" fmla="*/ 197 h 256"/>
              <a:gd name="T2" fmla="*/ 178 w 201"/>
              <a:gd name="T3" fmla="*/ 184 h 256"/>
              <a:gd name="T4" fmla="*/ 183 w 201"/>
              <a:gd name="T5" fmla="*/ 127 h 256"/>
              <a:gd name="T6" fmla="*/ 198 w 201"/>
              <a:gd name="T7" fmla="*/ 107 h 256"/>
              <a:gd name="T8" fmla="*/ 196 w 201"/>
              <a:gd name="T9" fmla="*/ 76 h 256"/>
              <a:gd name="T10" fmla="*/ 168 w 201"/>
              <a:gd name="T11" fmla="*/ 29 h 256"/>
              <a:gd name="T12" fmla="*/ 107 w 201"/>
              <a:gd name="T13" fmla="*/ 4 h 256"/>
              <a:gd name="T14" fmla="*/ 83 w 201"/>
              <a:gd name="T15" fmla="*/ 32 h 256"/>
              <a:gd name="T16" fmla="*/ 132 w 201"/>
              <a:gd name="T17" fmla="*/ 51 h 256"/>
              <a:gd name="T18" fmla="*/ 154 w 201"/>
              <a:gd name="T19" fmla="*/ 68 h 256"/>
              <a:gd name="T20" fmla="*/ 153 w 201"/>
              <a:gd name="T21" fmla="*/ 87 h 256"/>
              <a:gd name="T22" fmla="*/ 143 w 201"/>
              <a:gd name="T23" fmla="*/ 106 h 256"/>
              <a:gd name="T24" fmla="*/ 123 w 201"/>
              <a:gd name="T25" fmla="*/ 107 h 256"/>
              <a:gd name="T26" fmla="*/ 90 w 201"/>
              <a:gd name="T27" fmla="*/ 88 h 256"/>
              <a:gd name="T28" fmla="*/ 89 w 201"/>
              <a:gd name="T29" fmla="*/ 93 h 256"/>
              <a:gd name="T30" fmla="*/ 125 w 201"/>
              <a:gd name="T31" fmla="*/ 115 h 256"/>
              <a:gd name="T32" fmla="*/ 137 w 201"/>
              <a:gd name="T33" fmla="*/ 112 h 256"/>
              <a:gd name="T34" fmla="*/ 152 w 201"/>
              <a:gd name="T35" fmla="*/ 104 h 256"/>
              <a:gd name="T36" fmla="*/ 162 w 201"/>
              <a:gd name="T37" fmla="*/ 88 h 256"/>
              <a:gd name="T38" fmla="*/ 160 w 201"/>
              <a:gd name="T39" fmla="*/ 73 h 256"/>
              <a:gd name="T40" fmla="*/ 146 w 201"/>
              <a:gd name="T41" fmla="*/ 53 h 256"/>
              <a:gd name="T42" fmla="*/ 127 w 201"/>
              <a:gd name="T43" fmla="*/ 38 h 256"/>
              <a:gd name="T44" fmla="*/ 113 w 201"/>
              <a:gd name="T45" fmla="*/ 31 h 256"/>
              <a:gd name="T46" fmla="*/ 96 w 201"/>
              <a:gd name="T47" fmla="*/ 31 h 256"/>
              <a:gd name="T48" fmla="*/ 110 w 201"/>
              <a:gd name="T49" fmla="*/ 7 h 256"/>
              <a:gd name="T50" fmla="*/ 134 w 201"/>
              <a:gd name="T51" fmla="*/ 19 h 256"/>
              <a:gd name="T52" fmla="*/ 181 w 201"/>
              <a:gd name="T53" fmla="*/ 110 h 256"/>
              <a:gd name="T54" fmla="*/ 161 w 201"/>
              <a:gd name="T55" fmla="*/ 164 h 256"/>
              <a:gd name="T56" fmla="*/ 165 w 201"/>
              <a:gd name="T57" fmla="*/ 198 h 256"/>
              <a:gd name="T58" fmla="*/ 154 w 201"/>
              <a:gd name="T59" fmla="*/ 230 h 256"/>
              <a:gd name="T60" fmla="*/ 113 w 201"/>
              <a:gd name="T61" fmla="*/ 245 h 256"/>
              <a:gd name="T62" fmla="*/ 49 w 201"/>
              <a:gd name="T63" fmla="*/ 222 h 256"/>
              <a:gd name="T64" fmla="*/ 9 w 201"/>
              <a:gd name="T65" fmla="*/ 187 h 256"/>
              <a:gd name="T66" fmla="*/ 25 w 201"/>
              <a:gd name="T67" fmla="*/ 191 h 256"/>
              <a:gd name="T68" fmla="*/ 66 w 201"/>
              <a:gd name="T69" fmla="*/ 219 h 256"/>
              <a:gd name="T70" fmla="*/ 85 w 201"/>
              <a:gd name="T71" fmla="*/ 219 h 256"/>
              <a:gd name="T72" fmla="*/ 104 w 201"/>
              <a:gd name="T73" fmla="*/ 215 h 256"/>
              <a:gd name="T74" fmla="*/ 125 w 201"/>
              <a:gd name="T75" fmla="*/ 205 h 256"/>
              <a:gd name="T76" fmla="*/ 127 w 201"/>
              <a:gd name="T77" fmla="*/ 192 h 256"/>
              <a:gd name="T78" fmla="*/ 133 w 201"/>
              <a:gd name="T79" fmla="*/ 184 h 256"/>
              <a:gd name="T80" fmla="*/ 115 w 201"/>
              <a:gd name="T81" fmla="*/ 148 h 256"/>
              <a:gd name="T82" fmla="*/ 105 w 201"/>
              <a:gd name="T83" fmla="*/ 132 h 256"/>
              <a:gd name="T84" fmla="*/ 88 w 201"/>
              <a:gd name="T85" fmla="*/ 123 h 256"/>
              <a:gd name="T86" fmla="*/ 71 w 201"/>
              <a:gd name="T87" fmla="*/ 95 h 256"/>
              <a:gd name="T88" fmla="*/ 54 w 201"/>
              <a:gd name="T89" fmla="*/ 105 h 256"/>
              <a:gd name="T90" fmla="*/ 121 w 201"/>
              <a:gd name="T91" fmla="*/ 163 h 256"/>
              <a:gd name="T92" fmla="*/ 127 w 201"/>
              <a:gd name="T93" fmla="*/ 185 h 256"/>
              <a:gd name="T94" fmla="*/ 117 w 201"/>
              <a:gd name="T95" fmla="*/ 199 h 256"/>
              <a:gd name="T96" fmla="*/ 104 w 201"/>
              <a:gd name="T97" fmla="*/ 211 h 256"/>
              <a:gd name="T98" fmla="*/ 79 w 201"/>
              <a:gd name="T99" fmla="*/ 215 h 256"/>
              <a:gd name="T100" fmla="*/ 46 w 201"/>
              <a:gd name="T101" fmla="*/ 199 h 256"/>
              <a:gd name="T102" fmla="*/ 1 w 201"/>
              <a:gd name="T103" fmla="*/ 181 h 256"/>
              <a:gd name="T104" fmla="*/ 6 w 201"/>
              <a:gd name="T105" fmla="*/ 193 h 256"/>
              <a:gd name="T106" fmla="*/ 70 w 201"/>
              <a:gd name="T107" fmla="*/ 247 h 256"/>
              <a:gd name="T108" fmla="*/ 98 w 201"/>
              <a:gd name="T109" fmla="*/ 254 h 256"/>
              <a:gd name="T110" fmla="*/ 134 w 201"/>
              <a:gd name="T111" fmla="*/ 248 h 256"/>
              <a:gd name="T112" fmla="*/ 166 w 201"/>
              <a:gd name="T113" fmla="*/ 227 h 256"/>
              <a:gd name="T114" fmla="*/ 123 w 201"/>
              <a:gd name="T115" fmla="*/ 41 h 256"/>
              <a:gd name="T116" fmla="*/ 110 w 201"/>
              <a:gd name="T117" fmla="*/ 6 h 256"/>
              <a:gd name="T118" fmla="*/ 189 w 201"/>
              <a:gd name="T119" fmla="*/ 100 h 256"/>
              <a:gd name="T120" fmla="*/ 105 w 201"/>
              <a:gd name="T121" fmla="*/ 137 h 256"/>
              <a:gd name="T122" fmla="*/ 74 w 201"/>
              <a:gd name="T123" fmla="*/ 21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1" h="256">
                <a:moveTo>
                  <a:pt x="166" y="225"/>
                </a:moveTo>
                <a:cubicBezTo>
                  <a:pt x="166" y="224"/>
                  <a:pt x="167" y="224"/>
                  <a:pt x="167" y="223"/>
                </a:cubicBezTo>
                <a:cubicBezTo>
                  <a:pt x="167" y="223"/>
                  <a:pt x="168" y="223"/>
                  <a:pt x="168" y="223"/>
                </a:cubicBezTo>
                <a:cubicBezTo>
                  <a:pt x="168" y="222"/>
                  <a:pt x="168" y="222"/>
                  <a:pt x="168" y="222"/>
                </a:cubicBezTo>
                <a:cubicBezTo>
                  <a:pt x="169" y="220"/>
                  <a:pt x="170" y="219"/>
                  <a:pt x="171" y="218"/>
                </a:cubicBezTo>
                <a:cubicBezTo>
                  <a:pt x="171" y="217"/>
                  <a:pt x="171" y="216"/>
                  <a:pt x="170" y="215"/>
                </a:cubicBezTo>
                <a:cubicBezTo>
                  <a:pt x="171" y="213"/>
                  <a:pt x="173" y="214"/>
                  <a:pt x="174" y="213"/>
                </a:cubicBezTo>
                <a:cubicBezTo>
                  <a:pt x="173" y="213"/>
                  <a:pt x="172" y="212"/>
                  <a:pt x="172" y="211"/>
                </a:cubicBezTo>
                <a:cubicBezTo>
                  <a:pt x="175" y="212"/>
                  <a:pt x="171" y="208"/>
                  <a:pt x="174" y="209"/>
                </a:cubicBezTo>
                <a:cubicBezTo>
                  <a:pt x="172" y="208"/>
                  <a:pt x="174" y="206"/>
                  <a:pt x="171" y="206"/>
                </a:cubicBezTo>
                <a:cubicBezTo>
                  <a:pt x="171" y="205"/>
                  <a:pt x="172" y="205"/>
                  <a:pt x="171" y="204"/>
                </a:cubicBezTo>
                <a:cubicBezTo>
                  <a:pt x="173" y="204"/>
                  <a:pt x="173" y="206"/>
                  <a:pt x="174" y="205"/>
                </a:cubicBezTo>
                <a:cubicBezTo>
                  <a:pt x="172" y="204"/>
                  <a:pt x="176" y="203"/>
                  <a:pt x="174" y="203"/>
                </a:cubicBezTo>
                <a:cubicBezTo>
                  <a:pt x="174" y="204"/>
                  <a:pt x="170" y="203"/>
                  <a:pt x="171" y="202"/>
                </a:cubicBezTo>
                <a:cubicBezTo>
                  <a:pt x="175" y="203"/>
                  <a:pt x="171" y="202"/>
                  <a:pt x="171" y="200"/>
                </a:cubicBezTo>
                <a:cubicBezTo>
                  <a:pt x="173" y="201"/>
                  <a:pt x="173" y="199"/>
                  <a:pt x="175" y="199"/>
                </a:cubicBezTo>
                <a:cubicBezTo>
                  <a:pt x="174" y="199"/>
                  <a:pt x="175" y="198"/>
                  <a:pt x="174" y="196"/>
                </a:cubicBezTo>
                <a:cubicBezTo>
                  <a:pt x="176" y="196"/>
                  <a:pt x="176" y="198"/>
                  <a:pt x="176" y="197"/>
                </a:cubicBezTo>
                <a:cubicBezTo>
                  <a:pt x="176" y="196"/>
                  <a:pt x="176" y="196"/>
                  <a:pt x="176" y="195"/>
                </a:cubicBezTo>
                <a:cubicBezTo>
                  <a:pt x="173" y="196"/>
                  <a:pt x="173" y="194"/>
                  <a:pt x="172" y="191"/>
                </a:cubicBezTo>
                <a:cubicBezTo>
                  <a:pt x="173" y="191"/>
                  <a:pt x="173" y="192"/>
                  <a:pt x="173" y="191"/>
                </a:cubicBezTo>
                <a:cubicBezTo>
                  <a:pt x="173" y="191"/>
                  <a:pt x="173" y="190"/>
                  <a:pt x="173" y="190"/>
                </a:cubicBezTo>
                <a:cubicBezTo>
                  <a:pt x="175" y="190"/>
                  <a:pt x="175" y="190"/>
                  <a:pt x="175" y="190"/>
                </a:cubicBezTo>
                <a:cubicBezTo>
                  <a:pt x="174" y="191"/>
                  <a:pt x="174" y="194"/>
                  <a:pt x="175" y="194"/>
                </a:cubicBezTo>
                <a:cubicBezTo>
                  <a:pt x="175" y="193"/>
                  <a:pt x="176" y="193"/>
                  <a:pt x="177" y="194"/>
                </a:cubicBezTo>
                <a:cubicBezTo>
                  <a:pt x="176" y="192"/>
                  <a:pt x="177" y="191"/>
                  <a:pt x="175" y="192"/>
                </a:cubicBezTo>
                <a:cubicBezTo>
                  <a:pt x="174" y="187"/>
                  <a:pt x="178" y="191"/>
                  <a:pt x="177" y="188"/>
                </a:cubicBezTo>
                <a:cubicBezTo>
                  <a:pt x="176" y="188"/>
                  <a:pt x="173" y="187"/>
                  <a:pt x="173" y="186"/>
                </a:cubicBezTo>
                <a:cubicBezTo>
                  <a:pt x="174" y="185"/>
                  <a:pt x="174" y="183"/>
                  <a:pt x="172" y="183"/>
                </a:cubicBezTo>
                <a:cubicBezTo>
                  <a:pt x="172" y="182"/>
                  <a:pt x="172" y="182"/>
                  <a:pt x="172" y="182"/>
                </a:cubicBezTo>
                <a:cubicBezTo>
                  <a:pt x="174" y="183"/>
                  <a:pt x="174" y="180"/>
                  <a:pt x="175" y="179"/>
                </a:cubicBezTo>
                <a:cubicBezTo>
                  <a:pt x="174" y="183"/>
                  <a:pt x="178" y="183"/>
                  <a:pt x="175" y="186"/>
                </a:cubicBezTo>
                <a:cubicBezTo>
                  <a:pt x="177" y="185"/>
                  <a:pt x="176" y="187"/>
                  <a:pt x="177" y="187"/>
                </a:cubicBezTo>
                <a:cubicBezTo>
                  <a:pt x="177" y="186"/>
                  <a:pt x="177" y="186"/>
                  <a:pt x="178" y="185"/>
                </a:cubicBezTo>
                <a:cubicBezTo>
                  <a:pt x="178" y="186"/>
                  <a:pt x="178" y="187"/>
                  <a:pt x="179" y="187"/>
                </a:cubicBezTo>
                <a:cubicBezTo>
                  <a:pt x="178" y="185"/>
                  <a:pt x="178" y="184"/>
                  <a:pt x="178" y="184"/>
                </a:cubicBezTo>
                <a:cubicBezTo>
                  <a:pt x="177" y="183"/>
                  <a:pt x="176" y="182"/>
                  <a:pt x="176" y="181"/>
                </a:cubicBezTo>
                <a:cubicBezTo>
                  <a:pt x="177" y="181"/>
                  <a:pt x="177" y="180"/>
                  <a:pt x="177" y="178"/>
                </a:cubicBezTo>
                <a:cubicBezTo>
                  <a:pt x="177" y="176"/>
                  <a:pt x="176" y="174"/>
                  <a:pt x="176" y="174"/>
                </a:cubicBezTo>
                <a:cubicBezTo>
                  <a:pt x="175" y="177"/>
                  <a:pt x="173" y="171"/>
                  <a:pt x="173" y="173"/>
                </a:cubicBezTo>
                <a:cubicBezTo>
                  <a:pt x="175" y="174"/>
                  <a:pt x="172" y="176"/>
                  <a:pt x="172" y="176"/>
                </a:cubicBezTo>
                <a:cubicBezTo>
                  <a:pt x="171" y="170"/>
                  <a:pt x="169" y="165"/>
                  <a:pt x="167" y="160"/>
                </a:cubicBezTo>
                <a:cubicBezTo>
                  <a:pt x="165" y="154"/>
                  <a:pt x="162" y="149"/>
                  <a:pt x="157" y="144"/>
                </a:cubicBezTo>
                <a:cubicBezTo>
                  <a:pt x="160" y="143"/>
                  <a:pt x="163" y="142"/>
                  <a:pt x="165" y="140"/>
                </a:cubicBezTo>
                <a:cubicBezTo>
                  <a:pt x="167" y="140"/>
                  <a:pt x="168" y="139"/>
                  <a:pt x="170" y="138"/>
                </a:cubicBezTo>
                <a:cubicBezTo>
                  <a:pt x="171" y="137"/>
                  <a:pt x="172" y="135"/>
                  <a:pt x="173" y="134"/>
                </a:cubicBezTo>
                <a:cubicBezTo>
                  <a:pt x="174" y="134"/>
                  <a:pt x="174" y="136"/>
                  <a:pt x="175" y="135"/>
                </a:cubicBezTo>
                <a:cubicBezTo>
                  <a:pt x="175" y="134"/>
                  <a:pt x="176" y="135"/>
                  <a:pt x="177" y="134"/>
                </a:cubicBezTo>
                <a:cubicBezTo>
                  <a:pt x="176" y="133"/>
                  <a:pt x="177" y="132"/>
                  <a:pt x="178" y="132"/>
                </a:cubicBezTo>
                <a:cubicBezTo>
                  <a:pt x="179" y="132"/>
                  <a:pt x="181" y="131"/>
                  <a:pt x="180" y="131"/>
                </a:cubicBezTo>
                <a:cubicBezTo>
                  <a:pt x="180" y="131"/>
                  <a:pt x="179" y="131"/>
                  <a:pt x="179" y="130"/>
                </a:cubicBezTo>
                <a:cubicBezTo>
                  <a:pt x="179" y="130"/>
                  <a:pt x="179" y="129"/>
                  <a:pt x="179" y="129"/>
                </a:cubicBezTo>
                <a:cubicBezTo>
                  <a:pt x="181" y="130"/>
                  <a:pt x="181" y="128"/>
                  <a:pt x="182" y="127"/>
                </a:cubicBezTo>
                <a:cubicBezTo>
                  <a:pt x="182" y="127"/>
                  <a:pt x="183" y="128"/>
                  <a:pt x="183" y="127"/>
                </a:cubicBezTo>
                <a:cubicBezTo>
                  <a:pt x="181" y="125"/>
                  <a:pt x="181" y="127"/>
                  <a:pt x="180" y="127"/>
                </a:cubicBezTo>
                <a:cubicBezTo>
                  <a:pt x="181" y="125"/>
                  <a:pt x="181" y="124"/>
                  <a:pt x="181" y="122"/>
                </a:cubicBezTo>
                <a:cubicBezTo>
                  <a:pt x="182" y="122"/>
                  <a:pt x="181" y="123"/>
                  <a:pt x="182" y="124"/>
                </a:cubicBezTo>
                <a:cubicBezTo>
                  <a:pt x="184" y="122"/>
                  <a:pt x="182" y="121"/>
                  <a:pt x="183" y="120"/>
                </a:cubicBezTo>
                <a:cubicBezTo>
                  <a:pt x="184" y="122"/>
                  <a:pt x="185" y="120"/>
                  <a:pt x="187" y="118"/>
                </a:cubicBezTo>
                <a:cubicBezTo>
                  <a:pt x="185" y="120"/>
                  <a:pt x="187" y="120"/>
                  <a:pt x="188" y="121"/>
                </a:cubicBezTo>
                <a:cubicBezTo>
                  <a:pt x="188" y="121"/>
                  <a:pt x="189" y="120"/>
                  <a:pt x="190" y="119"/>
                </a:cubicBezTo>
                <a:cubicBezTo>
                  <a:pt x="191" y="119"/>
                  <a:pt x="191" y="118"/>
                  <a:pt x="191" y="118"/>
                </a:cubicBezTo>
                <a:cubicBezTo>
                  <a:pt x="189" y="119"/>
                  <a:pt x="187" y="119"/>
                  <a:pt x="186" y="116"/>
                </a:cubicBezTo>
                <a:cubicBezTo>
                  <a:pt x="189" y="116"/>
                  <a:pt x="188" y="116"/>
                  <a:pt x="189" y="118"/>
                </a:cubicBezTo>
                <a:cubicBezTo>
                  <a:pt x="190" y="117"/>
                  <a:pt x="191" y="116"/>
                  <a:pt x="193" y="116"/>
                </a:cubicBezTo>
                <a:cubicBezTo>
                  <a:pt x="190" y="114"/>
                  <a:pt x="193" y="114"/>
                  <a:pt x="192" y="111"/>
                </a:cubicBezTo>
                <a:cubicBezTo>
                  <a:pt x="192" y="112"/>
                  <a:pt x="189" y="114"/>
                  <a:pt x="189" y="112"/>
                </a:cubicBezTo>
                <a:cubicBezTo>
                  <a:pt x="192" y="113"/>
                  <a:pt x="193" y="110"/>
                  <a:pt x="193" y="109"/>
                </a:cubicBezTo>
                <a:cubicBezTo>
                  <a:pt x="195" y="111"/>
                  <a:pt x="195" y="110"/>
                  <a:pt x="197" y="111"/>
                </a:cubicBezTo>
                <a:cubicBezTo>
                  <a:pt x="197" y="109"/>
                  <a:pt x="198" y="107"/>
                  <a:pt x="196" y="106"/>
                </a:cubicBezTo>
                <a:cubicBezTo>
                  <a:pt x="196" y="107"/>
                  <a:pt x="196" y="109"/>
                  <a:pt x="195" y="109"/>
                </a:cubicBezTo>
                <a:cubicBezTo>
                  <a:pt x="195" y="106"/>
                  <a:pt x="197" y="105"/>
                  <a:pt x="198" y="107"/>
                </a:cubicBezTo>
                <a:cubicBezTo>
                  <a:pt x="198" y="106"/>
                  <a:pt x="199" y="105"/>
                  <a:pt x="199" y="104"/>
                </a:cubicBezTo>
                <a:cubicBezTo>
                  <a:pt x="197" y="103"/>
                  <a:pt x="197" y="102"/>
                  <a:pt x="197" y="101"/>
                </a:cubicBezTo>
                <a:cubicBezTo>
                  <a:pt x="198" y="99"/>
                  <a:pt x="198" y="98"/>
                  <a:pt x="197" y="97"/>
                </a:cubicBezTo>
                <a:cubicBezTo>
                  <a:pt x="200" y="97"/>
                  <a:pt x="197" y="96"/>
                  <a:pt x="197" y="95"/>
                </a:cubicBezTo>
                <a:cubicBezTo>
                  <a:pt x="198" y="95"/>
                  <a:pt x="198" y="94"/>
                  <a:pt x="200" y="94"/>
                </a:cubicBezTo>
                <a:cubicBezTo>
                  <a:pt x="199" y="93"/>
                  <a:pt x="199" y="90"/>
                  <a:pt x="198" y="90"/>
                </a:cubicBezTo>
                <a:cubicBezTo>
                  <a:pt x="196" y="91"/>
                  <a:pt x="199" y="92"/>
                  <a:pt x="197" y="92"/>
                </a:cubicBezTo>
                <a:cubicBezTo>
                  <a:pt x="196" y="92"/>
                  <a:pt x="196" y="90"/>
                  <a:pt x="196" y="89"/>
                </a:cubicBezTo>
                <a:cubicBezTo>
                  <a:pt x="198" y="89"/>
                  <a:pt x="201" y="91"/>
                  <a:pt x="199" y="89"/>
                </a:cubicBezTo>
                <a:cubicBezTo>
                  <a:pt x="199" y="87"/>
                  <a:pt x="195" y="91"/>
                  <a:pt x="196" y="89"/>
                </a:cubicBezTo>
                <a:cubicBezTo>
                  <a:pt x="196" y="88"/>
                  <a:pt x="196" y="86"/>
                  <a:pt x="197" y="86"/>
                </a:cubicBezTo>
                <a:cubicBezTo>
                  <a:pt x="197" y="87"/>
                  <a:pt x="197" y="88"/>
                  <a:pt x="199" y="88"/>
                </a:cubicBezTo>
                <a:cubicBezTo>
                  <a:pt x="198" y="84"/>
                  <a:pt x="195" y="82"/>
                  <a:pt x="197" y="80"/>
                </a:cubicBezTo>
                <a:cubicBezTo>
                  <a:pt x="196" y="79"/>
                  <a:pt x="193" y="81"/>
                  <a:pt x="192" y="79"/>
                </a:cubicBezTo>
                <a:cubicBezTo>
                  <a:pt x="192" y="78"/>
                  <a:pt x="192" y="77"/>
                  <a:pt x="193" y="77"/>
                </a:cubicBezTo>
                <a:cubicBezTo>
                  <a:pt x="195" y="77"/>
                  <a:pt x="192" y="79"/>
                  <a:pt x="194" y="79"/>
                </a:cubicBezTo>
                <a:cubicBezTo>
                  <a:pt x="194" y="79"/>
                  <a:pt x="195" y="79"/>
                  <a:pt x="196" y="79"/>
                </a:cubicBezTo>
                <a:cubicBezTo>
                  <a:pt x="195" y="77"/>
                  <a:pt x="195" y="77"/>
                  <a:pt x="196" y="76"/>
                </a:cubicBezTo>
                <a:cubicBezTo>
                  <a:pt x="195" y="75"/>
                  <a:pt x="194" y="75"/>
                  <a:pt x="193" y="75"/>
                </a:cubicBezTo>
                <a:cubicBezTo>
                  <a:pt x="194" y="74"/>
                  <a:pt x="195" y="75"/>
                  <a:pt x="195" y="75"/>
                </a:cubicBezTo>
                <a:cubicBezTo>
                  <a:pt x="194" y="71"/>
                  <a:pt x="192" y="69"/>
                  <a:pt x="194" y="68"/>
                </a:cubicBezTo>
                <a:cubicBezTo>
                  <a:pt x="193" y="67"/>
                  <a:pt x="192" y="65"/>
                  <a:pt x="191" y="64"/>
                </a:cubicBezTo>
                <a:cubicBezTo>
                  <a:pt x="191" y="62"/>
                  <a:pt x="190" y="60"/>
                  <a:pt x="188" y="60"/>
                </a:cubicBezTo>
                <a:cubicBezTo>
                  <a:pt x="188" y="61"/>
                  <a:pt x="188" y="62"/>
                  <a:pt x="188" y="62"/>
                </a:cubicBezTo>
                <a:cubicBezTo>
                  <a:pt x="187" y="62"/>
                  <a:pt x="186" y="61"/>
                  <a:pt x="185" y="61"/>
                </a:cubicBezTo>
                <a:cubicBezTo>
                  <a:pt x="185" y="59"/>
                  <a:pt x="188" y="59"/>
                  <a:pt x="188" y="58"/>
                </a:cubicBezTo>
                <a:cubicBezTo>
                  <a:pt x="185" y="59"/>
                  <a:pt x="186" y="57"/>
                  <a:pt x="187" y="56"/>
                </a:cubicBezTo>
                <a:cubicBezTo>
                  <a:pt x="185" y="55"/>
                  <a:pt x="184" y="53"/>
                  <a:pt x="182" y="53"/>
                </a:cubicBezTo>
                <a:cubicBezTo>
                  <a:pt x="183" y="48"/>
                  <a:pt x="178" y="45"/>
                  <a:pt x="183" y="42"/>
                </a:cubicBezTo>
                <a:cubicBezTo>
                  <a:pt x="181" y="39"/>
                  <a:pt x="178" y="37"/>
                  <a:pt x="176" y="35"/>
                </a:cubicBezTo>
                <a:cubicBezTo>
                  <a:pt x="176" y="35"/>
                  <a:pt x="175" y="35"/>
                  <a:pt x="175" y="34"/>
                </a:cubicBezTo>
                <a:cubicBezTo>
                  <a:pt x="175" y="34"/>
                  <a:pt x="175" y="34"/>
                  <a:pt x="174" y="34"/>
                </a:cubicBezTo>
                <a:cubicBezTo>
                  <a:pt x="174" y="33"/>
                  <a:pt x="174" y="33"/>
                  <a:pt x="174" y="33"/>
                </a:cubicBezTo>
                <a:cubicBezTo>
                  <a:pt x="173" y="32"/>
                  <a:pt x="172" y="31"/>
                  <a:pt x="172" y="30"/>
                </a:cubicBezTo>
                <a:cubicBezTo>
                  <a:pt x="169" y="31"/>
                  <a:pt x="171" y="29"/>
                  <a:pt x="171" y="29"/>
                </a:cubicBezTo>
                <a:cubicBezTo>
                  <a:pt x="170" y="29"/>
                  <a:pt x="169" y="29"/>
                  <a:pt x="168" y="29"/>
                </a:cubicBezTo>
                <a:cubicBezTo>
                  <a:pt x="168" y="28"/>
                  <a:pt x="168" y="27"/>
                  <a:pt x="167" y="26"/>
                </a:cubicBezTo>
                <a:cubicBezTo>
                  <a:pt x="165" y="25"/>
                  <a:pt x="155" y="19"/>
                  <a:pt x="156" y="19"/>
                </a:cubicBezTo>
                <a:cubicBezTo>
                  <a:pt x="155" y="18"/>
                  <a:pt x="155" y="19"/>
                  <a:pt x="154" y="19"/>
                </a:cubicBezTo>
                <a:cubicBezTo>
                  <a:pt x="152" y="15"/>
                  <a:pt x="145" y="17"/>
                  <a:pt x="144" y="12"/>
                </a:cubicBezTo>
                <a:cubicBezTo>
                  <a:pt x="140" y="13"/>
                  <a:pt x="140" y="14"/>
                  <a:pt x="136" y="14"/>
                </a:cubicBezTo>
                <a:cubicBezTo>
                  <a:pt x="139" y="13"/>
                  <a:pt x="134" y="12"/>
                  <a:pt x="137" y="11"/>
                </a:cubicBezTo>
                <a:cubicBezTo>
                  <a:pt x="134" y="11"/>
                  <a:pt x="130" y="8"/>
                  <a:pt x="127" y="9"/>
                </a:cubicBezTo>
                <a:cubicBezTo>
                  <a:pt x="127" y="8"/>
                  <a:pt x="127" y="6"/>
                  <a:pt x="125" y="6"/>
                </a:cubicBezTo>
                <a:cubicBezTo>
                  <a:pt x="125" y="6"/>
                  <a:pt x="124" y="7"/>
                  <a:pt x="124" y="7"/>
                </a:cubicBezTo>
                <a:cubicBezTo>
                  <a:pt x="123" y="7"/>
                  <a:pt x="123" y="7"/>
                  <a:pt x="123" y="7"/>
                </a:cubicBezTo>
                <a:cubicBezTo>
                  <a:pt x="121" y="7"/>
                  <a:pt x="118" y="6"/>
                  <a:pt x="116" y="5"/>
                </a:cubicBezTo>
                <a:cubicBezTo>
                  <a:pt x="113" y="4"/>
                  <a:pt x="111" y="4"/>
                  <a:pt x="110" y="6"/>
                </a:cubicBezTo>
                <a:cubicBezTo>
                  <a:pt x="108" y="6"/>
                  <a:pt x="110" y="4"/>
                  <a:pt x="110" y="4"/>
                </a:cubicBezTo>
                <a:cubicBezTo>
                  <a:pt x="109" y="4"/>
                  <a:pt x="108" y="4"/>
                  <a:pt x="107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07" y="5"/>
                  <a:pt x="107" y="5"/>
                  <a:pt x="107" y="5"/>
                </a:cubicBezTo>
                <a:cubicBezTo>
                  <a:pt x="107" y="4"/>
                  <a:pt x="106" y="3"/>
                  <a:pt x="105" y="3"/>
                </a:cubicBezTo>
                <a:cubicBezTo>
                  <a:pt x="105" y="2"/>
                  <a:pt x="107" y="3"/>
                  <a:pt x="107" y="4"/>
                </a:cubicBezTo>
                <a:cubicBezTo>
                  <a:pt x="107" y="2"/>
                  <a:pt x="106" y="2"/>
                  <a:pt x="106" y="1"/>
                </a:cubicBezTo>
                <a:cubicBezTo>
                  <a:pt x="104" y="1"/>
                  <a:pt x="104" y="1"/>
                  <a:pt x="102" y="1"/>
                </a:cubicBezTo>
                <a:cubicBezTo>
                  <a:pt x="102" y="1"/>
                  <a:pt x="103" y="1"/>
                  <a:pt x="104" y="1"/>
                </a:cubicBezTo>
                <a:cubicBezTo>
                  <a:pt x="102" y="1"/>
                  <a:pt x="102" y="0"/>
                  <a:pt x="101" y="1"/>
                </a:cubicBezTo>
                <a:cubicBezTo>
                  <a:pt x="103" y="1"/>
                  <a:pt x="99" y="1"/>
                  <a:pt x="100" y="1"/>
                </a:cubicBezTo>
                <a:cubicBezTo>
                  <a:pt x="100" y="1"/>
                  <a:pt x="100" y="2"/>
                  <a:pt x="100" y="2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4"/>
                  <a:pt x="101" y="3"/>
                  <a:pt x="101" y="4"/>
                </a:cubicBezTo>
                <a:cubicBezTo>
                  <a:pt x="100" y="4"/>
                  <a:pt x="100" y="4"/>
                  <a:pt x="99" y="4"/>
                </a:cubicBezTo>
                <a:cubicBezTo>
                  <a:pt x="100" y="5"/>
                  <a:pt x="100" y="6"/>
                  <a:pt x="101" y="7"/>
                </a:cubicBezTo>
                <a:cubicBezTo>
                  <a:pt x="98" y="6"/>
                  <a:pt x="97" y="9"/>
                  <a:pt x="100" y="9"/>
                </a:cubicBezTo>
                <a:cubicBezTo>
                  <a:pt x="99" y="10"/>
                  <a:pt x="99" y="10"/>
                  <a:pt x="99" y="11"/>
                </a:cubicBezTo>
                <a:cubicBezTo>
                  <a:pt x="97" y="10"/>
                  <a:pt x="97" y="10"/>
                  <a:pt x="97" y="10"/>
                </a:cubicBezTo>
                <a:cubicBezTo>
                  <a:pt x="96" y="11"/>
                  <a:pt x="94" y="13"/>
                  <a:pt x="92" y="16"/>
                </a:cubicBezTo>
                <a:cubicBezTo>
                  <a:pt x="90" y="18"/>
                  <a:pt x="88" y="21"/>
                  <a:pt x="89" y="23"/>
                </a:cubicBezTo>
                <a:cubicBezTo>
                  <a:pt x="87" y="22"/>
                  <a:pt x="84" y="27"/>
                  <a:pt x="86" y="29"/>
                </a:cubicBezTo>
                <a:cubicBezTo>
                  <a:pt x="86" y="29"/>
                  <a:pt x="85" y="30"/>
                  <a:pt x="85" y="30"/>
                </a:cubicBezTo>
                <a:cubicBezTo>
                  <a:pt x="83" y="32"/>
                  <a:pt x="83" y="32"/>
                  <a:pt x="83" y="32"/>
                </a:cubicBezTo>
                <a:cubicBezTo>
                  <a:pt x="86" y="35"/>
                  <a:pt x="86" y="35"/>
                  <a:pt x="86" y="35"/>
                </a:cubicBezTo>
                <a:cubicBezTo>
                  <a:pt x="87" y="36"/>
                  <a:pt x="87" y="36"/>
                  <a:pt x="88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90" y="37"/>
                  <a:pt x="90" y="37"/>
                  <a:pt x="90" y="37"/>
                </a:cubicBezTo>
                <a:cubicBezTo>
                  <a:pt x="93" y="37"/>
                  <a:pt x="97" y="37"/>
                  <a:pt x="99" y="39"/>
                </a:cubicBezTo>
                <a:cubicBezTo>
                  <a:pt x="99" y="39"/>
                  <a:pt x="99" y="38"/>
                  <a:pt x="99" y="38"/>
                </a:cubicBezTo>
                <a:cubicBezTo>
                  <a:pt x="100" y="40"/>
                  <a:pt x="101" y="38"/>
                  <a:pt x="102" y="40"/>
                </a:cubicBezTo>
                <a:cubicBezTo>
                  <a:pt x="102" y="40"/>
                  <a:pt x="101" y="40"/>
                  <a:pt x="101" y="41"/>
                </a:cubicBezTo>
                <a:cubicBezTo>
                  <a:pt x="102" y="41"/>
                  <a:pt x="105" y="43"/>
                  <a:pt x="103" y="40"/>
                </a:cubicBezTo>
                <a:cubicBezTo>
                  <a:pt x="106" y="42"/>
                  <a:pt x="107" y="42"/>
                  <a:pt x="109" y="41"/>
                </a:cubicBezTo>
                <a:cubicBezTo>
                  <a:pt x="109" y="42"/>
                  <a:pt x="109" y="42"/>
                  <a:pt x="108" y="43"/>
                </a:cubicBezTo>
                <a:cubicBezTo>
                  <a:pt x="109" y="44"/>
                  <a:pt x="109" y="43"/>
                  <a:pt x="110" y="42"/>
                </a:cubicBezTo>
                <a:cubicBezTo>
                  <a:pt x="110" y="45"/>
                  <a:pt x="112" y="44"/>
                  <a:pt x="114" y="45"/>
                </a:cubicBezTo>
                <a:cubicBezTo>
                  <a:pt x="114" y="44"/>
                  <a:pt x="114" y="44"/>
                  <a:pt x="114" y="43"/>
                </a:cubicBezTo>
                <a:cubicBezTo>
                  <a:pt x="115" y="44"/>
                  <a:pt x="114" y="45"/>
                  <a:pt x="114" y="45"/>
                </a:cubicBezTo>
                <a:cubicBezTo>
                  <a:pt x="117" y="45"/>
                  <a:pt x="120" y="46"/>
                  <a:pt x="121" y="47"/>
                </a:cubicBezTo>
                <a:cubicBezTo>
                  <a:pt x="123" y="49"/>
                  <a:pt x="125" y="50"/>
                  <a:pt x="127" y="48"/>
                </a:cubicBezTo>
                <a:cubicBezTo>
                  <a:pt x="127" y="50"/>
                  <a:pt x="130" y="50"/>
                  <a:pt x="132" y="51"/>
                </a:cubicBezTo>
                <a:cubicBezTo>
                  <a:pt x="134" y="52"/>
                  <a:pt x="136" y="53"/>
                  <a:pt x="135" y="55"/>
                </a:cubicBezTo>
                <a:cubicBezTo>
                  <a:pt x="137" y="53"/>
                  <a:pt x="138" y="59"/>
                  <a:pt x="140" y="55"/>
                </a:cubicBezTo>
                <a:cubicBezTo>
                  <a:pt x="141" y="55"/>
                  <a:pt x="140" y="58"/>
                  <a:pt x="142" y="57"/>
                </a:cubicBezTo>
                <a:cubicBezTo>
                  <a:pt x="141" y="58"/>
                  <a:pt x="139" y="59"/>
                  <a:pt x="141" y="59"/>
                </a:cubicBezTo>
                <a:cubicBezTo>
                  <a:pt x="141" y="60"/>
                  <a:pt x="141" y="57"/>
                  <a:pt x="142" y="58"/>
                </a:cubicBezTo>
                <a:cubicBezTo>
                  <a:pt x="141" y="59"/>
                  <a:pt x="142" y="58"/>
                  <a:pt x="143" y="58"/>
                </a:cubicBezTo>
                <a:cubicBezTo>
                  <a:pt x="141" y="59"/>
                  <a:pt x="144" y="59"/>
                  <a:pt x="143" y="60"/>
                </a:cubicBezTo>
                <a:cubicBezTo>
                  <a:pt x="144" y="60"/>
                  <a:pt x="144" y="59"/>
                  <a:pt x="144" y="59"/>
                </a:cubicBezTo>
                <a:cubicBezTo>
                  <a:pt x="145" y="59"/>
                  <a:pt x="144" y="62"/>
                  <a:pt x="146" y="61"/>
                </a:cubicBezTo>
                <a:cubicBezTo>
                  <a:pt x="145" y="64"/>
                  <a:pt x="146" y="64"/>
                  <a:pt x="148" y="63"/>
                </a:cubicBezTo>
                <a:cubicBezTo>
                  <a:pt x="148" y="64"/>
                  <a:pt x="147" y="65"/>
                  <a:pt x="147" y="65"/>
                </a:cubicBezTo>
                <a:cubicBezTo>
                  <a:pt x="149" y="64"/>
                  <a:pt x="147" y="68"/>
                  <a:pt x="148" y="68"/>
                </a:cubicBezTo>
                <a:cubicBezTo>
                  <a:pt x="148" y="67"/>
                  <a:pt x="148" y="67"/>
                  <a:pt x="149" y="66"/>
                </a:cubicBezTo>
                <a:cubicBezTo>
                  <a:pt x="149" y="67"/>
                  <a:pt x="150" y="67"/>
                  <a:pt x="151" y="67"/>
                </a:cubicBezTo>
                <a:cubicBezTo>
                  <a:pt x="150" y="68"/>
                  <a:pt x="149" y="68"/>
                  <a:pt x="148" y="69"/>
                </a:cubicBezTo>
                <a:cubicBezTo>
                  <a:pt x="148" y="70"/>
                  <a:pt x="152" y="67"/>
                  <a:pt x="149" y="69"/>
                </a:cubicBezTo>
                <a:cubicBezTo>
                  <a:pt x="149" y="70"/>
                  <a:pt x="151" y="69"/>
                  <a:pt x="150" y="70"/>
                </a:cubicBezTo>
                <a:cubicBezTo>
                  <a:pt x="152" y="69"/>
                  <a:pt x="153" y="68"/>
                  <a:pt x="154" y="68"/>
                </a:cubicBezTo>
                <a:cubicBezTo>
                  <a:pt x="153" y="69"/>
                  <a:pt x="154" y="69"/>
                  <a:pt x="153" y="69"/>
                </a:cubicBezTo>
                <a:cubicBezTo>
                  <a:pt x="151" y="70"/>
                  <a:pt x="151" y="70"/>
                  <a:pt x="150" y="71"/>
                </a:cubicBezTo>
                <a:cubicBezTo>
                  <a:pt x="151" y="71"/>
                  <a:pt x="152" y="70"/>
                  <a:pt x="152" y="70"/>
                </a:cubicBezTo>
                <a:cubicBezTo>
                  <a:pt x="150" y="71"/>
                  <a:pt x="150" y="72"/>
                  <a:pt x="150" y="73"/>
                </a:cubicBezTo>
                <a:cubicBezTo>
                  <a:pt x="151" y="73"/>
                  <a:pt x="152" y="71"/>
                  <a:pt x="153" y="72"/>
                </a:cubicBezTo>
                <a:cubicBezTo>
                  <a:pt x="152" y="72"/>
                  <a:pt x="153" y="73"/>
                  <a:pt x="151" y="73"/>
                </a:cubicBezTo>
                <a:cubicBezTo>
                  <a:pt x="152" y="73"/>
                  <a:pt x="151" y="74"/>
                  <a:pt x="153" y="74"/>
                </a:cubicBezTo>
                <a:cubicBezTo>
                  <a:pt x="151" y="75"/>
                  <a:pt x="154" y="76"/>
                  <a:pt x="151" y="76"/>
                </a:cubicBezTo>
                <a:cubicBezTo>
                  <a:pt x="154" y="76"/>
                  <a:pt x="151" y="77"/>
                  <a:pt x="154" y="78"/>
                </a:cubicBezTo>
                <a:cubicBezTo>
                  <a:pt x="153" y="78"/>
                  <a:pt x="152" y="78"/>
                  <a:pt x="152" y="78"/>
                </a:cubicBezTo>
                <a:cubicBezTo>
                  <a:pt x="152" y="78"/>
                  <a:pt x="153" y="78"/>
                  <a:pt x="153" y="78"/>
                </a:cubicBezTo>
                <a:cubicBezTo>
                  <a:pt x="152" y="78"/>
                  <a:pt x="151" y="79"/>
                  <a:pt x="151" y="79"/>
                </a:cubicBezTo>
                <a:cubicBezTo>
                  <a:pt x="152" y="79"/>
                  <a:pt x="152" y="79"/>
                  <a:pt x="151" y="79"/>
                </a:cubicBezTo>
                <a:cubicBezTo>
                  <a:pt x="156" y="80"/>
                  <a:pt x="151" y="81"/>
                  <a:pt x="151" y="82"/>
                </a:cubicBezTo>
                <a:cubicBezTo>
                  <a:pt x="152" y="82"/>
                  <a:pt x="154" y="82"/>
                  <a:pt x="153" y="82"/>
                </a:cubicBezTo>
                <a:cubicBezTo>
                  <a:pt x="151" y="82"/>
                  <a:pt x="152" y="83"/>
                  <a:pt x="153" y="83"/>
                </a:cubicBezTo>
                <a:cubicBezTo>
                  <a:pt x="152" y="83"/>
                  <a:pt x="153" y="84"/>
                  <a:pt x="151" y="84"/>
                </a:cubicBezTo>
                <a:cubicBezTo>
                  <a:pt x="153" y="85"/>
                  <a:pt x="153" y="86"/>
                  <a:pt x="153" y="87"/>
                </a:cubicBezTo>
                <a:cubicBezTo>
                  <a:pt x="152" y="89"/>
                  <a:pt x="152" y="90"/>
                  <a:pt x="153" y="91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2" y="91"/>
                  <a:pt x="151" y="91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0" y="93"/>
                  <a:pt x="153" y="96"/>
                  <a:pt x="151" y="94"/>
                </a:cubicBezTo>
                <a:cubicBezTo>
                  <a:pt x="150" y="95"/>
                  <a:pt x="153" y="96"/>
                  <a:pt x="153" y="97"/>
                </a:cubicBezTo>
                <a:cubicBezTo>
                  <a:pt x="152" y="96"/>
                  <a:pt x="151" y="96"/>
                  <a:pt x="151" y="95"/>
                </a:cubicBezTo>
                <a:cubicBezTo>
                  <a:pt x="150" y="97"/>
                  <a:pt x="150" y="98"/>
                  <a:pt x="149" y="99"/>
                </a:cubicBezTo>
                <a:cubicBezTo>
                  <a:pt x="149" y="100"/>
                  <a:pt x="149" y="100"/>
                  <a:pt x="147" y="100"/>
                </a:cubicBezTo>
                <a:cubicBezTo>
                  <a:pt x="148" y="101"/>
                  <a:pt x="147" y="102"/>
                  <a:pt x="147" y="102"/>
                </a:cubicBezTo>
                <a:cubicBezTo>
                  <a:pt x="147" y="103"/>
                  <a:pt x="146" y="104"/>
                  <a:pt x="147" y="105"/>
                </a:cubicBezTo>
                <a:cubicBezTo>
                  <a:pt x="146" y="103"/>
                  <a:pt x="145" y="103"/>
                  <a:pt x="145" y="103"/>
                </a:cubicBezTo>
                <a:cubicBezTo>
                  <a:pt x="145" y="105"/>
                  <a:pt x="146" y="106"/>
                  <a:pt x="147" y="108"/>
                </a:cubicBezTo>
                <a:cubicBezTo>
                  <a:pt x="145" y="106"/>
                  <a:pt x="146" y="105"/>
                  <a:pt x="144" y="104"/>
                </a:cubicBezTo>
                <a:cubicBezTo>
                  <a:pt x="143" y="105"/>
                  <a:pt x="143" y="104"/>
                  <a:pt x="142" y="104"/>
                </a:cubicBezTo>
                <a:cubicBezTo>
                  <a:pt x="142" y="104"/>
                  <a:pt x="142" y="104"/>
                  <a:pt x="142" y="104"/>
                </a:cubicBezTo>
                <a:cubicBezTo>
                  <a:pt x="142" y="106"/>
                  <a:pt x="143" y="106"/>
                  <a:pt x="143" y="106"/>
                </a:cubicBezTo>
                <a:cubicBezTo>
                  <a:pt x="142" y="104"/>
                  <a:pt x="143" y="108"/>
                  <a:pt x="142" y="106"/>
                </a:cubicBezTo>
                <a:cubicBezTo>
                  <a:pt x="142" y="106"/>
                  <a:pt x="142" y="105"/>
                  <a:pt x="141" y="105"/>
                </a:cubicBezTo>
                <a:cubicBezTo>
                  <a:pt x="142" y="106"/>
                  <a:pt x="141" y="105"/>
                  <a:pt x="141" y="105"/>
                </a:cubicBezTo>
                <a:cubicBezTo>
                  <a:pt x="141" y="106"/>
                  <a:pt x="142" y="106"/>
                  <a:pt x="141" y="107"/>
                </a:cubicBezTo>
                <a:cubicBezTo>
                  <a:pt x="141" y="106"/>
                  <a:pt x="141" y="107"/>
                  <a:pt x="140" y="105"/>
                </a:cubicBezTo>
                <a:cubicBezTo>
                  <a:pt x="139" y="105"/>
                  <a:pt x="139" y="106"/>
                  <a:pt x="139" y="108"/>
                </a:cubicBezTo>
                <a:cubicBezTo>
                  <a:pt x="138" y="107"/>
                  <a:pt x="139" y="106"/>
                  <a:pt x="138" y="106"/>
                </a:cubicBezTo>
                <a:cubicBezTo>
                  <a:pt x="138" y="105"/>
                  <a:pt x="136" y="109"/>
                  <a:pt x="136" y="106"/>
                </a:cubicBezTo>
                <a:cubicBezTo>
                  <a:pt x="135" y="106"/>
                  <a:pt x="136" y="108"/>
                  <a:pt x="135" y="108"/>
                </a:cubicBezTo>
                <a:cubicBezTo>
                  <a:pt x="135" y="108"/>
                  <a:pt x="134" y="107"/>
                  <a:pt x="133" y="107"/>
                </a:cubicBezTo>
                <a:cubicBezTo>
                  <a:pt x="132" y="107"/>
                  <a:pt x="131" y="107"/>
                  <a:pt x="132" y="108"/>
                </a:cubicBezTo>
                <a:cubicBezTo>
                  <a:pt x="131" y="109"/>
                  <a:pt x="131" y="105"/>
                  <a:pt x="130" y="108"/>
                </a:cubicBezTo>
                <a:cubicBezTo>
                  <a:pt x="131" y="108"/>
                  <a:pt x="130" y="109"/>
                  <a:pt x="130" y="110"/>
                </a:cubicBezTo>
                <a:cubicBezTo>
                  <a:pt x="130" y="109"/>
                  <a:pt x="129" y="112"/>
                  <a:pt x="129" y="110"/>
                </a:cubicBezTo>
                <a:cubicBezTo>
                  <a:pt x="130" y="109"/>
                  <a:pt x="129" y="108"/>
                  <a:pt x="130" y="106"/>
                </a:cubicBezTo>
                <a:cubicBezTo>
                  <a:pt x="129" y="108"/>
                  <a:pt x="128" y="107"/>
                  <a:pt x="126" y="108"/>
                </a:cubicBezTo>
                <a:cubicBezTo>
                  <a:pt x="125" y="107"/>
                  <a:pt x="125" y="106"/>
                  <a:pt x="124" y="105"/>
                </a:cubicBezTo>
                <a:cubicBezTo>
                  <a:pt x="123" y="106"/>
                  <a:pt x="124" y="107"/>
                  <a:pt x="123" y="107"/>
                </a:cubicBezTo>
                <a:cubicBezTo>
                  <a:pt x="122" y="107"/>
                  <a:pt x="123" y="105"/>
                  <a:pt x="123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1" y="107"/>
                  <a:pt x="122" y="104"/>
                  <a:pt x="122" y="106"/>
                </a:cubicBezTo>
                <a:cubicBezTo>
                  <a:pt x="121" y="106"/>
                  <a:pt x="120" y="102"/>
                  <a:pt x="119" y="104"/>
                </a:cubicBezTo>
                <a:cubicBezTo>
                  <a:pt x="117" y="102"/>
                  <a:pt x="115" y="102"/>
                  <a:pt x="112" y="102"/>
                </a:cubicBezTo>
                <a:cubicBezTo>
                  <a:pt x="112" y="101"/>
                  <a:pt x="114" y="101"/>
                  <a:pt x="113" y="100"/>
                </a:cubicBezTo>
                <a:cubicBezTo>
                  <a:pt x="112" y="101"/>
                  <a:pt x="112" y="101"/>
                  <a:pt x="111" y="102"/>
                </a:cubicBezTo>
                <a:cubicBezTo>
                  <a:pt x="112" y="101"/>
                  <a:pt x="111" y="101"/>
                  <a:pt x="112" y="100"/>
                </a:cubicBezTo>
                <a:cubicBezTo>
                  <a:pt x="111" y="100"/>
                  <a:pt x="110" y="99"/>
                  <a:pt x="109" y="100"/>
                </a:cubicBezTo>
                <a:cubicBezTo>
                  <a:pt x="109" y="98"/>
                  <a:pt x="108" y="100"/>
                  <a:pt x="106" y="99"/>
                </a:cubicBezTo>
                <a:cubicBezTo>
                  <a:pt x="107" y="97"/>
                  <a:pt x="105" y="98"/>
                  <a:pt x="104" y="98"/>
                </a:cubicBezTo>
                <a:cubicBezTo>
                  <a:pt x="105" y="96"/>
                  <a:pt x="103" y="98"/>
                  <a:pt x="104" y="96"/>
                </a:cubicBezTo>
                <a:cubicBezTo>
                  <a:pt x="102" y="98"/>
                  <a:pt x="103" y="94"/>
                  <a:pt x="102" y="94"/>
                </a:cubicBezTo>
                <a:cubicBezTo>
                  <a:pt x="101" y="95"/>
                  <a:pt x="99" y="95"/>
                  <a:pt x="101" y="94"/>
                </a:cubicBezTo>
                <a:cubicBezTo>
                  <a:pt x="100" y="92"/>
                  <a:pt x="99" y="91"/>
                  <a:pt x="96" y="93"/>
                </a:cubicBezTo>
                <a:cubicBezTo>
                  <a:pt x="99" y="90"/>
                  <a:pt x="95" y="91"/>
                  <a:pt x="96" y="90"/>
                </a:cubicBezTo>
                <a:cubicBezTo>
                  <a:pt x="94" y="91"/>
                  <a:pt x="93" y="89"/>
                  <a:pt x="92" y="87"/>
                </a:cubicBezTo>
                <a:cubicBezTo>
                  <a:pt x="91" y="88"/>
                  <a:pt x="91" y="88"/>
                  <a:pt x="90" y="88"/>
                </a:cubicBezTo>
                <a:cubicBezTo>
                  <a:pt x="91" y="88"/>
                  <a:pt x="91" y="88"/>
                  <a:pt x="91" y="88"/>
                </a:cubicBezTo>
                <a:cubicBezTo>
                  <a:pt x="88" y="83"/>
                  <a:pt x="83" y="83"/>
                  <a:pt x="79" y="80"/>
                </a:cubicBezTo>
                <a:cubicBezTo>
                  <a:pt x="78" y="81"/>
                  <a:pt x="75" y="82"/>
                  <a:pt x="75" y="82"/>
                </a:cubicBezTo>
                <a:cubicBezTo>
                  <a:pt x="80" y="83"/>
                  <a:pt x="79" y="88"/>
                  <a:pt x="82" y="88"/>
                </a:cubicBezTo>
                <a:cubicBezTo>
                  <a:pt x="80" y="92"/>
                  <a:pt x="84" y="91"/>
                  <a:pt x="84" y="93"/>
                </a:cubicBezTo>
                <a:cubicBezTo>
                  <a:pt x="85" y="92"/>
                  <a:pt x="86" y="91"/>
                  <a:pt x="86" y="92"/>
                </a:cubicBezTo>
                <a:cubicBezTo>
                  <a:pt x="86" y="92"/>
                  <a:pt x="85" y="93"/>
                  <a:pt x="86" y="94"/>
                </a:cubicBezTo>
                <a:cubicBezTo>
                  <a:pt x="85" y="94"/>
                  <a:pt x="85" y="95"/>
                  <a:pt x="85" y="96"/>
                </a:cubicBezTo>
                <a:cubicBezTo>
                  <a:pt x="85" y="95"/>
                  <a:pt x="86" y="96"/>
                  <a:pt x="86" y="96"/>
                </a:cubicBezTo>
                <a:cubicBezTo>
                  <a:pt x="85" y="95"/>
                  <a:pt x="87" y="93"/>
                  <a:pt x="88" y="93"/>
                </a:cubicBezTo>
                <a:cubicBezTo>
                  <a:pt x="86" y="94"/>
                  <a:pt x="87" y="96"/>
                  <a:pt x="86" y="97"/>
                </a:cubicBezTo>
                <a:cubicBezTo>
                  <a:pt x="87" y="96"/>
                  <a:pt x="86" y="98"/>
                  <a:pt x="87" y="98"/>
                </a:cubicBezTo>
                <a:cubicBezTo>
                  <a:pt x="88" y="96"/>
                  <a:pt x="90" y="97"/>
                  <a:pt x="89" y="98"/>
                </a:cubicBezTo>
                <a:cubicBezTo>
                  <a:pt x="88" y="99"/>
                  <a:pt x="89" y="97"/>
                  <a:pt x="88" y="99"/>
                </a:cubicBezTo>
                <a:cubicBezTo>
                  <a:pt x="89" y="100"/>
                  <a:pt x="90" y="99"/>
                  <a:pt x="92" y="98"/>
                </a:cubicBezTo>
                <a:cubicBezTo>
                  <a:pt x="89" y="98"/>
                  <a:pt x="91" y="95"/>
                  <a:pt x="88" y="96"/>
                </a:cubicBezTo>
                <a:cubicBezTo>
                  <a:pt x="90" y="95"/>
                  <a:pt x="88" y="96"/>
                  <a:pt x="87" y="96"/>
                </a:cubicBezTo>
                <a:cubicBezTo>
                  <a:pt x="89" y="94"/>
                  <a:pt x="87" y="94"/>
                  <a:pt x="89" y="93"/>
                </a:cubicBezTo>
                <a:cubicBezTo>
                  <a:pt x="91" y="95"/>
                  <a:pt x="94" y="98"/>
                  <a:pt x="97" y="100"/>
                </a:cubicBezTo>
                <a:cubicBezTo>
                  <a:pt x="101" y="102"/>
                  <a:pt x="104" y="105"/>
                  <a:pt x="106" y="108"/>
                </a:cubicBezTo>
                <a:cubicBezTo>
                  <a:pt x="108" y="106"/>
                  <a:pt x="107" y="109"/>
                  <a:pt x="110" y="108"/>
                </a:cubicBezTo>
                <a:cubicBezTo>
                  <a:pt x="109" y="109"/>
                  <a:pt x="109" y="109"/>
                  <a:pt x="109" y="110"/>
                </a:cubicBezTo>
                <a:cubicBezTo>
                  <a:pt x="108" y="110"/>
                  <a:pt x="108" y="109"/>
                  <a:pt x="108" y="110"/>
                </a:cubicBezTo>
                <a:cubicBezTo>
                  <a:pt x="109" y="111"/>
                  <a:pt x="108" y="111"/>
                  <a:pt x="108" y="114"/>
                </a:cubicBezTo>
                <a:cubicBezTo>
                  <a:pt x="109" y="112"/>
                  <a:pt x="109" y="112"/>
                  <a:pt x="109" y="111"/>
                </a:cubicBezTo>
                <a:cubicBezTo>
                  <a:pt x="109" y="111"/>
                  <a:pt x="110" y="111"/>
                  <a:pt x="110" y="111"/>
                </a:cubicBezTo>
                <a:cubicBezTo>
                  <a:pt x="110" y="112"/>
                  <a:pt x="112" y="113"/>
                  <a:pt x="115" y="112"/>
                </a:cubicBezTo>
                <a:cubicBezTo>
                  <a:pt x="115" y="112"/>
                  <a:pt x="115" y="112"/>
                  <a:pt x="115" y="113"/>
                </a:cubicBezTo>
                <a:cubicBezTo>
                  <a:pt x="115" y="113"/>
                  <a:pt x="114" y="113"/>
                  <a:pt x="114" y="113"/>
                </a:cubicBezTo>
                <a:cubicBezTo>
                  <a:pt x="115" y="114"/>
                  <a:pt x="116" y="111"/>
                  <a:pt x="116" y="111"/>
                </a:cubicBezTo>
                <a:cubicBezTo>
                  <a:pt x="117" y="113"/>
                  <a:pt x="114" y="114"/>
                  <a:pt x="115" y="114"/>
                </a:cubicBezTo>
                <a:cubicBezTo>
                  <a:pt x="116" y="114"/>
                  <a:pt x="117" y="112"/>
                  <a:pt x="117" y="112"/>
                </a:cubicBezTo>
                <a:cubicBezTo>
                  <a:pt x="116" y="114"/>
                  <a:pt x="117" y="115"/>
                  <a:pt x="117" y="117"/>
                </a:cubicBezTo>
                <a:cubicBezTo>
                  <a:pt x="119" y="115"/>
                  <a:pt x="117" y="119"/>
                  <a:pt x="119" y="116"/>
                </a:cubicBezTo>
                <a:cubicBezTo>
                  <a:pt x="120" y="119"/>
                  <a:pt x="121" y="118"/>
                  <a:pt x="122" y="117"/>
                </a:cubicBezTo>
                <a:cubicBezTo>
                  <a:pt x="123" y="116"/>
                  <a:pt x="124" y="114"/>
                  <a:pt x="125" y="115"/>
                </a:cubicBezTo>
                <a:cubicBezTo>
                  <a:pt x="124" y="118"/>
                  <a:pt x="124" y="115"/>
                  <a:pt x="123" y="116"/>
                </a:cubicBezTo>
                <a:cubicBezTo>
                  <a:pt x="124" y="118"/>
                  <a:pt x="125" y="117"/>
                  <a:pt x="126" y="116"/>
                </a:cubicBezTo>
                <a:cubicBezTo>
                  <a:pt x="126" y="117"/>
                  <a:pt x="126" y="118"/>
                  <a:pt x="126" y="118"/>
                </a:cubicBezTo>
                <a:cubicBezTo>
                  <a:pt x="128" y="117"/>
                  <a:pt x="129" y="120"/>
                  <a:pt x="130" y="116"/>
                </a:cubicBezTo>
                <a:cubicBezTo>
                  <a:pt x="130" y="116"/>
                  <a:pt x="131" y="117"/>
                  <a:pt x="131" y="116"/>
                </a:cubicBezTo>
                <a:cubicBezTo>
                  <a:pt x="131" y="116"/>
                  <a:pt x="131" y="116"/>
                  <a:pt x="131" y="116"/>
                </a:cubicBezTo>
                <a:cubicBezTo>
                  <a:pt x="131" y="116"/>
                  <a:pt x="132" y="117"/>
                  <a:pt x="131" y="118"/>
                </a:cubicBezTo>
                <a:cubicBezTo>
                  <a:pt x="133" y="118"/>
                  <a:pt x="133" y="119"/>
                  <a:pt x="134" y="118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134" y="117"/>
                  <a:pt x="133" y="117"/>
                  <a:pt x="134" y="116"/>
                </a:cubicBezTo>
                <a:cubicBezTo>
                  <a:pt x="133" y="116"/>
                  <a:pt x="133" y="117"/>
                  <a:pt x="132" y="118"/>
                </a:cubicBezTo>
                <a:cubicBezTo>
                  <a:pt x="133" y="117"/>
                  <a:pt x="132" y="116"/>
                  <a:pt x="133" y="116"/>
                </a:cubicBezTo>
                <a:cubicBezTo>
                  <a:pt x="134" y="117"/>
                  <a:pt x="135" y="113"/>
                  <a:pt x="136" y="117"/>
                </a:cubicBezTo>
                <a:cubicBezTo>
                  <a:pt x="136" y="114"/>
                  <a:pt x="138" y="113"/>
                  <a:pt x="136" y="113"/>
                </a:cubicBezTo>
                <a:cubicBezTo>
                  <a:pt x="136" y="116"/>
                  <a:pt x="136" y="112"/>
                  <a:pt x="136" y="114"/>
                </a:cubicBezTo>
                <a:cubicBezTo>
                  <a:pt x="136" y="114"/>
                  <a:pt x="136" y="115"/>
                  <a:pt x="136" y="115"/>
                </a:cubicBezTo>
                <a:cubicBezTo>
                  <a:pt x="135" y="114"/>
                  <a:pt x="135" y="114"/>
                  <a:pt x="134" y="113"/>
                </a:cubicBezTo>
                <a:cubicBezTo>
                  <a:pt x="136" y="112"/>
                  <a:pt x="136" y="112"/>
                  <a:pt x="137" y="112"/>
                </a:cubicBezTo>
                <a:cubicBezTo>
                  <a:pt x="138" y="112"/>
                  <a:pt x="139" y="111"/>
                  <a:pt x="140" y="111"/>
                </a:cubicBezTo>
                <a:cubicBezTo>
                  <a:pt x="140" y="113"/>
                  <a:pt x="141" y="113"/>
                  <a:pt x="141" y="113"/>
                </a:cubicBezTo>
                <a:cubicBezTo>
                  <a:pt x="142" y="113"/>
                  <a:pt x="142" y="112"/>
                  <a:pt x="143" y="113"/>
                </a:cubicBezTo>
                <a:cubicBezTo>
                  <a:pt x="143" y="114"/>
                  <a:pt x="142" y="114"/>
                  <a:pt x="142" y="115"/>
                </a:cubicBezTo>
                <a:cubicBezTo>
                  <a:pt x="143" y="115"/>
                  <a:pt x="143" y="115"/>
                  <a:pt x="143" y="116"/>
                </a:cubicBezTo>
                <a:cubicBezTo>
                  <a:pt x="144" y="116"/>
                  <a:pt x="144" y="116"/>
                  <a:pt x="144" y="115"/>
                </a:cubicBezTo>
                <a:cubicBezTo>
                  <a:pt x="143" y="115"/>
                  <a:pt x="143" y="114"/>
                  <a:pt x="143" y="114"/>
                </a:cubicBezTo>
                <a:cubicBezTo>
                  <a:pt x="143" y="113"/>
                  <a:pt x="144" y="112"/>
                  <a:pt x="143" y="111"/>
                </a:cubicBezTo>
                <a:cubicBezTo>
                  <a:pt x="145" y="112"/>
                  <a:pt x="144" y="111"/>
                  <a:pt x="144" y="109"/>
                </a:cubicBezTo>
                <a:cubicBezTo>
                  <a:pt x="146" y="112"/>
                  <a:pt x="145" y="108"/>
                  <a:pt x="147" y="110"/>
                </a:cubicBezTo>
                <a:cubicBezTo>
                  <a:pt x="146" y="110"/>
                  <a:pt x="145" y="111"/>
                  <a:pt x="145" y="112"/>
                </a:cubicBezTo>
                <a:cubicBezTo>
                  <a:pt x="147" y="112"/>
                  <a:pt x="148" y="110"/>
                  <a:pt x="147" y="108"/>
                </a:cubicBezTo>
                <a:cubicBezTo>
                  <a:pt x="148" y="109"/>
                  <a:pt x="148" y="110"/>
                  <a:pt x="149" y="110"/>
                </a:cubicBezTo>
                <a:cubicBezTo>
                  <a:pt x="149" y="109"/>
                  <a:pt x="149" y="108"/>
                  <a:pt x="150" y="107"/>
                </a:cubicBezTo>
                <a:cubicBezTo>
                  <a:pt x="151" y="106"/>
                  <a:pt x="152" y="106"/>
                  <a:pt x="152" y="105"/>
                </a:cubicBezTo>
                <a:cubicBezTo>
                  <a:pt x="152" y="105"/>
                  <a:pt x="150" y="103"/>
                  <a:pt x="150" y="103"/>
                </a:cubicBezTo>
                <a:cubicBezTo>
                  <a:pt x="151" y="103"/>
                  <a:pt x="151" y="103"/>
                  <a:pt x="152" y="103"/>
                </a:cubicBezTo>
                <a:cubicBezTo>
                  <a:pt x="151" y="103"/>
                  <a:pt x="150" y="103"/>
                  <a:pt x="152" y="104"/>
                </a:cubicBezTo>
                <a:cubicBezTo>
                  <a:pt x="151" y="103"/>
                  <a:pt x="155" y="105"/>
                  <a:pt x="154" y="104"/>
                </a:cubicBezTo>
                <a:cubicBezTo>
                  <a:pt x="152" y="104"/>
                  <a:pt x="154" y="103"/>
                  <a:pt x="154" y="103"/>
                </a:cubicBezTo>
                <a:cubicBezTo>
                  <a:pt x="154" y="102"/>
                  <a:pt x="152" y="102"/>
                  <a:pt x="152" y="101"/>
                </a:cubicBezTo>
                <a:cubicBezTo>
                  <a:pt x="154" y="103"/>
                  <a:pt x="152" y="101"/>
                  <a:pt x="153" y="101"/>
                </a:cubicBezTo>
                <a:cubicBezTo>
                  <a:pt x="153" y="101"/>
                  <a:pt x="154" y="101"/>
                  <a:pt x="155" y="101"/>
                </a:cubicBezTo>
                <a:cubicBezTo>
                  <a:pt x="153" y="100"/>
                  <a:pt x="155" y="100"/>
                  <a:pt x="155" y="100"/>
                </a:cubicBezTo>
                <a:cubicBezTo>
                  <a:pt x="153" y="99"/>
                  <a:pt x="156" y="99"/>
                  <a:pt x="154" y="98"/>
                </a:cubicBezTo>
                <a:cubicBezTo>
                  <a:pt x="154" y="98"/>
                  <a:pt x="153" y="98"/>
                  <a:pt x="153" y="98"/>
                </a:cubicBezTo>
                <a:cubicBezTo>
                  <a:pt x="154" y="97"/>
                  <a:pt x="157" y="100"/>
                  <a:pt x="157" y="99"/>
                </a:cubicBezTo>
                <a:cubicBezTo>
                  <a:pt x="157" y="98"/>
                  <a:pt x="158" y="98"/>
                  <a:pt x="158" y="97"/>
                </a:cubicBezTo>
                <a:cubicBezTo>
                  <a:pt x="158" y="97"/>
                  <a:pt x="159" y="98"/>
                  <a:pt x="159" y="98"/>
                </a:cubicBezTo>
                <a:cubicBezTo>
                  <a:pt x="159" y="97"/>
                  <a:pt x="159" y="97"/>
                  <a:pt x="159" y="96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59" y="95"/>
                  <a:pt x="159" y="96"/>
                  <a:pt x="159" y="95"/>
                </a:cubicBezTo>
                <a:cubicBezTo>
                  <a:pt x="159" y="95"/>
                  <a:pt x="159" y="95"/>
                  <a:pt x="159" y="95"/>
                </a:cubicBezTo>
                <a:cubicBezTo>
                  <a:pt x="159" y="95"/>
                  <a:pt x="159" y="94"/>
                  <a:pt x="159" y="94"/>
                </a:cubicBezTo>
                <a:cubicBezTo>
                  <a:pt x="160" y="93"/>
                  <a:pt x="161" y="93"/>
                  <a:pt x="162" y="91"/>
                </a:cubicBezTo>
                <a:cubicBezTo>
                  <a:pt x="160" y="91"/>
                  <a:pt x="161" y="89"/>
                  <a:pt x="162" y="88"/>
                </a:cubicBezTo>
                <a:cubicBezTo>
                  <a:pt x="162" y="87"/>
                  <a:pt x="163" y="85"/>
                  <a:pt x="161" y="85"/>
                </a:cubicBezTo>
                <a:cubicBezTo>
                  <a:pt x="161" y="84"/>
                  <a:pt x="163" y="84"/>
                  <a:pt x="164" y="83"/>
                </a:cubicBezTo>
                <a:cubicBezTo>
                  <a:pt x="163" y="83"/>
                  <a:pt x="162" y="83"/>
                  <a:pt x="162" y="83"/>
                </a:cubicBezTo>
                <a:cubicBezTo>
                  <a:pt x="165" y="83"/>
                  <a:pt x="160" y="81"/>
                  <a:pt x="163" y="81"/>
                </a:cubicBezTo>
                <a:cubicBezTo>
                  <a:pt x="160" y="81"/>
                  <a:pt x="162" y="80"/>
                  <a:pt x="159" y="81"/>
                </a:cubicBezTo>
                <a:cubicBezTo>
                  <a:pt x="160" y="80"/>
                  <a:pt x="160" y="80"/>
                  <a:pt x="159" y="80"/>
                </a:cubicBezTo>
                <a:cubicBezTo>
                  <a:pt x="161" y="79"/>
                  <a:pt x="162" y="80"/>
                  <a:pt x="162" y="79"/>
                </a:cubicBezTo>
                <a:cubicBezTo>
                  <a:pt x="160" y="80"/>
                  <a:pt x="163" y="78"/>
                  <a:pt x="161" y="78"/>
                </a:cubicBezTo>
                <a:cubicBezTo>
                  <a:pt x="162" y="79"/>
                  <a:pt x="158" y="79"/>
                  <a:pt x="158" y="79"/>
                </a:cubicBezTo>
                <a:cubicBezTo>
                  <a:pt x="162" y="78"/>
                  <a:pt x="159" y="78"/>
                  <a:pt x="158" y="78"/>
                </a:cubicBezTo>
                <a:cubicBezTo>
                  <a:pt x="160" y="78"/>
                  <a:pt x="160" y="77"/>
                  <a:pt x="162" y="77"/>
                </a:cubicBezTo>
                <a:cubicBezTo>
                  <a:pt x="161" y="77"/>
                  <a:pt x="162" y="76"/>
                  <a:pt x="161" y="76"/>
                </a:cubicBezTo>
                <a:cubicBezTo>
                  <a:pt x="162" y="75"/>
                  <a:pt x="162" y="76"/>
                  <a:pt x="163" y="75"/>
                </a:cubicBezTo>
                <a:cubicBezTo>
                  <a:pt x="162" y="75"/>
                  <a:pt x="162" y="75"/>
                  <a:pt x="163" y="75"/>
                </a:cubicBezTo>
                <a:cubicBezTo>
                  <a:pt x="159" y="76"/>
                  <a:pt x="159" y="75"/>
                  <a:pt x="158" y="74"/>
                </a:cubicBezTo>
                <a:cubicBezTo>
                  <a:pt x="158" y="74"/>
                  <a:pt x="159" y="74"/>
                  <a:pt x="159" y="73"/>
                </a:cubicBezTo>
                <a:cubicBezTo>
                  <a:pt x="158" y="73"/>
                  <a:pt x="158" y="73"/>
                  <a:pt x="159" y="73"/>
                </a:cubicBezTo>
                <a:cubicBezTo>
                  <a:pt x="160" y="73"/>
                  <a:pt x="160" y="73"/>
                  <a:pt x="160" y="73"/>
                </a:cubicBezTo>
                <a:cubicBezTo>
                  <a:pt x="159" y="74"/>
                  <a:pt x="160" y="74"/>
                  <a:pt x="161" y="75"/>
                </a:cubicBezTo>
                <a:cubicBezTo>
                  <a:pt x="161" y="74"/>
                  <a:pt x="161" y="74"/>
                  <a:pt x="162" y="74"/>
                </a:cubicBezTo>
                <a:cubicBezTo>
                  <a:pt x="161" y="73"/>
                  <a:pt x="163" y="72"/>
                  <a:pt x="161" y="73"/>
                </a:cubicBezTo>
                <a:cubicBezTo>
                  <a:pt x="159" y="71"/>
                  <a:pt x="163" y="72"/>
                  <a:pt x="162" y="71"/>
                </a:cubicBezTo>
                <a:cubicBezTo>
                  <a:pt x="161" y="71"/>
                  <a:pt x="158" y="71"/>
                  <a:pt x="158" y="71"/>
                </a:cubicBezTo>
                <a:cubicBezTo>
                  <a:pt x="159" y="70"/>
                  <a:pt x="158" y="69"/>
                  <a:pt x="157" y="70"/>
                </a:cubicBezTo>
                <a:cubicBezTo>
                  <a:pt x="157" y="70"/>
                  <a:pt x="157" y="70"/>
                  <a:pt x="157" y="70"/>
                </a:cubicBezTo>
                <a:cubicBezTo>
                  <a:pt x="159" y="70"/>
                  <a:pt x="158" y="68"/>
                  <a:pt x="159" y="67"/>
                </a:cubicBezTo>
                <a:cubicBezTo>
                  <a:pt x="159" y="69"/>
                  <a:pt x="162" y="69"/>
                  <a:pt x="159" y="71"/>
                </a:cubicBezTo>
                <a:cubicBezTo>
                  <a:pt x="161" y="70"/>
                  <a:pt x="161" y="71"/>
                  <a:pt x="162" y="70"/>
                </a:cubicBezTo>
                <a:cubicBezTo>
                  <a:pt x="162" y="70"/>
                  <a:pt x="162" y="70"/>
                  <a:pt x="162" y="69"/>
                </a:cubicBezTo>
                <a:cubicBezTo>
                  <a:pt x="163" y="70"/>
                  <a:pt x="163" y="70"/>
                  <a:pt x="163" y="70"/>
                </a:cubicBezTo>
                <a:cubicBezTo>
                  <a:pt x="163" y="69"/>
                  <a:pt x="161" y="68"/>
                  <a:pt x="160" y="68"/>
                </a:cubicBezTo>
                <a:cubicBezTo>
                  <a:pt x="163" y="67"/>
                  <a:pt x="160" y="65"/>
                  <a:pt x="159" y="64"/>
                </a:cubicBezTo>
                <a:cubicBezTo>
                  <a:pt x="159" y="66"/>
                  <a:pt x="157" y="64"/>
                  <a:pt x="157" y="65"/>
                </a:cubicBezTo>
                <a:cubicBezTo>
                  <a:pt x="159" y="65"/>
                  <a:pt x="156" y="67"/>
                  <a:pt x="156" y="67"/>
                </a:cubicBezTo>
                <a:cubicBezTo>
                  <a:pt x="155" y="65"/>
                  <a:pt x="153" y="62"/>
                  <a:pt x="152" y="60"/>
                </a:cubicBezTo>
                <a:cubicBezTo>
                  <a:pt x="150" y="58"/>
                  <a:pt x="148" y="55"/>
                  <a:pt x="146" y="53"/>
                </a:cubicBezTo>
                <a:cubicBezTo>
                  <a:pt x="146" y="50"/>
                  <a:pt x="149" y="49"/>
                  <a:pt x="148" y="46"/>
                </a:cubicBezTo>
                <a:cubicBezTo>
                  <a:pt x="142" y="45"/>
                  <a:pt x="141" y="42"/>
                  <a:pt x="136" y="43"/>
                </a:cubicBezTo>
                <a:cubicBezTo>
                  <a:pt x="137" y="42"/>
                  <a:pt x="137" y="41"/>
                  <a:pt x="137" y="41"/>
                </a:cubicBezTo>
                <a:cubicBezTo>
                  <a:pt x="136" y="42"/>
                  <a:pt x="137" y="41"/>
                  <a:pt x="136" y="41"/>
                </a:cubicBezTo>
                <a:cubicBezTo>
                  <a:pt x="135" y="44"/>
                  <a:pt x="135" y="39"/>
                  <a:pt x="134" y="40"/>
                </a:cubicBezTo>
                <a:cubicBezTo>
                  <a:pt x="134" y="41"/>
                  <a:pt x="134" y="41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0"/>
                  <a:pt x="133" y="41"/>
                  <a:pt x="132" y="41"/>
                </a:cubicBezTo>
                <a:cubicBezTo>
                  <a:pt x="132" y="40"/>
                  <a:pt x="132" y="40"/>
                  <a:pt x="132" y="39"/>
                </a:cubicBezTo>
                <a:cubicBezTo>
                  <a:pt x="131" y="42"/>
                  <a:pt x="132" y="41"/>
                  <a:pt x="132" y="42"/>
                </a:cubicBezTo>
                <a:cubicBezTo>
                  <a:pt x="131" y="42"/>
                  <a:pt x="130" y="43"/>
                  <a:pt x="129" y="44"/>
                </a:cubicBezTo>
                <a:cubicBezTo>
                  <a:pt x="129" y="43"/>
                  <a:pt x="129" y="43"/>
                  <a:pt x="130" y="42"/>
                </a:cubicBezTo>
                <a:cubicBezTo>
                  <a:pt x="129" y="41"/>
                  <a:pt x="129" y="43"/>
                  <a:pt x="128" y="43"/>
                </a:cubicBezTo>
                <a:cubicBezTo>
                  <a:pt x="129" y="41"/>
                  <a:pt x="128" y="41"/>
                  <a:pt x="127" y="40"/>
                </a:cubicBezTo>
                <a:cubicBezTo>
                  <a:pt x="128" y="41"/>
                  <a:pt x="128" y="39"/>
                  <a:pt x="129" y="38"/>
                </a:cubicBezTo>
                <a:cubicBezTo>
                  <a:pt x="128" y="38"/>
                  <a:pt x="128" y="36"/>
                  <a:pt x="127" y="37"/>
                </a:cubicBezTo>
                <a:cubicBezTo>
                  <a:pt x="128" y="38"/>
                  <a:pt x="127" y="40"/>
                  <a:pt x="126" y="41"/>
                </a:cubicBezTo>
                <a:cubicBezTo>
                  <a:pt x="126" y="39"/>
                  <a:pt x="126" y="40"/>
                  <a:pt x="127" y="38"/>
                </a:cubicBezTo>
                <a:cubicBezTo>
                  <a:pt x="127" y="37"/>
                  <a:pt x="126" y="37"/>
                  <a:pt x="126" y="36"/>
                </a:cubicBezTo>
                <a:cubicBezTo>
                  <a:pt x="125" y="39"/>
                  <a:pt x="126" y="36"/>
                  <a:pt x="124" y="37"/>
                </a:cubicBezTo>
                <a:cubicBezTo>
                  <a:pt x="124" y="37"/>
                  <a:pt x="125" y="39"/>
                  <a:pt x="124" y="40"/>
                </a:cubicBezTo>
                <a:cubicBezTo>
                  <a:pt x="125" y="37"/>
                  <a:pt x="124" y="36"/>
                  <a:pt x="123" y="36"/>
                </a:cubicBezTo>
                <a:cubicBezTo>
                  <a:pt x="125" y="34"/>
                  <a:pt x="124" y="35"/>
                  <a:pt x="125" y="32"/>
                </a:cubicBezTo>
                <a:cubicBezTo>
                  <a:pt x="124" y="33"/>
                  <a:pt x="123" y="32"/>
                  <a:pt x="123" y="34"/>
                </a:cubicBezTo>
                <a:cubicBezTo>
                  <a:pt x="123" y="34"/>
                  <a:pt x="124" y="34"/>
                  <a:pt x="124" y="35"/>
                </a:cubicBezTo>
                <a:cubicBezTo>
                  <a:pt x="122" y="35"/>
                  <a:pt x="122" y="33"/>
                  <a:pt x="123" y="32"/>
                </a:cubicBezTo>
                <a:cubicBezTo>
                  <a:pt x="122" y="31"/>
                  <a:pt x="122" y="31"/>
                  <a:pt x="122" y="31"/>
                </a:cubicBezTo>
                <a:cubicBezTo>
                  <a:pt x="121" y="35"/>
                  <a:pt x="120" y="31"/>
                  <a:pt x="118" y="33"/>
                </a:cubicBezTo>
                <a:cubicBezTo>
                  <a:pt x="119" y="30"/>
                  <a:pt x="118" y="33"/>
                  <a:pt x="117" y="33"/>
                </a:cubicBezTo>
                <a:cubicBezTo>
                  <a:pt x="118" y="32"/>
                  <a:pt x="117" y="31"/>
                  <a:pt x="118" y="30"/>
                </a:cubicBezTo>
                <a:cubicBezTo>
                  <a:pt x="117" y="30"/>
                  <a:pt x="116" y="30"/>
                  <a:pt x="115" y="31"/>
                </a:cubicBezTo>
                <a:cubicBezTo>
                  <a:pt x="115" y="33"/>
                  <a:pt x="116" y="31"/>
                  <a:pt x="116" y="32"/>
                </a:cubicBezTo>
                <a:cubicBezTo>
                  <a:pt x="116" y="33"/>
                  <a:pt x="115" y="33"/>
                  <a:pt x="115" y="33"/>
                </a:cubicBezTo>
                <a:cubicBezTo>
                  <a:pt x="115" y="31"/>
                  <a:pt x="116" y="29"/>
                  <a:pt x="115" y="30"/>
                </a:cubicBezTo>
                <a:cubicBezTo>
                  <a:pt x="114" y="30"/>
                  <a:pt x="115" y="34"/>
                  <a:pt x="114" y="33"/>
                </a:cubicBezTo>
                <a:cubicBezTo>
                  <a:pt x="114" y="32"/>
                  <a:pt x="114" y="32"/>
                  <a:pt x="113" y="31"/>
                </a:cubicBezTo>
                <a:cubicBezTo>
                  <a:pt x="114" y="31"/>
                  <a:pt x="115" y="31"/>
                  <a:pt x="115" y="30"/>
                </a:cubicBezTo>
                <a:cubicBezTo>
                  <a:pt x="113" y="30"/>
                  <a:pt x="111" y="32"/>
                  <a:pt x="111" y="30"/>
                </a:cubicBezTo>
                <a:cubicBezTo>
                  <a:pt x="110" y="30"/>
                  <a:pt x="110" y="34"/>
                  <a:pt x="109" y="34"/>
                </a:cubicBezTo>
                <a:cubicBezTo>
                  <a:pt x="109" y="34"/>
                  <a:pt x="109" y="33"/>
                  <a:pt x="109" y="33"/>
                </a:cubicBezTo>
                <a:cubicBezTo>
                  <a:pt x="109" y="31"/>
                  <a:pt x="109" y="34"/>
                  <a:pt x="110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09" y="31"/>
                  <a:pt x="109" y="31"/>
                  <a:pt x="109" y="30"/>
                </a:cubicBezTo>
                <a:cubicBezTo>
                  <a:pt x="109" y="31"/>
                  <a:pt x="108" y="31"/>
                  <a:pt x="108" y="32"/>
                </a:cubicBezTo>
                <a:cubicBezTo>
                  <a:pt x="108" y="31"/>
                  <a:pt x="108" y="30"/>
                  <a:pt x="109" y="30"/>
                </a:cubicBezTo>
                <a:cubicBezTo>
                  <a:pt x="107" y="30"/>
                  <a:pt x="105" y="31"/>
                  <a:pt x="106" y="29"/>
                </a:cubicBezTo>
                <a:cubicBezTo>
                  <a:pt x="104" y="31"/>
                  <a:pt x="102" y="28"/>
                  <a:pt x="101" y="31"/>
                </a:cubicBezTo>
                <a:cubicBezTo>
                  <a:pt x="101" y="31"/>
                  <a:pt x="101" y="31"/>
                  <a:pt x="101" y="32"/>
                </a:cubicBezTo>
                <a:cubicBezTo>
                  <a:pt x="101" y="33"/>
                  <a:pt x="100" y="33"/>
                  <a:pt x="100" y="34"/>
                </a:cubicBezTo>
                <a:cubicBezTo>
                  <a:pt x="99" y="33"/>
                  <a:pt x="100" y="31"/>
                  <a:pt x="100" y="30"/>
                </a:cubicBezTo>
                <a:cubicBezTo>
                  <a:pt x="99" y="33"/>
                  <a:pt x="99" y="31"/>
                  <a:pt x="99" y="30"/>
                </a:cubicBezTo>
                <a:cubicBezTo>
                  <a:pt x="98" y="31"/>
                  <a:pt x="97" y="31"/>
                  <a:pt x="96" y="33"/>
                </a:cubicBezTo>
                <a:cubicBezTo>
                  <a:pt x="96" y="32"/>
                  <a:pt x="95" y="31"/>
                  <a:pt x="94" y="31"/>
                </a:cubicBezTo>
                <a:cubicBezTo>
                  <a:pt x="95" y="31"/>
                  <a:pt x="95" y="31"/>
                  <a:pt x="96" y="31"/>
                </a:cubicBezTo>
                <a:cubicBezTo>
                  <a:pt x="95" y="29"/>
                  <a:pt x="98" y="24"/>
                  <a:pt x="98" y="25"/>
                </a:cubicBezTo>
                <a:cubicBezTo>
                  <a:pt x="99" y="25"/>
                  <a:pt x="98" y="24"/>
                  <a:pt x="98" y="24"/>
                </a:cubicBezTo>
                <a:cubicBezTo>
                  <a:pt x="101" y="24"/>
                  <a:pt x="98" y="19"/>
                  <a:pt x="102" y="20"/>
                </a:cubicBezTo>
                <a:cubicBezTo>
                  <a:pt x="100" y="17"/>
                  <a:pt x="100" y="17"/>
                  <a:pt x="100" y="15"/>
                </a:cubicBezTo>
                <a:cubicBezTo>
                  <a:pt x="101" y="17"/>
                  <a:pt x="101" y="14"/>
                  <a:pt x="103" y="17"/>
                </a:cubicBezTo>
                <a:cubicBezTo>
                  <a:pt x="102" y="15"/>
                  <a:pt x="104" y="13"/>
                  <a:pt x="104" y="12"/>
                </a:cubicBezTo>
                <a:cubicBezTo>
                  <a:pt x="105" y="12"/>
                  <a:pt x="106" y="12"/>
                  <a:pt x="106" y="11"/>
                </a:cubicBezTo>
                <a:cubicBezTo>
                  <a:pt x="105" y="10"/>
                  <a:pt x="105" y="9"/>
                  <a:pt x="106" y="7"/>
                </a:cubicBezTo>
                <a:cubicBezTo>
                  <a:pt x="106" y="8"/>
                  <a:pt x="106" y="8"/>
                  <a:pt x="106" y="8"/>
                </a:cubicBezTo>
                <a:cubicBezTo>
                  <a:pt x="107" y="8"/>
                  <a:pt x="108" y="7"/>
                  <a:pt x="108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7"/>
                  <a:pt x="108" y="7"/>
                  <a:pt x="108" y="8"/>
                </a:cubicBezTo>
                <a:cubicBezTo>
                  <a:pt x="108" y="7"/>
                  <a:pt x="109" y="7"/>
                  <a:pt x="109" y="7"/>
                </a:cubicBezTo>
                <a:cubicBezTo>
                  <a:pt x="109" y="8"/>
                  <a:pt x="109" y="8"/>
                  <a:pt x="109" y="8"/>
                </a:cubicBezTo>
                <a:cubicBezTo>
                  <a:pt x="109" y="8"/>
                  <a:pt x="109" y="7"/>
                  <a:pt x="109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09" y="7"/>
                  <a:pt x="110" y="7"/>
                  <a:pt x="110" y="7"/>
                </a:cubicBezTo>
                <a:cubicBezTo>
                  <a:pt x="110" y="6"/>
                  <a:pt x="110" y="6"/>
                  <a:pt x="110" y="6"/>
                </a:cubicBezTo>
                <a:cubicBezTo>
                  <a:pt x="110" y="7"/>
                  <a:pt x="110" y="7"/>
                  <a:pt x="111" y="7"/>
                </a:cubicBezTo>
                <a:cubicBezTo>
                  <a:pt x="111" y="7"/>
                  <a:pt x="111" y="7"/>
                  <a:pt x="112" y="7"/>
                </a:cubicBezTo>
                <a:cubicBezTo>
                  <a:pt x="112" y="7"/>
                  <a:pt x="112" y="8"/>
                  <a:pt x="112" y="8"/>
                </a:cubicBezTo>
                <a:cubicBezTo>
                  <a:pt x="112" y="9"/>
                  <a:pt x="112" y="9"/>
                  <a:pt x="111" y="10"/>
                </a:cubicBezTo>
                <a:cubicBezTo>
                  <a:pt x="111" y="10"/>
                  <a:pt x="110" y="11"/>
                  <a:pt x="110" y="11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8" y="11"/>
                  <a:pt x="108" y="11"/>
                  <a:pt x="108" y="12"/>
                </a:cubicBezTo>
                <a:cubicBezTo>
                  <a:pt x="109" y="12"/>
                  <a:pt x="110" y="12"/>
                  <a:pt x="111" y="12"/>
                </a:cubicBezTo>
                <a:cubicBezTo>
                  <a:pt x="113" y="11"/>
                  <a:pt x="111" y="10"/>
                  <a:pt x="112" y="10"/>
                </a:cubicBezTo>
                <a:cubicBezTo>
                  <a:pt x="112" y="11"/>
                  <a:pt x="113" y="12"/>
                  <a:pt x="113" y="13"/>
                </a:cubicBezTo>
                <a:cubicBezTo>
                  <a:pt x="115" y="12"/>
                  <a:pt x="118" y="12"/>
                  <a:pt x="120" y="11"/>
                </a:cubicBezTo>
                <a:cubicBezTo>
                  <a:pt x="119" y="13"/>
                  <a:pt x="120" y="14"/>
                  <a:pt x="122" y="14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23" y="15"/>
                  <a:pt x="126" y="14"/>
                  <a:pt x="125" y="13"/>
                </a:cubicBezTo>
                <a:cubicBezTo>
                  <a:pt x="127" y="13"/>
                  <a:pt x="126" y="14"/>
                  <a:pt x="129" y="14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9" y="17"/>
                  <a:pt x="132" y="18"/>
                  <a:pt x="134" y="19"/>
                </a:cubicBezTo>
                <a:cubicBezTo>
                  <a:pt x="137" y="21"/>
                  <a:pt x="140" y="22"/>
                  <a:pt x="143" y="24"/>
                </a:cubicBezTo>
                <a:cubicBezTo>
                  <a:pt x="146" y="25"/>
                  <a:pt x="148" y="27"/>
                  <a:pt x="151" y="28"/>
                </a:cubicBezTo>
                <a:cubicBezTo>
                  <a:pt x="154" y="29"/>
                  <a:pt x="156" y="30"/>
                  <a:pt x="158" y="30"/>
                </a:cubicBezTo>
                <a:cubicBezTo>
                  <a:pt x="157" y="31"/>
                  <a:pt x="159" y="34"/>
                  <a:pt x="161" y="35"/>
                </a:cubicBezTo>
                <a:cubicBezTo>
                  <a:pt x="163" y="37"/>
                  <a:pt x="166" y="39"/>
                  <a:pt x="167" y="39"/>
                </a:cubicBezTo>
                <a:cubicBezTo>
                  <a:pt x="169" y="42"/>
                  <a:pt x="172" y="46"/>
                  <a:pt x="175" y="51"/>
                </a:cubicBezTo>
                <a:cubicBezTo>
                  <a:pt x="178" y="55"/>
                  <a:pt x="180" y="60"/>
                  <a:pt x="181" y="63"/>
                </a:cubicBezTo>
                <a:cubicBezTo>
                  <a:pt x="181" y="63"/>
                  <a:pt x="181" y="63"/>
                  <a:pt x="181" y="63"/>
                </a:cubicBezTo>
                <a:cubicBezTo>
                  <a:pt x="181" y="66"/>
                  <a:pt x="182" y="65"/>
                  <a:pt x="182" y="70"/>
                </a:cubicBezTo>
                <a:cubicBezTo>
                  <a:pt x="182" y="69"/>
                  <a:pt x="182" y="68"/>
                  <a:pt x="181" y="68"/>
                </a:cubicBezTo>
                <a:cubicBezTo>
                  <a:pt x="181" y="69"/>
                  <a:pt x="182" y="76"/>
                  <a:pt x="183" y="71"/>
                </a:cubicBezTo>
                <a:cubicBezTo>
                  <a:pt x="183" y="77"/>
                  <a:pt x="184" y="80"/>
                  <a:pt x="186" y="84"/>
                </a:cubicBezTo>
                <a:cubicBezTo>
                  <a:pt x="185" y="84"/>
                  <a:pt x="185" y="83"/>
                  <a:pt x="184" y="83"/>
                </a:cubicBezTo>
                <a:cubicBezTo>
                  <a:pt x="184" y="85"/>
                  <a:pt x="185" y="84"/>
                  <a:pt x="185" y="85"/>
                </a:cubicBezTo>
                <a:cubicBezTo>
                  <a:pt x="183" y="88"/>
                  <a:pt x="185" y="91"/>
                  <a:pt x="184" y="94"/>
                </a:cubicBezTo>
                <a:cubicBezTo>
                  <a:pt x="185" y="94"/>
                  <a:pt x="186" y="93"/>
                  <a:pt x="186" y="94"/>
                </a:cubicBezTo>
                <a:cubicBezTo>
                  <a:pt x="186" y="95"/>
                  <a:pt x="184" y="94"/>
                  <a:pt x="184" y="95"/>
                </a:cubicBezTo>
                <a:cubicBezTo>
                  <a:pt x="185" y="101"/>
                  <a:pt x="183" y="106"/>
                  <a:pt x="181" y="110"/>
                </a:cubicBezTo>
                <a:cubicBezTo>
                  <a:pt x="179" y="113"/>
                  <a:pt x="177" y="116"/>
                  <a:pt x="177" y="119"/>
                </a:cubicBezTo>
                <a:cubicBezTo>
                  <a:pt x="174" y="120"/>
                  <a:pt x="172" y="123"/>
                  <a:pt x="169" y="126"/>
                </a:cubicBezTo>
                <a:cubicBezTo>
                  <a:pt x="165" y="129"/>
                  <a:pt x="161" y="131"/>
                  <a:pt x="158" y="129"/>
                </a:cubicBezTo>
                <a:cubicBezTo>
                  <a:pt x="159" y="131"/>
                  <a:pt x="156" y="132"/>
                  <a:pt x="154" y="132"/>
                </a:cubicBezTo>
                <a:cubicBezTo>
                  <a:pt x="152" y="133"/>
                  <a:pt x="151" y="133"/>
                  <a:pt x="153" y="135"/>
                </a:cubicBezTo>
                <a:cubicBezTo>
                  <a:pt x="152" y="135"/>
                  <a:pt x="151" y="135"/>
                  <a:pt x="150" y="134"/>
                </a:cubicBezTo>
                <a:cubicBezTo>
                  <a:pt x="143" y="133"/>
                  <a:pt x="143" y="133"/>
                  <a:pt x="143" y="133"/>
                </a:cubicBezTo>
                <a:cubicBezTo>
                  <a:pt x="149" y="145"/>
                  <a:pt x="149" y="145"/>
                  <a:pt x="149" y="145"/>
                </a:cubicBezTo>
                <a:cubicBezTo>
                  <a:pt x="149" y="146"/>
                  <a:pt x="150" y="148"/>
                  <a:pt x="152" y="147"/>
                </a:cubicBezTo>
                <a:cubicBezTo>
                  <a:pt x="151" y="148"/>
                  <a:pt x="149" y="149"/>
                  <a:pt x="151" y="149"/>
                </a:cubicBezTo>
                <a:cubicBezTo>
                  <a:pt x="152" y="151"/>
                  <a:pt x="151" y="147"/>
                  <a:pt x="152" y="148"/>
                </a:cubicBezTo>
                <a:cubicBezTo>
                  <a:pt x="152" y="149"/>
                  <a:pt x="153" y="149"/>
                  <a:pt x="154" y="149"/>
                </a:cubicBezTo>
                <a:cubicBezTo>
                  <a:pt x="152" y="150"/>
                  <a:pt x="156" y="151"/>
                  <a:pt x="155" y="153"/>
                </a:cubicBezTo>
                <a:cubicBezTo>
                  <a:pt x="156" y="153"/>
                  <a:pt x="156" y="151"/>
                  <a:pt x="157" y="152"/>
                </a:cubicBezTo>
                <a:cubicBezTo>
                  <a:pt x="158" y="153"/>
                  <a:pt x="157" y="156"/>
                  <a:pt x="159" y="155"/>
                </a:cubicBezTo>
                <a:cubicBezTo>
                  <a:pt x="159" y="158"/>
                  <a:pt x="159" y="159"/>
                  <a:pt x="160" y="160"/>
                </a:cubicBezTo>
                <a:cubicBezTo>
                  <a:pt x="160" y="161"/>
                  <a:pt x="161" y="162"/>
                  <a:pt x="163" y="162"/>
                </a:cubicBezTo>
                <a:cubicBezTo>
                  <a:pt x="162" y="163"/>
                  <a:pt x="161" y="163"/>
                  <a:pt x="161" y="164"/>
                </a:cubicBezTo>
                <a:cubicBezTo>
                  <a:pt x="163" y="164"/>
                  <a:pt x="163" y="166"/>
                  <a:pt x="163" y="167"/>
                </a:cubicBezTo>
                <a:cubicBezTo>
                  <a:pt x="163" y="168"/>
                  <a:pt x="162" y="170"/>
                  <a:pt x="163" y="170"/>
                </a:cubicBezTo>
                <a:cubicBezTo>
                  <a:pt x="164" y="170"/>
                  <a:pt x="163" y="169"/>
                  <a:pt x="164" y="169"/>
                </a:cubicBezTo>
                <a:cubicBezTo>
                  <a:pt x="164" y="170"/>
                  <a:pt x="165" y="171"/>
                  <a:pt x="166" y="172"/>
                </a:cubicBezTo>
                <a:cubicBezTo>
                  <a:pt x="165" y="173"/>
                  <a:pt x="164" y="172"/>
                  <a:pt x="163" y="172"/>
                </a:cubicBezTo>
                <a:cubicBezTo>
                  <a:pt x="163" y="176"/>
                  <a:pt x="168" y="172"/>
                  <a:pt x="165" y="175"/>
                </a:cubicBezTo>
                <a:cubicBezTo>
                  <a:pt x="165" y="176"/>
                  <a:pt x="166" y="176"/>
                  <a:pt x="166" y="177"/>
                </a:cubicBezTo>
                <a:cubicBezTo>
                  <a:pt x="167" y="177"/>
                  <a:pt x="169" y="176"/>
                  <a:pt x="170" y="177"/>
                </a:cubicBezTo>
                <a:cubicBezTo>
                  <a:pt x="169" y="177"/>
                  <a:pt x="169" y="178"/>
                  <a:pt x="169" y="178"/>
                </a:cubicBezTo>
                <a:cubicBezTo>
                  <a:pt x="167" y="178"/>
                  <a:pt x="166" y="178"/>
                  <a:pt x="165" y="179"/>
                </a:cubicBezTo>
                <a:cubicBezTo>
                  <a:pt x="166" y="179"/>
                  <a:pt x="167" y="179"/>
                  <a:pt x="167" y="180"/>
                </a:cubicBezTo>
                <a:cubicBezTo>
                  <a:pt x="165" y="180"/>
                  <a:pt x="165" y="182"/>
                  <a:pt x="165" y="183"/>
                </a:cubicBezTo>
                <a:cubicBezTo>
                  <a:pt x="166" y="185"/>
                  <a:pt x="167" y="182"/>
                  <a:pt x="168" y="183"/>
                </a:cubicBezTo>
                <a:cubicBezTo>
                  <a:pt x="167" y="184"/>
                  <a:pt x="167" y="186"/>
                  <a:pt x="166" y="185"/>
                </a:cubicBezTo>
                <a:cubicBezTo>
                  <a:pt x="167" y="187"/>
                  <a:pt x="166" y="187"/>
                  <a:pt x="167" y="189"/>
                </a:cubicBezTo>
                <a:cubicBezTo>
                  <a:pt x="165" y="190"/>
                  <a:pt x="168" y="193"/>
                  <a:pt x="165" y="193"/>
                </a:cubicBezTo>
                <a:cubicBezTo>
                  <a:pt x="168" y="195"/>
                  <a:pt x="164" y="196"/>
                  <a:pt x="167" y="198"/>
                </a:cubicBezTo>
                <a:cubicBezTo>
                  <a:pt x="166" y="197"/>
                  <a:pt x="165" y="197"/>
                  <a:pt x="165" y="198"/>
                </a:cubicBezTo>
                <a:cubicBezTo>
                  <a:pt x="165" y="198"/>
                  <a:pt x="166" y="198"/>
                  <a:pt x="166" y="199"/>
                </a:cubicBezTo>
                <a:cubicBezTo>
                  <a:pt x="165" y="199"/>
                  <a:pt x="164" y="199"/>
                  <a:pt x="164" y="200"/>
                </a:cubicBezTo>
                <a:cubicBezTo>
                  <a:pt x="165" y="200"/>
                  <a:pt x="164" y="200"/>
                  <a:pt x="164" y="201"/>
                </a:cubicBezTo>
                <a:cubicBezTo>
                  <a:pt x="168" y="203"/>
                  <a:pt x="163" y="204"/>
                  <a:pt x="163" y="207"/>
                </a:cubicBezTo>
                <a:cubicBezTo>
                  <a:pt x="164" y="207"/>
                  <a:pt x="165" y="207"/>
                  <a:pt x="164" y="208"/>
                </a:cubicBezTo>
                <a:cubicBezTo>
                  <a:pt x="162" y="207"/>
                  <a:pt x="163" y="209"/>
                  <a:pt x="164" y="210"/>
                </a:cubicBezTo>
                <a:cubicBezTo>
                  <a:pt x="163" y="210"/>
                  <a:pt x="162" y="212"/>
                  <a:pt x="161" y="212"/>
                </a:cubicBezTo>
                <a:cubicBezTo>
                  <a:pt x="161" y="214"/>
                  <a:pt x="161" y="215"/>
                  <a:pt x="161" y="216"/>
                </a:cubicBezTo>
                <a:cubicBezTo>
                  <a:pt x="161" y="217"/>
                  <a:pt x="160" y="217"/>
                  <a:pt x="160" y="218"/>
                </a:cubicBezTo>
                <a:cubicBezTo>
                  <a:pt x="160" y="218"/>
                  <a:pt x="160" y="218"/>
                  <a:pt x="160" y="218"/>
                </a:cubicBezTo>
                <a:cubicBezTo>
                  <a:pt x="160" y="218"/>
                  <a:pt x="160" y="218"/>
                  <a:pt x="160" y="218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59" y="219"/>
                  <a:pt x="159" y="219"/>
                  <a:pt x="159" y="219"/>
                </a:cubicBezTo>
                <a:cubicBezTo>
                  <a:pt x="159" y="220"/>
                  <a:pt x="158" y="221"/>
                  <a:pt x="158" y="223"/>
                </a:cubicBezTo>
                <a:cubicBezTo>
                  <a:pt x="157" y="224"/>
                  <a:pt x="157" y="225"/>
                  <a:pt x="157" y="226"/>
                </a:cubicBezTo>
                <a:cubicBezTo>
                  <a:pt x="155" y="225"/>
                  <a:pt x="155" y="225"/>
                  <a:pt x="155" y="225"/>
                </a:cubicBezTo>
                <a:cubicBezTo>
                  <a:pt x="155" y="227"/>
                  <a:pt x="153" y="227"/>
                  <a:pt x="154" y="230"/>
                </a:cubicBezTo>
                <a:cubicBezTo>
                  <a:pt x="152" y="228"/>
                  <a:pt x="151" y="230"/>
                  <a:pt x="151" y="231"/>
                </a:cubicBezTo>
                <a:cubicBezTo>
                  <a:pt x="150" y="232"/>
                  <a:pt x="150" y="234"/>
                  <a:pt x="149" y="232"/>
                </a:cubicBezTo>
                <a:cubicBezTo>
                  <a:pt x="147" y="233"/>
                  <a:pt x="151" y="234"/>
                  <a:pt x="149" y="235"/>
                </a:cubicBezTo>
                <a:cubicBezTo>
                  <a:pt x="149" y="235"/>
                  <a:pt x="149" y="234"/>
                  <a:pt x="149" y="233"/>
                </a:cubicBezTo>
                <a:cubicBezTo>
                  <a:pt x="141" y="238"/>
                  <a:pt x="140" y="241"/>
                  <a:pt x="135" y="240"/>
                </a:cubicBezTo>
                <a:cubicBezTo>
                  <a:pt x="134" y="242"/>
                  <a:pt x="133" y="242"/>
                  <a:pt x="132" y="243"/>
                </a:cubicBezTo>
                <a:cubicBezTo>
                  <a:pt x="130" y="244"/>
                  <a:pt x="128" y="244"/>
                  <a:pt x="128" y="245"/>
                </a:cubicBezTo>
                <a:cubicBezTo>
                  <a:pt x="129" y="244"/>
                  <a:pt x="127" y="244"/>
                  <a:pt x="125" y="244"/>
                </a:cubicBezTo>
                <a:cubicBezTo>
                  <a:pt x="124" y="246"/>
                  <a:pt x="125" y="247"/>
                  <a:pt x="124" y="249"/>
                </a:cubicBezTo>
                <a:cubicBezTo>
                  <a:pt x="123" y="246"/>
                  <a:pt x="125" y="246"/>
                  <a:pt x="124" y="244"/>
                </a:cubicBezTo>
                <a:cubicBezTo>
                  <a:pt x="120" y="245"/>
                  <a:pt x="121" y="244"/>
                  <a:pt x="119" y="243"/>
                </a:cubicBezTo>
                <a:cubicBezTo>
                  <a:pt x="119" y="244"/>
                  <a:pt x="118" y="244"/>
                  <a:pt x="117" y="244"/>
                </a:cubicBezTo>
                <a:cubicBezTo>
                  <a:pt x="116" y="245"/>
                  <a:pt x="118" y="246"/>
                  <a:pt x="117" y="246"/>
                </a:cubicBezTo>
                <a:cubicBezTo>
                  <a:pt x="117" y="244"/>
                  <a:pt x="115" y="248"/>
                  <a:pt x="115" y="246"/>
                </a:cubicBezTo>
                <a:cubicBezTo>
                  <a:pt x="116" y="246"/>
                  <a:pt x="116" y="245"/>
                  <a:pt x="116" y="244"/>
                </a:cubicBezTo>
                <a:cubicBezTo>
                  <a:pt x="115" y="246"/>
                  <a:pt x="115" y="244"/>
                  <a:pt x="114" y="244"/>
                </a:cubicBezTo>
                <a:cubicBezTo>
                  <a:pt x="114" y="246"/>
                  <a:pt x="115" y="246"/>
                  <a:pt x="114" y="246"/>
                </a:cubicBezTo>
                <a:cubicBezTo>
                  <a:pt x="113" y="246"/>
                  <a:pt x="112" y="247"/>
                  <a:pt x="113" y="245"/>
                </a:cubicBezTo>
                <a:cubicBezTo>
                  <a:pt x="111" y="244"/>
                  <a:pt x="109" y="245"/>
                  <a:pt x="108" y="246"/>
                </a:cubicBezTo>
                <a:cubicBezTo>
                  <a:pt x="107" y="246"/>
                  <a:pt x="108" y="245"/>
                  <a:pt x="107" y="244"/>
                </a:cubicBezTo>
                <a:cubicBezTo>
                  <a:pt x="106" y="244"/>
                  <a:pt x="104" y="244"/>
                  <a:pt x="103" y="245"/>
                </a:cubicBezTo>
                <a:cubicBezTo>
                  <a:pt x="101" y="245"/>
                  <a:pt x="100" y="245"/>
                  <a:pt x="100" y="244"/>
                </a:cubicBezTo>
                <a:cubicBezTo>
                  <a:pt x="98" y="243"/>
                  <a:pt x="99" y="245"/>
                  <a:pt x="98" y="245"/>
                </a:cubicBezTo>
                <a:cubicBezTo>
                  <a:pt x="97" y="244"/>
                  <a:pt x="89" y="240"/>
                  <a:pt x="90" y="243"/>
                </a:cubicBezTo>
                <a:cubicBezTo>
                  <a:pt x="87" y="244"/>
                  <a:pt x="88" y="240"/>
                  <a:pt x="86" y="242"/>
                </a:cubicBezTo>
                <a:cubicBezTo>
                  <a:pt x="88" y="242"/>
                  <a:pt x="85" y="242"/>
                  <a:pt x="86" y="244"/>
                </a:cubicBezTo>
                <a:cubicBezTo>
                  <a:pt x="86" y="243"/>
                  <a:pt x="83" y="245"/>
                  <a:pt x="84" y="244"/>
                </a:cubicBezTo>
                <a:cubicBezTo>
                  <a:pt x="87" y="244"/>
                  <a:pt x="85" y="242"/>
                  <a:pt x="87" y="240"/>
                </a:cubicBezTo>
                <a:cubicBezTo>
                  <a:pt x="83" y="241"/>
                  <a:pt x="81" y="239"/>
                  <a:pt x="79" y="240"/>
                </a:cubicBezTo>
                <a:cubicBezTo>
                  <a:pt x="77" y="238"/>
                  <a:pt x="76" y="238"/>
                  <a:pt x="73" y="235"/>
                </a:cubicBezTo>
                <a:cubicBezTo>
                  <a:pt x="72" y="235"/>
                  <a:pt x="73" y="237"/>
                  <a:pt x="72" y="237"/>
                </a:cubicBezTo>
                <a:cubicBezTo>
                  <a:pt x="70" y="236"/>
                  <a:pt x="72" y="235"/>
                  <a:pt x="71" y="234"/>
                </a:cubicBezTo>
                <a:cubicBezTo>
                  <a:pt x="70" y="234"/>
                  <a:pt x="69" y="233"/>
                  <a:pt x="68" y="232"/>
                </a:cubicBezTo>
                <a:cubicBezTo>
                  <a:pt x="67" y="235"/>
                  <a:pt x="70" y="233"/>
                  <a:pt x="69" y="234"/>
                </a:cubicBezTo>
                <a:cubicBezTo>
                  <a:pt x="67" y="234"/>
                  <a:pt x="66" y="229"/>
                  <a:pt x="62" y="230"/>
                </a:cubicBezTo>
                <a:cubicBezTo>
                  <a:pt x="59" y="226"/>
                  <a:pt x="55" y="225"/>
                  <a:pt x="49" y="222"/>
                </a:cubicBezTo>
                <a:cubicBezTo>
                  <a:pt x="49" y="221"/>
                  <a:pt x="52" y="222"/>
                  <a:pt x="51" y="221"/>
                </a:cubicBezTo>
                <a:cubicBezTo>
                  <a:pt x="49" y="221"/>
                  <a:pt x="49" y="221"/>
                  <a:pt x="48" y="221"/>
                </a:cubicBezTo>
                <a:cubicBezTo>
                  <a:pt x="48" y="220"/>
                  <a:pt x="47" y="220"/>
                  <a:pt x="48" y="219"/>
                </a:cubicBezTo>
                <a:cubicBezTo>
                  <a:pt x="46" y="218"/>
                  <a:pt x="45" y="217"/>
                  <a:pt x="43" y="217"/>
                </a:cubicBezTo>
                <a:cubicBezTo>
                  <a:pt x="43" y="215"/>
                  <a:pt x="40" y="215"/>
                  <a:pt x="37" y="214"/>
                </a:cubicBezTo>
                <a:cubicBezTo>
                  <a:pt x="39" y="211"/>
                  <a:pt x="36" y="211"/>
                  <a:pt x="33" y="210"/>
                </a:cubicBezTo>
                <a:cubicBezTo>
                  <a:pt x="34" y="208"/>
                  <a:pt x="32" y="209"/>
                  <a:pt x="33" y="207"/>
                </a:cubicBezTo>
                <a:cubicBezTo>
                  <a:pt x="30" y="209"/>
                  <a:pt x="30" y="204"/>
                  <a:pt x="28" y="203"/>
                </a:cubicBezTo>
                <a:cubicBezTo>
                  <a:pt x="27" y="204"/>
                  <a:pt x="23" y="203"/>
                  <a:pt x="26" y="202"/>
                </a:cubicBezTo>
                <a:cubicBezTo>
                  <a:pt x="25" y="201"/>
                  <a:pt x="25" y="201"/>
                  <a:pt x="24" y="200"/>
                </a:cubicBezTo>
                <a:cubicBezTo>
                  <a:pt x="23" y="199"/>
                  <a:pt x="22" y="199"/>
                  <a:pt x="22" y="198"/>
                </a:cubicBezTo>
                <a:cubicBezTo>
                  <a:pt x="20" y="197"/>
                  <a:pt x="19" y="197"/>
                  <a:pt x="17" y="198"/>
                </a:cubicBezTo>
                <a:cubicBezTo>
                  <a:pt x="21" y="195"/>
                  <a:pt x="14" y="195"/>
                  <a:pt x="15" y="193"/>
                </a:cubicBezTo>
                <a:cubicBezTo>
                  <a:pt x="14" y="194"/>
                  <a:pt x="13" y="193"/>
                  <a:pt x="12" y="192"/>
                </a:cubicBezTo>
                <a:cubicBezTo>
                  <a:pt x="11" y="191"/>
                  <a:pt x="11" y="190"/>
                  <a:pt x="11" y="190"/>
                </a:cubicBezTo>
                <a:cubicBezTo>
                  <a:pt x="10" y="189"/>
                  <a:pt x="10" y="188"/>
                  <a:pt x="10" y="187"/>
                </a:cubicBezTo>
                <a:cubicBezTo>
                  <a:pt x="9" y="188"/>
                  <a:pt x="8" y="188"/>
                  <a:pt x="8" y="187"/>
                </a:cubicBezTo>
                <a:cubicBezTo>
                  <a:pt x="8" y="187"/>
                  <a:pt x="9" y="187"/>
                  <a:pt x="9" y="187"/>
                </a:cubicBezTo>
                <a:cubicBezTo>
                  <a:pt x="9" y="185"/>
                  <a:pt x="9" y="184"/>
                  <a:pt x="10" y="182"/>
                </a:cubicBezTo>
                <a:cubicBezTo>
                  <a:pt x="11" y="181"/>
                  <a:pt x="12" y="179"/>
                  <a:pt x="14" y="177"/>
                </a:cubicBezTo>
                <a:cubicBezTo>
                  <a:pt x="15" y="176"/>
                  <a:pt x="15" y="176"/>
                  <a:pt x="16" y="175"/>
                </a:cubicBezTo>
                <a:cubicBezTo>
                  <a:pt x="17" y="176"/>
                  <a:pt x="17" y="177"/>
                  <a:pt x="18" y="178"/>
                </a:cubicBezTo>
                <a:cubicBezTo>
                  <a:pt x="19" y="179"/>
                  <a:pt x="19" y="181"/>
                  <a:pt x="21" y="182"/>
                </a:cubicBezTo>
                <a:cubicBezTo>
                  <a:pt x="17" y="185"/>
                  <a:pt x="22" y="185"/>
                  <a:pt x="22" y="187"/>
                </a:cubicBezTo>
                <a:cubicBezTo>
                  <a:pt x="23" y="186"/>
                  <a:pt x="24" y="186"/>
                  <a:pt x="24" y="186"/>
                </a:cubicBezTo>
                <a:cubicBezTo>
                  <a:pt x="25" y="187"/>
                  <a:pt x="24" y="187"/>
                  <a:pt x="24" y="189"/>
                </a:cubicBezTo>
                <a:cubicBezTo>
                  <a:pt x="23" y="189"/>
                  <a:pt x="23" y="190"/>
                  <a:pt x="23" y="190"/>
                </a:cubicBezTo>
                <a:cubicBezTo>
                  <a:pt x="23" y="190"/>
                  <a:pt x="24" y="191"/>
                  <a:pt x="24" y="191"/>
                </a:cubicBezTo>
                <a:cubicBezTo>
                  <a:pt x="23" y="190"/>
                  <a:pt x="26" y="188"/>
                  <a:pt x="26" y="189"/>
                </a:cubicBezTo>
                <a:cubicBezTo>
                  <a:pt x="24" y="189"/>
                  <a:pt x="25" y="191"/>
                  <a:pt x="24" y="192"/>
                </a:cubicBezTo>
                <a:cubicBezTo>
                  <a:pt x="25" y="191"/>
                  <a:pt x="24" y="193"/>
                  <a:pt x="25" y="194"/>
                </a:cubicBezTo>
                <a:cubicBezTo>
                  <a:pt x="26" y="192"/>
                  <a:pt x="28" y="193"/>
                  <a:pt x="27" y="194"/>
                </a:cubicBezTo>
                <a:cubicBezTo>
                  <a:pt x="26" y="195"/>
                  <a:pt x="28" y="193"/>
                  <a:pt x="26" y="194"/>
                </a:cubicBezTo>
                <a:cubicBezTo>
                  <a:pt x="27" y="196"/>
                  <a:pt x="28" y="195"/>
                  <a:pt x="30" y="194"/>
                </a:cubicBezTo>
                <a:cubicBezTo>
                  <a:pt x="27" y="194"/>
                  <a:pt x="29" y="192"/>
                  <a:pt x="26" y="192"/>
                </a:cubicBezTo>
                <a:cubicBezTo>
                  <a:pt x="29" y="191"/>
                  <a:pt x="26" y="191"/>
                  <a:pt x="25" y="191"/>
                </a:cubicBezTo>
                <a:cubicBezTo>
                  <a:pt x="27" y="190"/>
                  <a:pt x="25" y="190"/>
                  <a:pt x="27" y="189"/>
                </a:cubicBezTo>
                <a:cubicBezTo>
                  <a:pt x="29" y="191"/>
                  <a:pt x="33" y="195"/>
                  <a:pt x="36" y="198"/>
                </a:cubicBezTo>
                <a:cubicBezTo>
                  <a:pt x="40" y="201"/>
                  <a:pt x="43" y="204"/>
                  <a:pt x="45" y="208"/>
                </a:cubicBezTo>
                <a:cubicBezTo>
                  <a:pt x="48" y="206"/>
                  <a:pt x="47" y="209"/>
                  <a:pt x="49" y="208"/>
                </a:cubicBezTo>
                <a:cubicBezTo>
                  <a:pt x="49" y="209"/>
                  <a:pt x="49" y="210"/>
                  <a:pt x="48" y="211"/>
                </a:cubicBezTo>
                <a:cubicBezTo>
                  <a:pt x="48" y="210"/>
                  <a:pt x="48" y="209"/>
                  <a:pt x="47" y="210"/>
                </a:cubicBezTo>
                <a:cubicBezTo>
                  <a:pt x="49" y="211"/>
                  <a:pt x="47" y="212"/>
                  <a:pt x="48" y="214"/>
                </a:cubicBezTo>
                <a:cubicBezTo>
                  <a:pt x="49" y="213"/>
                  <a:pt x="48" y="213"/>
                  <a:pt x="49" y="212"/>
                </a:cubicBezTo>
                <a:cubicBezTo>
                  <a:pt x="49" y="212"/>
                  <a:pt x="50" y="212"/>
                  <a:pt x="50" y="212"/>
                </a:cubicBezTo>
                <a:cubicBezTo>
                  <a:pt x="50" y="213"/>
                  <a:pt x="52" y="214"/>
                  <a:pt x="56" y="213"/>
                </a:cubicBezTo>
                <a:cubicBezTo>
                  <a:pt x="55" y="214"/>
                  <a:pt x="56" y="214"/>
                  <a:pt x="55" y="215"/>
                </a:cubicBezTo>
                <a:cubicBezTo>
                  <a:pt x="55" y="215"/>
                  <a:pt x="55" y="214"/>
                  <a:pt x="54" y="215"/>
                </a:cubicBezTo>
                <a:cubicBezTo>
                  <a:pt x="56" y="216"/>
                  <a:pt x="56" y="213"/>
                  <a:pt x="57" y="213"/>
                </a:cubicBezTo>
                <a:cubicBezTo>
                  <a:pt x="57" y="215"/>
                  <a:pt x="55" y="215"/>
                  <a:pt x="55" y="216"/>
                </a:cubicBezTo>
                <a:cubicBezTo>
                  <a:pt x="56" y="216"/>
                  <a:pt x="57" y="214"/>
                  <a:pt x="58" y="214"/>
                </a:cubicBezTo>
                <a:cubicBezTo>
                  <a:pt x="57" y="216"/>
                  <a:pt x="57" y="217"/>
                  <a:pt x="58" y="219"/>
                </a:cubicBezTo>
                <a:cubicBezTo>
                  <a:pt x="59" y="218"/>
                  <a:pt x="58" y="221"/>
                  <a:pt x="59" y="219"/>
                </a:cubicBezTo>
                <a:cubicBezTo>
                  <a:pt x="61" y="223"/>
                  <a:pt x="65" y="216"/>
                  <a:pt x="66" y="219"/>
                </a:cubicBezTo>
                <a:cubicBezTo>
                  <a:pt x="65" y="221"/>
                  <a:pt x="65" y="218"/>
                  <a:pt x="64" y="220"/>
                </a:cubicBezTo>
                <a:cubicBezTo>
                  <a:pt x="65" y="221"/>
                  <a:pt x="66" y="221"/>
                  <a:pt x="67" y="220"/>
                </a:cubicBezTo>
                <a:cubicBezTo>
                  <a:pt x="67" y="221"/>
                  <a:pt x="67" y="222"/>
                  <a:pt x="67" y="222"/>
                </a:cubicBezTo>
                <a:cubicBezTo>
                  <a:pt x="69" y="221"/>
                  <a:pt x="70" y="224"/>
                  <a:pt x="72" y="221"/>
                </a:cubicBezTo>
                <a:cubicBezTo>
                  <a:pt x="72" y="221"/>
                  <a:pt x="72" y="222"/>
                  <a:pt x="73" y="221"/>
                </a:cubicBezTo>
                <a:cubicBezTo>
                  <a:pt x="73" y="221"/>
                  <a:pt x="73" y="221"/>
                  <a:pt x="73" y="221"/>
                </a:cubicBezTo>
                <a:cubicBezTo>
                  <a:pt x="73" y="221"/>
                  <a:pt x="73" y="222"/>
                  <a:pt x="73" y="223"/>
                </a:cubicBezTo>
                <a:cubicBezTo>
                  <a:pt x="74" y="223"/>
                  <a:pt x="75" y="225"/>
                  <a:pt x="76" y="224"/>
                </a:cubicBezTo>
                <a:cubicBezTo>
                  <a:pt x="76" y="223"/>
                  <a:pt x="76" y="223"/>
                  <a:pt x="76" y="223"/>
                </a:cubicBezTo>
                <a:cubicBezTo>
                  <a:pt x="76" y="222"/>
                  <a:pt x="75" y="222"/>
                  <a:pt x="76" y="222"/>
                </a:cubicBezTo>
                <a:cubicBezTo>
                  <a:pt x="75" y="221"/>
                  <a:pt x="75" y="222"/>
                  <a:pt x="74" y="223"/>
                </a:cubicBezTo>
                <a:cubicBezTo>
                  <a:pt x="74" y="222"/>
                  <a:pt x="75" y="221"/>
                  <a:pt x="75" y="221"/>
                </a:cubicBezTo>
                <a:cubicBezTo>
                  <a:pt x="76" y="223"/>
                  <a:pt x="78" y="219"/>
                  <a:pt x="79" y="223"/>
                </a:cubicBezTo>
                <a:cubicBezTo>
                  <a:pt x="79" y="221"/>
                  <a:pt x="81" y="220"/>
                  <a:pt x="79" y="219"/>
                </a:cubicBezTo>
                <a:cubicBezTo>
                  <a:pt x="78" y="222"/>
                  <a:pt x="80" y="219"/>
                  <a:pt x="79" y="221"/>
                </a:cubicBezTo>
                <a:cubicBezTo>
                  <a:pt x="79" y="220"/>
                  <a:pt x="79" y="221"/>
                  <a:pt x="79" y="221"/>
                </a:cubicBezTo>
                <a:cubicBezTo>
                  <a:pt x="78" y="220"/>
                  <a:pt x="78" y="220"/>
                  <a:pt x="77" y="219"/>
                </a:cubicBezTo>
                <a:cubicBezTo>
                  <a:pt x="80" y="218"/>
                  <a:pt x="82" y="219"/>
                  <a:pt x="85" y="219"/>
                </a:cubicBezTo>
                <a:cubicBezTo>
                  <a:pt x="84" y="223"/>
                  <a:pt x="87" y="220"/>
                  <a:pt x="87" y="222"/>
                </a:cubicBezTo>
                <a:cubicBezTo>
                  <a:pt x="86" y="222"/>
                  <a:pt x="86" y="223"/>
                  <a:pt x="85" y="223"/>
                </a:cubicBezTo>
                <a:cubicBezTo>
                  <a:pt x="86" y="223"/>
                  <a:pt x="86" y="224"/>
                  <a:pt x="86" y="225"/>
                </a:cubicBezTo>
                <a:cubicBezTo>
                  <a:pt x="86" y="224"/>
                  <a:pt x="87" y="225"/>
                  <a:pt x="87" y="224"/>
                </a:cubicBezTo>
                <a:cubicBezTo>
                  <a:pt x="84" y="223"/>
                  <a:pt x="89" y="221"/>
                  <a:pt x="88" y="220"/>
                </a:cubicBezTo>
                <a:cubicBezTo>
                  <a:pt x="90" y="222"/>
                  <a:pt x="89" y="221"/>
                  <a:pt x="90" y="219"/>
                </a:cubicBezTo>
                <a:cubicBezTo>
                  <a:pt x="91" y="222"/>
                  <a:pt x="92" y="218"/>
                  <a:pt x="92" y="221"/>
                </a:cubicBezTo>
                <a:cubicBezTo>
                  <a:pt x="92" y="220"/>
                  <a:pt x="91" y="220"/>
                  <a:pt x="90" y="221"/>
                </a:cubicBezTo>
                <a:cubicBezTo>
                  <a:pt x="92" y="223"/>
                  <a:pt x="94" y="221"/>
                  <a:pt x="94" y="219"/>
                </a:cubicBezTo>
                <a:cubicBezTo>
                  <a:pt x="95" y="220"/>
                  <a:pt x="93" y="221"/>
                  <a:pt x="94" y="222"/>
                </a:cubicBezTo>
                <a:cubicBezTo>
                  <a:pt x="96" y="219"/>
                  <a:pt x="98" y="219"/>
                  <a:pt x="101" y="219"/>
                </a:cubicBezTo>
                <a:cubicBezTo>
                  <a:pt x="101" y="218"/>
                  <a:pt x="100" y="216"/>
                  <a:pt x="101" y="216"/>
                </a:cubicBezTo>
                <a:cubicBezTo>
                  <a:pt x="101" y="216"/>
                  <a:pt x="101" y="216"/>
                  <a:pt x="101" y="217"/>
                </a:cubicBezTo>
                <a:cubicBezTo>
                  <a:pt x="101" y="217"/>
                  <a:pt x="100" y="216"/>
                  <a:pt x="101" y="218"/>
                </a:cubicBezTo>
                <a:cubicBezTo>
                  <a:pt x="101" y="217"/>
                  <a:pt x="103" y="220"/>
                  <a:pt x="103" y="219"/>
                </a:cubicBezTo>
                <a:cubicBezTo>
                  <a:pt x="102" y="218"/>
                  <a:pt x="104" y="218"/>
                  <a:pt x="104" y="218"/>
                </a:cubicBezTo>
                <a:cubicBezTo>
                  <a:pt x="104" y="217"/>
                  <a:pt x="103" y="216"/>
                  <a:pt x="104" y="215"/>
                </a:cubicBezTo>
                <a:cubicBezTo>
                  <a:pt x="105" y="218"/>
                  <a:pt x="104" y="215"/>
                  <a:pt x="104" y="215"/>
                </a:cubicBezTo>
                <a:cubicBezTo>
                  <a:pt x="105" y="216"/>
                  <a:pt x="105" y="216"/>
                  <a:pt x="106" y="217"/>
                </a:cubicBezTo>
                <a:cubicBezTo>
                  <a:pt x="105" y="215"/>
                  <a:pt x="107" y="216"/>
                  <a:pt x="107" y="216"/>
                </a:cubicBezTo>
                <a:cubicBezTo>
                  <a:pt x="105" y="214"/>
                  <a:pt x="108" y="215"/>
                  <a:pt x="107" y="214"/>
                </a:cubicBezTo>
                <a:cubicBezTo>
                  <a:pt x="107" y="214"/>
                  <a:pt x="106" y="213"/>
                  <a:pt x="107" y="212"/>
                </a:cubicBezTo>
                <a:cubicBezTo>
                  <a:pt x="108" y="213"/>
                  <a:pt x="109" y="217"/>
                  <a:pt x="110" y="216"/>
                </a:cubicBezTo>
                <a:cubicBezTo>
                  <a:pt x="110" y="215"/>
                  <a:pt x="110" y="216"/>
                  <a:pt x="111" y="214"/>
                </a:cubicBezTo>
                <a:cubicBezTo>
                  <a:pt x="112" y="215"/>
                  <a:pt x="112" y="216"/>
                  <a:pt x="112" y="216"/>
                </a:cubicBezTo>
                <a:cubicBezTo>
                  <a:pt x="113" y="215"/>
                  <a:pt x="114" y="214"/>
                  <a:pt x="114" y="212"/>
                </a:cubicBezTo>
                <a:cubicBezTo>
                  <a:pt x="116" y="212"/>
                  <a:pt x="118" y="212"/>
                  <a:pt x="119" y="211"/>
                </a:cubicBezTo>
                <a:cubicBezTo>
                  <a:pt x="118" y="210"/>
                  <a:pt x="119" y="209"/>
                  <a:pt x="121" y="208"/>
                </a:cubicBezTo>
                <a:cubicBezTo>
                  <a:pt x="123" y="207"/>
                  <a:pt x="124" y="206"/>
                  <a:pt x="123" y="205"/>
                </a:cubicBezTo>
                <a:cubicBezTo>
                  <a:pt x="123" y="204"/>
                  <a:pt x="124" y="204"/>
                  <a:pt x="124" y="205"/>
                </a:cubicBezTo>
                <a:cubicBezTo>
                  <a:pt x="124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26" y="205"/>
                  <a:pt x="126" y="205"/>
                  <a:pt x="126" y="205"/>
                </a:cubicBezTo>
                <a:cubicBezTo>
                  <a:pt x="125" y="204"/>
                  <a:pt x="125" y="204"/>
                  <a:pt x="125" y="203"/>
                </a:cubicBezTo>
                <a:cubicBezTo>
                  <a:pt x="127" y="205"/>
                  <a:pt x="124" y="201"/>
                  <a:pt x="127" y="203"/>
                </a:cubicBezTo>
                <a:cubicBezTo>
                  <a:pt x="124" y="201"/>
                  <a:pt x="127" y="201"/>
                  <a:pt x="124" y="200"/>
                </a:cubicBezTo>
                <a:cubicBezTo>
                  <a:pt x="124" y="199"/>
                  <a:pt x="125" y="199"/>
                  <a:pt x="124" y="199"/>
                </a:cubicBezTo>
                <a:cubicBezTo>
                  <a:pt x="126" y="199"/>
                  <a:pt x="126" y="201"/>
                  <a:pt x="127" y="200"/>
                </a:cubicBezTo>
                <a:cubicBezTo>
                  <a:pt x="125" y="199"/>
                  <a:pt x="129" y="200"/>
                  <a:pt x="127" y="199"/>
                </a:cubicBezTo>
                <a:cubicBezTo>
                  <a:pt x="127" y="200"/>
                  <a:pt x="124" y="198"/>
                  <a:pt x="125" y="197"/>
                </a:cubicBezTo>
                <a:cubicBezTo>
                  <a:pt x="128" y="199"/>
                  <a:pt x="125" y="197"/>
                  <a:pt x="125" y="196"/>
                </a:cubicBezTo>
                <a:cubicBezTo>
                  <a:pt x="126" y="198"/>
                  <a:pt x="127" y="196"/>
                  <a:pt x="128" y="197"/>
                </a:cubicBezTo>
                <a:cubicBezTo>
                  <a:pt x="128" y="197"/>
                  <a:pt x="129" y="197"/>
                  <a:pt x="128" y="196"/>
                </a:cubicBezTo>
                <a:cubicBezTo>
                  <a:pt x="129" y="196"/>
                  <a:pt x="130" y="197"/>
                  <a:pt x="130" y="197"/>
                </a:cubicBezTo>
                <a:cubicBezTo>
                  <a:pt x="129" y="196"/>
                  <a:pt x="130" y="196"/>
                  <a:pt x="131" y="196"/>
                </a:cubicBezTo>
                <a:cubicBezTo>
                  <a:pt x="127" y="195"/>
                  <a:pt x="128" y="194"/>
                  <a:pt x="127" y="192"/>
                </a:cubicBezTo>
                <a:cubicBezTo>
                  <a:pt x="128" y="192"/>
                  <a:pt x="128" y="193"/>
                  <a:pt x="129" y="192"/>
                </a:cubicBezTo>
                <a:cubicBezTo>
                  <a:pt x="128" y="192"/>
                  <a:pt x="128" y="192"/>
                  <a:pt x="129" y="192"/>
                </a:cubicBezTo>
                <a:cubicBezTo>
                  <a:pt x="130" y="193"/>
                  <a:pt x="130" y="193"/>
                  <a:pt x="130" y="193"/>
                </a:cubicBezTo>
                <a:cubicBezTo>
                  <a:pt x="129" y="193"/>
                  <a:pt x="129" y="194"/>
                  <a:pt x="130" y="195"/>
                </a:cubicBezTo>
                <a:cubicBezTo>
                  <a:pt x="130" y="194"/>
                  <a:pt x="130" y="195"/>
                  <a:pt x="131" y="195"/>
                </a:cubicBezTo>
                <a:cubicBezTo>
                  <a:pt x="130" y="194"/>
                  <a:pt x="132" y="194"/>
                  <a:pt x="130" y="194"/>
                </a:cubicBezTo>
                <a:cubicBezTo>
                  <a:pt x="130" y="191"/>
                  <a:pt x="132" y="194"/>
                  <a:pt x="133" y="193"/>
                </a:cubicBezTo>
                <a:cubicBezTo>
                  <a:pt x="132" y="192"/>
                  <a:pt x="129" y="190"/>
                  <a:pt x="129" y="190"/>
                </a:cubicBezTo>
                <a:cubicBezTo>
                  <a:pt x="131" y="190"/>
                  <a:pt x="131" y="188"/>
                  <a:pt x="130" y="188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1" y="189"/>
                  <a:pt x="131" y="187"/>
                  <a:pt x="133" y="187"/>
                </a:cubicBezTo>
                <a:cubicBezTo>
                  <a:pt x="131" y="189"/>
                  <a:pt x="134" y="190"/>
                  <a:pt x="131" y="190"/>
                </a:cubicBezTo>
                <a:cubicBezTo>
                  <a:pt x="133" y="191"/>
                  <a:pt x="132" y="191"/>
                  <a:pt x="133" y="192"/>
                </a:cubicBezTo>
                <a:cubicBezTo>
                  <a:pt x="133" y="192"/>
                  <a:pt x="133" y="191"/>
                  <a:pt x="134" y="191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5" y="191"/>
                  <a:pt x="134" y="190"/>
                  <a:pt x="133" y="188"/>
                </a:cubicBezTo>
                <a:cubicBezTo>
                  <a:pt x="136" y="189"/>
                  <a:pt x="135" y="185"/>
                  <a:pt x="135" y="184"/>
                </a:cubicBezTo>
                <a:cubicBezTo>
                  <a:pt x="134" y="186"/>
                  <a:pt x="134" y="182"/>
                  <a:pt x="133" y="184"/>
                </a:cubicBezTo>
                <a:cubicBezTo>
                  <a:pt x="135" y="184"/>
                  <a:pt x="131" y="184"/>
                  <a:pt x="131" y="185"/>
                </a:cubicBezTo>
                <a:cubicBezTo>
                  <a:pt x="131" y="183"/>
                  <a:pt x="132" y="182"/>
                  <a:pt x="132" y="180"/>
                </a:cubicBezTo>
                <a:cubicBezTo>
                  <a:pt x="132" y="179"/>
                  <a:pt x="132" y="178"/>
                  <a:pt x="132" y="178"/>
                </a:cubicBezTo>
                <a:cubicBezTo>
                  <a:pt x="132" y="177"/>
                  <a:pt x="132" y="176"/>
                  <a:pt x="132" y="175"/>
                </a:cubicBezTo>
                <a:cubicBezTo>
                  <a:pt x="132" y="173"/>
                  <a:pt x="132" y="172"/>
                  <a:pt x="131" y="170"/>
                </a:cubicBezTo>
                <a:cubicBezTo>
                  <a:pt x="131" y="168"/>
                  <a:pt x="130" y="166"/>
                  <a:pt x="129" y="165"/>
                </a:cubicBezTo>
                <a:cubicBezTo>
                  <a:pt x="131" y="162"/>
                  <a:pt x="134" y="162"/>
                  <a:pt x="134" y="159"/>
                </a:cubicBezTo>
                <a:cubicBezTo>
                  <a:pt x="131" y="157"/>
                  <a:pt x="129" y="155"/>
                  <a:pt x="128" y="153"/>
                </a:cubicBezTo>
                <a:cubicBezTo>
                  <a:pt x="127" y="152"/>
                  <a:pt x="125" y="150"/>
                  <a:pt x="123" y="150"/>
                </a:cubicBezTo>
                <a:cubicBezTo>
                  <a:pt x="123" y="149"/>
                  <a:pt x="124" y="149"/>
                  <a:pt x="124" y="148"/>
                </a:cubicBezTo>
                <a:cubicBezTo>
                  <a:pt x="123" y="149"/>
                  <a:pt x="124" y="148"/>
                  <a:pt x="123" y="147"/>
                </a:cubicBezTo>
                <a:cubicBezTo>
                  <a:pt x="121" y="150"/>
                  <a:pt x="122" y="145"/>
                  <a:pt x="121" y="146"/>
                </a:cubicBezTo>
                <a:cubicBezTo>
                  <a:pt x="121" y="147"/>
                  <a:pt x="121" y="147"/>
                  <a:pt x="120" y="147"/>
                </a:cubicBezTo>
                <a:cubicBezTo>
                  <a:pt x="120" y="147"/>
                  <a:pt x="120" y="148"/>
                  <a:pt x="119" y="147"/>
                </a:cubicBezTo>
                <a:cubicBezTo>
                  <a:pt x="120" y="146"/>
                  <a:pt x="119" y="146"/>
                  <a:pt x="119" y="146"/>
                </a:cubicBezTo>
                <a:cubicBezTo>
                  <a:pt x="119" y="145"/>
                  <a:pt x="120" y="145"/>
                  <a:pt x="119" y="145"/>
                </a:cubicBezTo>
                <a:cubicBezTo>
                  <a:pt x="117" y="147"/>
                  <a:pt x="119" y="147"/>
                  <a:pt x="118" y="147"/>
                </a:cubicBezTo>
                <a:cubicBezTo>
                  <a:pt x="117" y="147"/>
                  <a:pt x="116" y="147"/>
                  <a:pt x="115" y="148"/>
                </a:cubicBezTo>
                <a:cubicBezTo>
                  <a:pt x="115" y="147"/>
                  <a:pt x="116" y="147"/>
                  <a:pt x="116" y="146"/>
                </a:cubicBezTo>
                <a:cubicBezTo>
                  <a:pt x="116" y="145"/>
                  <a:pt x="114" y="147"/>
                  <a:pt x="114" y="146"/>
                </a:cubicBezTo>
                <a:cubicBezTo>
                  <a:pt x="115" y="145"/>
                  <a:pt x="114" y="145"/>
                  <a:pt x="114" y="143"/>
                </a:cubicBezTo>
                <a:cubicBezTo>
                  <a:pt x="114" y="145"/>
                  <a:pt x="115" y="143"/>
                  <a:pt x="116" y="142"/>
                </a:cubicBezTo>
                <a:cubicBezTo>
                  <a:pt x="116" y="141"/>
                  <a:pt x="116" y="139"/>
                  <a:pt x="115" y="140"/>
                </a:cubicBezTo>
                <a:cubicBezTo>
                  <a:pt x="115" y="142"/>
                  <a:pt x="114" y="143"/>
                  <a:pt x="112" y="144"/>
                </a:cubicBezTo>
                <a:cubicBezTo>
                  <a:pt x="113" y="142"/>
                  <a:pt x="113" y="143"/>
                  <a:pt x="114" y="141"/>
                </a:cubicBezTo>
                <a:cubicBezTo>
                  <a:pt x="114" y="140"/>
                  <a:pt x="114" y="140"/>
                  <a:pt x="114" y="139"/>
                </a:cubicBezTo>
                <a:cubicBezTo>
                  <a:pt x="112" y="141"/>
                  <a:pt x="114" y="138"/>
                  <a:pt x="111" y="139"/>
                </a:cubicBezTo>
                <a:cubicBezTo>
                  <a:pt x="112" y="139"/>
                  <a:pt x="112" y="142"/>
                  <a:pt x="110" y="141"/>
                </a:cubicBezTo>
                <a:cubicBezTo>
                  <a:pt x="112" y="139"/>
                  <a:pt x="111" y="138"/>
                  <a:pt x="111" y="138"/>
                </a:cubicBezTo>
                <a:cubicBezTo>
                  <a:pt x="112" y="136"/>
                  <a:pt x="112" y="137"/>
                  <a:pt x="113" y="135"/>
                </a:cubicBezTo>
                <a:cubicBezTo>
                  <a:pt x="112" y="135"/>
                  <a:pt x="112" y="133"/>
                  <a:pt x="111" y="135"/>
                </a:cubicBezTo>
                <a:cubicBezTo>
                  <a:pt x="111" y="135"/>
                  <a:pt x="112" y="136"/>
                  <a:pt x="111" y="136"/>
                </a:cubicBezTo>
                <a:cubicBezTo>
                  <a:pt x="110" y="136"/>
                  <a:pt x="110" y="134"/>
                  <a:pt x="112" y="133"/>
                </a:cubicBezTo>
                <a:cubicBezTo>
                  <a:pt x="110" y="132"/>
                  <a:pt x="110" y="132"/>
                  <a:pt x="110" y="132"/>
                </a:cubicBezTo>
                <a:cubicBezTo>
                  <a:pt x="108" y="136"/>
                  <a:pt x="109" y="131"/>
                  <a:pt x="106" y="133"/>
                </a:cubicBezTo>
                <a:cubicBezTo>
                  <a:pt x="108" y="130"/>
                  <a:pt x="106" y="132"/>
                  <a:pt x="105" y="132"/>
                </a:cubicBezTo>
                <a:cubicBezTo>
                  <a:pt x="106" y="131"/>
                  <a:pt x="106" y="131"/>
                  <a:pt x="107" y="130"/>
                </a:cubicBezTo>
                <a:cubicBezTo>
                  <a:pt x="106" y="130"/>
                  <a:pt x="105" y="129"/>
                  <a:pt x="104" y="130"/>
                </a:cubicBezTo>
                <a:cubicBezTo>
                  <a:pt x="103" y="132"/>
                  <a:pt x="105" y="130"/>
                  <a:pt x="104" y="131"/>
                </a:cubicBezTo>
                <a:cubicBezTo>
                  <a:pt x="104" y="132"/>
                  <a:pt x="103" y="131"/>
                  <a:pt x="103" y="131"/>
                </a:cubicBezTo>
                <a:cubicBezTo>
                  <a:pt x="103" y="130"/>
                  <a:pt x="106" y="128"/>
                  <a:pt x="104" y="129"/>
                </a:cubicBezTo>
                <a:cubicBezTo>
                  <a:pt x="103" y="128"/>
                  <a:pt x="103" y="132"/>
                  <a:pt x="102" y="131"/>
                </a:cubicBezTo>
                <a:cubicBezTo>
                  <a:pt x="102" y="130"/>
                  <a:pt x="102" y="130"/>
                  <a:pt x="102" y="129"/>
                </a:cubicBezTo>
                <a:cubicBezTo>
                  <a:pt x="102" y="129"/>
                  <a:pt x="103" y="130"/>
                  <a:pt x="103" y="128"/>
                </a:cubicBezTo>
                <a:cubicBezTo>
                  <a:pt x="102" y="127"/>
                  <a:pt x="99" y="129"/>
                  <a:pt x="100" y="127"/>
                </a:cubicBezTo>
                <a:cubicBezTo>
                  <a:pt x="99" y="127"/>
                  <a:pt x="97" y="130"/>
                  <a:pt x="96" y="130"/>
                </a:cubicBezTo>
                <a:cubicBezTo>
                  <a:pt x="96" y="130"/>
                  <a:pt x="96" y="129"/>
                  <a:pt x="96" y="128"/>
                </a:cubicBezTo>
                <a:cubicBezTo>
                  <a:pt x="98" y="127"/>
                  <a:pt x="97" y="130"/>
                  <a:pt x="98" y="128"/>
                </a:cubicBezTo>
                <a:cubicBezTo>
                  <a:pt x="98" y="128"/>
                  <a:pt x="98" y="128"/>
                  <a:pt x="99" y="127"/>
                </a:cubicBezTo>
                <a:cubicBezTo>
                  <a:pt x="97" y="127"/>
                  <a:pt x="98" y="127"/>
                  <a:pt x="97" y="126"/>
                </a:cubicBezTo>
                <a:cubicBezTo>
                  <a:pt x="97" y="126"/>
                  <a:pt x="96" y="127"/>
                  <a:pt x="96" y="127"/>
                </a:cubicBezTo>
                <a:cubicBezTo>
                  <a:pt x="96" y="126"/>
                  <a:pt x="97" y="126"/>
                  <a:pt x="97" y="126"/>
                </a:cubicBezTo>
                <a:cubicBezTo>
                  <a:pt x="95" y="124"/>
                  <a:pt x="94" y="125"/>
                  <a:pt x="95" y="123"/>
                </a:cubicBezTo>
                <a:cubicBezTo>
                  <a:pt x="92" y="124"/>
                  <a:pt x="91" y="120"/>
                  <a:pt x="88" y="123"/>
                </a:cubicBezTo>
                <a:cubicBezTo>
                  <a:pt x="89" y="123"/>
                  <a:pt x="89" y="123"/>
                  <a:pt x="89" y="124"/>
                </a:cubicBezTo>
                <a:cubicBezTo>
                  <a:pt x="88" y="125"/>
                  <a:pt x="87" y="125"/>
                  <a:pt x="87" y="125"/>
                </a:cubicBezTo>
                <a:cubicBezTo>
                  <a:pt x="86" y="124"/>
                  <a:pt x="88" y="122"/>
                  <a:pt x="88" y="122"/>
                </a:cubicBezTo>
                <a:cubicBezTo>
                  <a:pt x="86" y="124"/>
                  <a:pt x="87" y="122"/>
                  <a:pt x="87" y="121"/>
                </a:cubicBezTo>
                <a:cubicBezTo>
                  <a:pt x="86" y="122"/>
                  <a:pt x="85" y="120"/>
                  <a:pt x="83" y="122"/>
                </a:cubicBezTo>
                <a:cubicBezTo>
                  <a:pt x="83" y="118"/>
                  <a:pt x="80" y="118"/>
                  <a:pt x="83" y="114"/>
                </a:cubicBezTo>
                <a:cubicBezTo>
                  <a:pt x="80" y="112"/>
                  <a:pt x="76" y="114"/>
                  <a:pt x="75" y="110"/>
                </a:cubicBezTo>
                <a:cubicBezTo>
                  <a:pt x="74" y="112"/>
                  <a:pt x="75" y="110"/>
                  <a:pt x="75" y="110"/>
                </a:cubicBezTo>
                <a:cubicBezTo>
                  <a:pt x="74" y="110"/>
                  <a:pt x="74" y="111"/>
                  <a:pt x="73" y="111"/>
                </a:cubicBezTo>
                <a:cubicBezTo>
                  <a:pt x="73" y="110"/>
                  <a:pt x="73" y="109"/>
                  <a:pt x="73" y="108"/>
                </a:cubicBezTo>
                <a:cubicBezTo>
                  <a:pt x="72" y="109"/>
                  <a:pt x="71" y="108"/>
                  <a:pt x="69" y="107"/>
                </a:cubicBezTo>
                <a:cubicBezTo>
                  <a:pt x="68" y="106"/>
                  <a:pt x="67" y="105"/>
                  <a:pt x="68" y="105"/>
                </a:cubicBezTo>
                <a:cubicBezTo>
                  <a:pt x="67" y="104"/>
                  <a:pt x="66" y="105"/>
                  <a:pt x="66" y="105"/>
                </a:cubicBezTo>
                <a:cubicBezTo>
                  <a:pt x="66" y="104"/>
                  <a:pt x="65" y="103"/>
                  <a:pt x="64" y="103"/>
                </a:cubicBezTo>
                <a:cubicBezTo>
                  <a:pt x="64" y="103"/>
                  <a:pt x="63" y="102"/>
                  <a:pt x="63" y="102"/>
                </a:cubicBezTo>
                <a:cubicBezTo>
                  <a:pt x="64" y="101"/>
                  <a:pt x="66" y="100"/>
                  <a:pt x="66" y="99"/>
                </a:cubicBezTo>
                <a:cubicBezTo>
                  <a:pt x="67" y="99"/>
                  <a:pt x="68" y="100"/>
                  <a:pt x="68" y="100"/>
                </a:cubicBezTo>
                <a:cubicBezTo>
                  <a:pt x="68" y="97"/>
                  <a:pt x="69" y="96"/>
                  <a:pt x="71" y="95"/>
                </a:cubicBezTo>
                <a:cubicBezTo>
                  <a:pt x="73" y="94"/>
                  <a:pt x="74" y="92"/>
                  <a:pt x="72" y="91"/>
                </a:cubicBezTo>
                <a:cubicBezTo>
                  <a:pt x="72" y="90"/>
                  <a:pt x="74" y="92"/>
                  <a:pt x="74" y="92"/>
                </a:cubicBezTo>
                <a:cubicBezTo>
                  <a:pt x="74" y="91"/>
                  <a:pt x="74" y="90"/>
                  <a:pt x="74" y="89"/>
                </a:cubicBezTo>
                <a:cubicBezTo>
                  <a:pt x="72" y="87"/>
                  <a:pt x="72" y="88"/>
                  <a:pt x="71" y="88"/>
                </a:cubicBezTo>
                <a:cubicBezTo>
                  <a:pt x="71" y="87"/>
                  <a:pt x="72" y="88"/>
                  <a:pt x="72" y="87"/>
                </a:cubicBezTo>
                <a:cubicBezTo>
                  <a:pt x="71" y="87"/>
                  <a:pt x="71" y="86"/>
                  <a:pt x="70" y="86"/>
                </a:cubicBezTo>
                <a:cubicBezTo>
                  <a:pt x="72" y="88"/>
                  <a:pt x="68" y="85"/>
                  <a:pt x="68" y="86"/>
                </a:cubicBezTo>
                <a:cubicBezTo>
                  <a:pt x="69" y="87"/>
                  <a:pt x="67" y="88"/>
                  <a:pt x="67" y="88"/>
                </a:cubicBezTo>
                <a:cubicBezTo>
                  <a:pt x="67" y="90"/>
                  <a:pt x="68" y="89"/>
                  <a:pt x="68" y="90"/>
                </a:cubicBezTo>
                <a:cubicBezTo>
                  <a:pt x="67" y="90"/>
                  <a:pt x="67" y="89"/>
                  <a:pt x="66" y="89"/>
                </a:cubicBezTo>
                <a:cubicBezTo>
                  <a:pt x="66" y="90"/>
                  <a:pt x="66" y="92"/>
                  <a:pt x="66" y="93"/>
                </a:cubicBezTo>
                <a:cubicBezTo>
                  <a:pt x="65" y="92"/>
                  <a:pt x="64" y="92"/>
                  <a:pt x="63" y="93"/>
                </a:cubicBezTo>
                <a:cubicBezTo>
                  <a:pt x="63" y="93"/>
                  <a:pt x="62" y="94"/>
                  <a:pt x="64" y="95"/>
                </a:cubicBezTo>
                <a:cubicBezTo>
                  <a:pt x="63" y="95"/>
                  <a:pt x="63" y="95"/>
                  <a:pt x="62" y="96"/>
                </a:cubicBezTo>
                <a:cubicBezTo>
                  <a:pt x="61" y="94"/>
                  <a:pt x="61" y="94"/>
                  <a:pt x="61" y="94"/>
                </a:cubicBezTo>
                <a:cubicBezTo>
                  <a:pt x="60" y="95"/>
                  <a:pt x="58" y="95"/>
                  <a:pt x="55" y="96"/>
                </a:cubicBezTo>
                <a:cubicBezTo>
                  <a:pt x="50" y="98"/>
                  <a:pt x="50" y="98"/>
                  <a:pt x="50" y="98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6" y="110"/>
                  <a:pt x="61" y="115"/>
                  <a:pt x="65" y="114"/>
                </a:cubicBezTo>
                <a:cubicBezTo>
                  <a:pt x="63" y="116"/>
                  <a:pt x="69" y="120"/>
                  <a:pt x="71" y="119"/>
                </a:cubicBezTo>
                <a:cubicBezTo>
                  <a:pt x="74" y="122"/>
                  <a:pt x="82" y="126"/>
                  <a:pt x="84" y="129"/>
                </a:cubicBezTo>
                <a:cubicBezTo>
                  <a:pt x="84" y="129"/>
                  <a:pt x="84" y="129"/>
                  <a:pt x="84" y="129"/>
                </a:cubicBezTo>
                <a:cubicBezTo>
                  <a:pt x="85" y="131"/>
                  <a:pt x="86" y="130"/>
                  <a:pt x="87" y="132"/>
                </a:cubicBezTo>
                <a:cubicBezTo>
                  <a:pt x="86" y="132"/>
                  <a:pt x="86" y="131"/>
                  <a:pt x="85" y="132"/>
                </a:cubicBezTo>
                <a:cubicBezTo>
                  <a:pt x="86" y="133"/>
                  <a:pt x="88" y="136"/>
                  <a:pt x="88" y="133"/>
                </a:cubicBezTo>
                <a:cubicBezTo>
                  <a:pt x="90" y="136"/>
                  <a:pt x="91" y="137"/>
                  <a:pt x="94" y="137"/>
                </a:cubicBezTo>
                <a:cubicBezTo>
                  <a:pt x="93" y="138"/>
                  <a:pt x="93" y="137"/>
                  <a:pt x="92" y="138"/>
                </a:cubicBezTo>
                <a:cubicBezTo>
                  <a:pt x="93" y="139"/>
                  <a:pt x="94" y="138"/>
                  <a:pt x="94" y="138"/>
                </a:cubicBezTo>
                <a:cubicBezTo>
                  <a:pt x="94" y="141"/>
                  <a:pt x="97" y="140"/>
                  <a:pt x="97" y="143"/>
                </a:cubicBezTo>
                <a:cubicBezTo>
                  <a:pt x="98" y="142"/>
                  <a:pt x="98" y="141"/>
                  <a:pt x="99" y="141"/>
                </a:cubicBezTo>
                <a:cubicBezTo>
                  <a:pt x="99" y="141"/>
                  <a:pt x="98" y="143"/>
                  <a:pt x="98" y="143"/>
                </a:cubicBezTo>
                <a:cubicBezTo>
                  <a:pt x="102" y="144"/>
                  <a:pt x="104" y="146"/>
                  <a:pt x="106" y="148"/>
                </a:cubicBezTo>
                <a:cubicBezTo>
                  <a:pt x="108" y="150"/>
                  <a:pt x="109" y="152"/>
                  <a:pt x="112" y="151"/>
                </a:cubicBezTo>
                <a:cubicBezTo>
                  <a:pt x="112" y="153"/>
                  <a:pt x="114" y="155"/>
                  <a:pt x="116" y="156"/>
                </a:cubicBezTo>
                <a:cubicBezTo>
                  <a:pt x="118" y="158"/>
                  <a:pt x="120" y="160"/>
                  <a:pt x="119" y="162"/>
                </a:cubicBezTo>
                <a:cubicBezTo>
                  <a:pt x="120" y="161"/>
                  <a:pt x="121" y="162"/>
                  <a:pt x="121" y="163"/>
                </a:cubicBezTo>
                <a:cubicBezTo>
                  <a:pt x="122" y="164"/>
                  <a:pt x="122" y="165"/>
                  <a:pt x="123" y="163"/>
                </a:cubicBezTo>
                <a:cubicBezTo>
                  <a:pt x="124" y="164"/>
                  <a:pt x="122" y="167"/>
                  <a:pt x="124" y="166"/>
                </a:cubicBezTo>
                <a:cubicBezTo>
                  <a:pt x="123" y="167"/>
                  <a:pt x="121" y="167"/>
                  <a:pt x="122" y="168"/>
                </a:cubicBezTo>
                <a:cubicBezTo>
                  <a:pt x="122" y="169"/>
                  <a:pt x="124" y="166"/>
                  <a:pt x="124" y="167"/>
                </a:cubicBezTo>
                <a:cubicBezTo>
                  <a:pt x="123" y="168"/>
                  <a:pt x="125" y="168"/>
                  <a:pt x="125" y="168"/>
                </a:cubicBezTo>
                <a:cubicBezTo>
                  <a:pt x="123" y="168"/>
                  <a:pt x="125" y="169"/>
                  <a:pt x="124" y="170"/>
                </a:cubicBezTo>
                <a:cubicBezTo>
                  <a:pt x="125" y="170"/>
                  <a:pt x="125" y="169"/>
                  <a:pt x="126" y="170"/>
                </a:cubicBezTo>
                <a:cubicBezTo>
                  <a:pt x="126" y="170"/>
                  <a:pt x="124" y="172"/>
                  <a:pt x="127" y="172"/>
                </a:cubicBezTo>
                <a:cubicBezTo>
                  <a:pt x="124" y="175"/>
                  <a:pt x="125" y="175"/>
                  <a:pt x="127" y="176"/>
                </a:cubicBezTo>
                <a:cubicBezTo>
                  <a:pt x="126" y="176"/>
                  <a:pt x="125" y="176"/>
                  <a:pt x="125" y="177"/>
                </a:cubicBezTo>
                <a:cubicBezTo>
                  <a:pt x="127" y="177"/>
                  <a:pt x="123" y="179"/>
                  <a:pt x="124" y="179"/>
                </a:cubicBezTo>
                <a:cubicBezTo>
                  <a:pt x="125" y="180"/>
                  <a:pt x="125" y="179"/>
                  <a:pt x="126" y="179"/>
                </a:cubicBezTo>
                <a:cubicBezTo>
                  <a:pt x="125" y="180"/>
                  <a:pt x="126" y="180"/>
                  <a:pt x="126" y="181"/>
                </a:cubicBezTo>
                <a:cubicBezTo>
                  <a:pt x="125" y="181"/>
                  <a:pt x="125" y="181"/>
                  <a:pt x="124" y="181"/>
                </a:cubicBezTo>
                <a:cubicBezTo>
                  <a:pt x="122" y="182"/>
                  <a:pt x="128" y="182"/>
                  <a:pt x="124" y="182"/>
                </a:cubicBezTo>
                <a:cubicBezTo>
                  <a:pt x="124" y="182"/>
                  <a:pt x="125" y="183"/>
                  <a:pt x="125" y="183"/>
                </a:cubicBezTo>
                <a:cubicBezTo>
                  <a:pt x="126" y="184"/>
                  <a:pt x="128" y="184"/>
                  <a:pt x="129" y="184"/>
                </a:cubicBezTo>
                <a:cubicBezTo>
                  <a:pt x="128" y="184"/>
                  <a:pt x="128" y="185"/>
                  <a:pt x="127" y="185"/>
                </a:cubicBezTo>
                <a:cubicBezTo>
                  <a:pt x="126" y="184"/>
                  <a:pt x="125" y="184"/>
                  <a:pt x="124" y="184"/>
                </a:cubicBezTo>
                <a:cubicBezTo>
                  <a:pt x="125" y="184"/>
                  <a:pt x="126" y="184"/>
                  <a:pt x="126" y="185"/>
                </a:cubicBezTo>
                <a:cubicBezTo>
                  <a:pt x="123" y="184"/>
                  <a:pt x="123" y="185"/>
                  <a:pt x="122" y="185"/>
                </a:cubicBezTo>
                <a:cubicBezTo>
                  <a:pt x="123" y="186"/>
                  <a:pt x="125" y="186"/>
                  <a:pt x="125" y="187"/>
                </a:cubicBezTo>
                <a:cubicBezTo>
                  <a:pt x="124" y="187"/>
                  <a:pt x="124" y="188"/>
                  <a:pt x="123" y="187"/>
                </a:cubicBezTo>
                <a:cubicBezTo>
                  <a:pt x="123" y="188"/>
                  <a:pt x="122" y="188"/>
                  <a:pt x="124" y="189"/>
                </a:cubicBezTo>
                <a:cubicBezTo>
                  <a:pt x="121" y="189"/>
                  <a:pt x="123" y="191"/>
                  <a:pt x="121" y="190"/>
                </a:cubicBezTo>
                <a:cubicBezTo>
                  <a:pt x="123" y="192"/>
                  <a:pt x="119" y="191"/>
                  <a:pt x="122" y="193"/>
                </a:cubicBezTo>
                <a:cubicBezTo>
                  <a:pt x="121" y="192"/>
                  <a:pt x="120" y="192"/>
                  <a:pt x="120" y="193"/>
                </a:cubicBezTo>
                <a:cubicBezTo>
                  <a:pt x="120" y="193"/>
                  <a:pt x="121" y="193"/>
                  <a:pt x="121" y="193"/>
                </a:cubicBezTo>
                <a:cubicBezTo>
                  <a:pt x="120" y="193"/>
                  <a:pt x="119" y="193"/>
                  <a:pt x="119" y="193"/>
                </a:cubicBezTo>
                <a:cubicBezTo>
                  <a:pt x="119" y="194"/>
                  <a:pt x="119" y="194"/>
                  <a:pt x="118" y="194"/>
                </a:cubicBezTo>
                <a:cubicBezTo>
                  <a:pt x="122" y="196"/>
                  <a:pt x="117" y="195"/>
                  <a:pt x="117" y="196"/>
                </a:cubicBezTo>
                <a:cubicBezTo>
                  <a:pt x="117" y="197"/>
                  <a:pt x="118" y="198"/>
                  <a:pt x="118" y="198"/>
                </a:cubicBezTo>
                <a:cubicBezTo>
                  <a:pt x="116" y="196"/>
                  <a:pt x="117" y="198"/>
                  <a:pt x="117" y="199"/>
                </a:cubicBezTo>
                <a:cubicBezTo>
                  <a:pt x="117" y="199"/>
                  <a:pt x="117" y="199"/>
                  <a:pt x="117" y="199"/>
                </a:cubicBezTo>
                <a:cubicBezTo>
                  <a:pt x="117" y="199"/>
                  <a:pt x="117" y="199"/>
                  <a:pt x="117" y="199"/>
                </a:cubicBezTo>
                <a:cubicBezTo>
                  <a:pt x="117" y="199"/>
                  <a:pt x="117" y="199"/>
                  <a:pt x="117" y="199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7" y="198"/>
                  <a:pt x="117" y="198"/>
                  <a:pt x="117" y="198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16" y="199"/>
                  <a:pt x="115" y="199"/>
                  <a:pt x="115" y="199"/>
                </a:cubicBezTo>
                <a:cubicBezTo>
                  <a:pt x="115" y="200"/>
                  <a:pt x="115" y="201"/>
                  <a:pt x="114" y="201"/>
                </a:cubicBezTo>
                <a:cubicBezTo>
                  <a:pt x="114" y="202"/>
                  <a:pt x="114" y="202"/>
                  <a:pt x="113" y="203"/>
                </a:cubicBezTo>
                <a:cubicBezTo>
                  <a:pt x="113" y="204"/>
                  <a:pt x="112" y="205"/>
                  <a:pt x="112" y="207"/>
                </a:cubicBezTo>
                <a:cubicBezTo>
                  <a:pt x="111" y="205"/>
                  <a:pt x="111" y="205"/>
                  <a:pt x="111" y="205"/>
                </a:cubicBezTo>
                <a:cubicBezTo>
                  <a:pt x="110" y="206"/>
                  <a:pt x="109" y="206"/>
                  <a:pt x="110" y="208"/>
                </a:cubicBezTo>
                <a:cubicBezTo>
                  <a:pt x="109" y="207"/>
                  <a:pt x="108" y="208"/>
                  <a:pt x="108" y="208"/>
                </a:cubicBezTo>
                <a:cubicBezTo>
                  <a:pt x="108" y="209"/>
                  <a:pt x="107" y="210"/>
                  <a:pt x="107" y="209"/>
                </a:cubicBezTo>
                <a:cubicBezTo>
                  <a:pt x="106" y="209"/>
                  <a:pt x="108" y="211"/>
                  <a:pt x="107" y="211"/>
                </a:cubicBezTo>
                <a:cubicBezTo>
                  <a:pt x="107" y="211"/>
                  <a:pt x="107" y="210"/>
                  <a:pt x="107" y="210"/>
                </a:cubicBezTo>
                <a:cubicBezTo>
                  <a:pt x="106" y="210"/>
                  <a:pt x="105" y="210"/>
                  <a:pt x="104" y="211"/>
                </a:cubicBezTo>
                <a:cubicBezTo>
                  <a:pt x="104" y="211"/>
                  <a:pt x="103" y="212"/>
                  <a:pt x="102" y="212"/>
                </a:cubicBezTo>
                <a:cubicBezTo>
                  <a:pt x="101" y="213"/>
                  <a:pt x="100" y="213"/>
                  <a:pt x="99" y="212"/>
                </a:cubicBezTo>
                <a:cubicBezTo>
                  <a:pt x="99" y="214"/>
                  <a:pt x="96" y="214"/>
                  <a:pt x="95" y="216"/>
                </a:cubicBezTo>
                <a:cubicBezTo>
                  <a:pt x="96" y="214"/>
                  <a:pt x="95" y="214"/>
                  <a:pt x="94" y="214"/>
                </a:cubicBezTo>
                <a:cubicBezTo>
                  <a:pt x="93" y="216"/>
                  <a:pt x="94" y="217"/>
                  <a:pt x="93" y="219"/>
                </a:cubicBezTo>
                <a:cubicBezTo>
                  <a:pt x="93" y="216"/>
                  <a:pt x="94" y="216"/>
                  <a:pt x="94" y="214"/>
                </a:cubicBezTo>
                <a:cubicBezTo>
                  <a:pt x="91" y="214"/>
                  <a:pt x="92" y="214"/>
                  <a:pt x="91" y="213"/>
                </a:cubicBezTo>
                <a:cubicBezTo>
                  <a:pt x="91" y="213"/>
                  <a:pt x="90" y="214"/>
                  <a:pt x="90" y="213"/>
                </a:cubicBezTo>
                <a:cubicBezTo>
                  <a:pt x="89" y="214"/>
                  <a:pt x="90" y="215"/>
                  <a:pt x="90" y="215"/>
                </a:cubicBezTo>
                <a:cubicBezTo>
                  <a:pt x="90" y="213"/>
                  <a:pt x="89" y="217"/>
                  <a:pt x="89" y="215"/>
                </a:cubicBezTo>
                <a:cubicBezTo>
                  <a:pt x="89" y="215"/>
                  <a:pt x="89" y="214"/>
                  <a:pt x="89" y="213"/>
                </a:cubicBezTo>
                <a:cubicBezTo>
                  <a:pt x="89" y="215"/>
                  <a:pt x="89" y="213"/>
                  <a:pt x="88" y="213"/>
                </a:cubicBezTo>
                <a:cubicBezTo>
                  <a:pt x="88" y="215"/>
                  <a:pt x="88" y="215"/>
                  <a:pt x="88" y="215"/>
                </a:cubicBezTo>
                <a:cubicBezTo>
                  <a:pt x="88" y="215"/>
                  <a:pt x="87" y="216"/>
                  <a:pt x="88" y="213"/>
                </a:cubicBezTo>
                <a:cubicBezTo>
                  <a:pt x="86" y="213"/>
                  <a:pt x="86" y="214"/>
                  <a:pt x="85" y="215"/>
                </a:cubicBezTo>
                <a:cubicBezTo>
                  <a:pt x="84" y="214"/>
                  <a:pt x="85" y="214"/>
                  <a:pt x="84" y="213"/>
                </a:cubicBezTo>
                <a:cubicBezTo>
                  <a:pt x="84" y="212"/>
                  <a:pt x="80" y="215"/>
                  <a:pt x="81" y="213"/>
                </a:cubicBezTo>
                <a:cubicBezTo>
                  <a:pt x="79" y="212"/>
                  <a:pt x="80" y="214"/>
                  <a:pt x="79" y="215"/>
                </a:cubicBezTo>
                <a:cubicBezTo>
                  <a:pt x="79" y="213"/>
                  <a:pt x="75" y="210"/>
                  <a:pt x="75" y="214"/>
                </a:cubicBezTo>
                <a:cubicBezTo>
                  <a:pt x="74" y="214"/>
                  <a:pt x="75" y="210"/>
                  <a:pt x="73" y="212"/>
                </a:cubicBezTo>
                <a:cubicBezTo>
                  <a:pt x="74" y="213"/>
                  <a:pt x="73" y="213"/>
                  <a:pt x="73" y="214"/>
                </a:cubicBezTo>
                <a:cubicBezTo>
                  <a:pt x="73" y="214"/>
                  <a:pt x="71" y="216"/>
                  <a:pt x="71" y="215"/>
                </a:cubicBezTo>
                <a:cubicBezTo>
                  <a:pt x="73" y="214"/>
                  <a:pt x="72" y="213"/>
                  <a:pt x="74" y="211"/>
                </a:cubicBezTo>
                <a:cubicBezTo>
                  <a:pt x="72" y="212"/>
                  <a:pt x="71" y="211"/>
                  <a:pt x="69" y="212"/>
                </a:cubicBezTo>
                <a:cubicBezTo>
                  <a:pt x="68" y="211"/>
                  <a:pt x="68" y="210"/>
                  <a:pt x="66" y="208"/>
                </a:cubicBezTo>
                <a:cubicBezTo>
                  <a:pt x="65" y="209"/>
                  <a:pt x="66" y="210"/>
                  <a:pt x="65" y="210"/>
                </a:cubicBezTo>
                <a:cubicBezTo>
                  <a:pt x="64" y="210"/>
                  <a:pt x="65" y="208"/>
                  <a:pt x="65" y="208"/>
                </a:cubicBezTo>
                <a:cubicBezTo>
                  <a:pt x="64" y="208"/>
                  <a:pt x="64" y="207"/>
                  <a:pt x="63" y="207"/>
                </a:cubicBezTo>
                <a:cubicBezTo>
                  <a:pt x="62" y="210"/>
                  <a:pt x="64" y="207"/>
                  <a:pt x="63" y="209"/>
                </a:cubicBezTo>
                <a:cubicBezTo>
                  <a:pt x="62" y="208"/>
                  <a:pt x="62" y="205"/>
                  <a:pt x="60" y="207"/>
                </a:cubicBezTo>
                <a:cubicBezTo>
                  <a:pt x="58" y="204"/>
                  <a:pt x="56" y="204"/>
                  <a:pt x="52" y="203"/>
                </a:cubicBezTo>
                <a:cubicBezTo>
                  <a:pt x="52" y="202"/>
                  <a:pt x="54" y="202"/>
                  <a:pt x="53" y="201"/>
                </a:cubicBezTo>
                <a:cubicBezTo>
                  <a:pt x="52" y="202"/>
                  <a:pt x="52" y="202"/>
                  <a:pt x="52" y="202"/>
                </a:cubicBezTo>
                <a:cubicBezTo>
                  <a:pt x="52" y="202"/>
                  <a:pt x="51" y="201"/>
                  <a:pt x="52" y="200"/>
                </a:cubicBezTo>
                <a:cubicBezTo>
                  <a:pt x="51" y="200"/>
                  <a:pt x="50" y="200"/>
                  <a:pt x="49" y="201"/>
                </a:cubicBezTo>
                <a:cubicBezTo>
                  <a:pt x="50" y="198"/>
                  <a:pt x="47" y="199"/>
                  <a:pt x="46" y="199"/>
                </a:cubicBezTo>
                <a:cubicBezTo>
                  <a:pt x="47" y="196"/>
                  <a:pt x="45" y="197"/>
                  <a:pt x="43" y="197"/>
                </a:cubicBezTo>
                <a:cubicBezTo>
                  <a:pt x="45" y="195"/>
                  <a:pt x="43" y="196"/>
                  <a:pt x="44" y="195"/>
                </a:cubicBezTo>
                <a:cubicBezTo>
                  <a:pt x="42" y="196"/>
                  <a:pt x="42" y="193"/>
                  <a:pt x="41" y="192"/>
                </a:cubicBezTo>
                <a:cubicBezTo>
                  <a:pt x="40" y="193"/>
                  <a:pt x="38" y="193"/>
                  <a:pt x="41" y="192"/>
                </a:cubicBezTo>
                <a:cubicBezTo>
                  <a:pt x="39" y="190"/>
                  <a:pt x="38" y="188"/>
                  <a:pt x="35" y="190"/>
                </a:cubicBezTo>
                <a:cubicBezTo>
                  <a:pt x="39" y="187"/>
                  <a:pt x="34" y="188"/>
                  <a:pt x="35" y="187"/>
                </a:cubicBezTo>
                <a:cubicBezTo>
                  <a:pt x="32" y="188"/>
                  <a:pt x="32" y="185"/>
                  <a:pt x="31" y="183"/>
                </a:cubicBezTo>
                <a:cubicBezTo>
                  <a:pt x="30" y="184"/>
                  <a:pt x="30" y="184"/>
                  <a:pt x="29" y="184"/>
                </a:cubicBezTo>
                <a:cubicBezTo>
                  <a:pt x="30" y="183"/>
                  <a:pt x="30" y="184"/>
                  <a:pt x="30" y="183"/>
                </a:cubicBezTo>
                <a:cubicBezTo>
                  <a:pt x="27" y="178"/>
                  <a:pt x="23" y="176"/>
                  <a:pt x="19" y="172"/>
                </a:cubicBezTo>
                <a:cubicBezTo>
                  <a:pt x="20" y="170"/>
                  <a:pt x="22" y="169"/>
                  <a:pt x="24" y="167"/>
                </a:cubicBezTo>
                <a:cubicBezTo>
                  <a:pt x="22" y="166"/>
                  <a:pt x="22" y="163"/>
                  <a:pt x="21" y="163"/>
                </a:cubicBezTo>
                <a:cubicBezTo>
                  <a:pt x="19" y="166"/>
                  <a:pt x="17" y="168"/>
                  <a:pt x="14" y="170"/>
                </a:cubicBezTo>
                <a:cubicBezTo>
                  <a:pt x="11" y="171"/>
                  <a:pt x="9" y="173"/>
                  <a:pt x="7" y="175"/>
                </a:cubicBezTo>
                <a:cubicBezTo>
                  <a:pt x="6" y="175"/>
                  <a:pt x="5" y="175"/>
                  <a:pt x="4" y="175"/>
                </a:cubicBezTo>
                <a:cubicBezTo>
                  <a:pt x="4" y="176"/>
                  <a:pt x="3" y="176"/>
                  <a:pt x="2" y="178"/>
                </a:cubicBezTo>
                <a:cubicBezTo>
                  <a:pt x="2" y="178"/>
                  <a:pt x="2" y="179"/>
                  <a:pt x="2" y="179"/>
                </a:cubicBezTo>
                <a:cubicBezTo>
                  <a:pt x="1" y="180"/>
                  <a:pt x="1" y="180"/>
                  <a:pt x="1" y="181"/>
                </a:cubicBezTo>
                <a:cubicBezTo>
                  <a:pt x="1" y="182"/>
                  <a:pt x="0" y="184"/>
                  <a:pt x="0" y="185"/>
                </a:cubicBezTo>
                <a:cubicBezTo>
                  <a:pt x="1" y="185"/>
                  <a:pt x="1" y="185"/>
                  <a:pt x="2" y="185"/>
                </a:cubicBezTo>
                <a:cubicBezTo>
                  <a:pt x="2" y="185"/>
                  <a:pt x="2" y="186"/>
                  <a:pt x="2" y="187"/>
                </a:cubicBezTo>
                <a:cubicBezTo>
                  <a:pt x="3" y="188"/>
                  <a:pt x="1" y="188"/>
                  <a:pt x="2" y="191"/>
                </a:cubicBezTo>
                <a:cubicBezTo>
                  <a:pt x="1" y="191"/>
                  <a:pt x="0" y="192"/>
                  <a:pt x="0" y="193"/>
                </a:cubicBezTo>
                <a:cubicBezTo>
                  <a:pt x="1" y="193"/>
                  <a:pt x="2" y="195"/>
                  <a:pt x="3" y="195"/>
                </a:cubicBezTo>
                <a:cubicBezTo>
                  <a:pt x="0" y="192"/>
                  <a:pt x="4" y="191"/>
                  <a:pt x="5" y="193"/>
                </a:cubicBezTo>
                <a:cubicBezTo>
                  <a:pt x="3" y="192"/>
                  <a:pt x="3" y="193"/>
                  <a:pt x="3" y="194"/>
                </a:cubicBezTo>
                <a:cubicBezTo>
                  <a:pt x="3" y="195"/>
                  <a:pt x="3" y="195"/>
                  <a:pt x="3" y="196"/>
                </a:cubicBezTo>
                <a:cubicBezTo>
                  <a:pt x="3" y="196"/>
                  <a:pt x="3" y="197"/>
                  <a:pt x="3" y="197"/>
                </a:cubicBezTo>
                <a:cubicBezTo>
                  <a:pt x="4" y="196"/>
                  <a:pt x="4" y="199"/>
                  <a:pt x="5" y="200"/>
                </a:cubicBezTo>
                <a:cubicBezTo>
                  <a:pt x="6" y="198"/>
                  <a:pt x="10" y="201"/>
                  <a:pt x="9" y="202"/>
                </a:cubicBezTo>
                <a:cubicBezTo>
                  <a:pt x="7" y="202"/>
                  <a:pt x="8" y="199"/>
                  <a:pt x="7" y="201"/>
                </a:cubicBezTo>
                <a:cubicBezTo>
                  <a:pt x="9" y="204"/>
                  <a:pt x="11" y="203"/>
                  <a:pt x="13" y="202"/>
                </a:cubicBezTo>
                <a:cubicBezTo>
                  <a:pt x="9" y="202"/>
                  <a:pt x="10" y="199"/>
                  <a:pt x="6" y="198"/>
                </a:cubicBezTo>
                <a:cubicBezTo>
                  <a:pt x="9" y="198"/>
                  <a:pt x="6" y="197"/>
                  <a:pt x="4" y="196"/>
                </a:cubicBezTo>
                <a:cubicBezTo>
                  <a:pt x="6" y="196"/>
                  <a:pt x="5" y="195"/>
                  <a:pt x="5" y="195"/>
                </a:cubicBezTo>
                <a:cubicBezTo>
                  <a:pt x="5" y="194"/>
                  <a:pt x="5" y="193"/>
                  <a:pt x="6" y="193"/>
                </a:cubicBezTo>
                <a:cubicBezTo>
                  <a:pt x="8" y="196"/>
                  <a:pt x="10" y="199"/>
                  <a:pt x="13" y="201"/>
                </a:cubicBezTo>
                <a:cubicBezTo>
                  <a:pt x="16" y="204"/>
                  <a:pt x="20" y="206"/>
                  <a:pt x="23" y="209"/>
                </a:cubicBezTo>
                <a:cubicBezTo>
                  <a:pt x="30" y="214"/>
                  <a:pt x="36" y="220"/>
                  <a:pt x="40" y="225"/>
                </a:cubicBezTo>
                <a:cubicBezTo>
                  <a:pt x="43" y="224"/>
                  <a:pt x="43" y="227"/>
                  <a:pt x="46" y="227"/>
                </a:cubicBezTo>
                <a:cubicBezTo>
                  <a:pt x="46" y="228"/>
                  <a:pt x="46" y="229"/>
                  <a:pt x="45" y="230"/>
                </a:cubicBezTo>
                <a:cubicBezTo>
                  <a:pt x="45" y="229"/>
                  <a:pt x="45" y="228"/>
                  <a:pt x="44" y="229"/>
                </a:cubicBezTo>
                <a:cubicBezTo>
                  <a:pt x="46" y="231"/>
                  <a:pt x="45" y="231"/>
                  <a:pt x="46" y="234"/>
                </a:cubicBezTo>
                <a:cubicBezTo>
                  <a:pt x="46" y="233"/>
                  <a:pt x="46" y="233"/>
                  <a:pt x="47" y="232"/>
                </a:cubicBezTo>
                <a:cubicBezTo>
                  <a:pt x="47" y="232"/>
                  <a:pt x="48" y="232"/>
                  <a:pt x="48" y="232"/>
                </a:cubicBezTo>
                <a:cubicBezTo>
                  <a:pt x="48" y="234"/>
                  <a:pt x="52" y="236"/>
                  <a:pt x="57" y="237"/>
                </a:cubicBezTo>
                <a:cubicBezTo>
                  <a:pt x="57" y="237"/>
                  <a:pt x="57" y="238"/>
                  <a:pt x="57" y="238"/>
                </a:cubicBezTo>
                <a:cubicBezTo>
                  <a:pt x="57" y="238"/>
                  <a:pt x="56" y="237"/>
                  <a:pt x="56" y="238"/>
                </a:cubicBezTo>
                <a:cubicBezTo>
                  <a:pt x="58" y="240"/>
                  <a:pt x="58" y="236"/>
                  <a:pt x="59" y="237"/>
                </a:cubicBezTo>
                <a:cubicBezTo>
                  <a:pt x="60" y="239"/>
                  <a:pt x="56" y="238"/>
                  <a:pt x="58" y="240"/>
                </a:cubicBezTo>
                <a:cubicBezTo>
                  <a:pt x="59" y="240"/>
                  <a:pt x="60" y="238"/>
                  <a:pt x="61" y="238"/>
                </a:cubicBezTo>
                <a:cubicBezTo>
                  <a:pt x="60" y="241"/>
                  <a:pt x="61" y="242"/>
                  <a:pt x="62" y="244"/>
                </a:cubicBezTo>
                <a:cubicBezTo>
                  <a:pt x="64" y="243"/>
                  <a:pt x="62" y="247"/>
                  <a:pt x="65" y="245"/>
                </a:cubicBezTo>
                <a:cubicBezTo>
                  <a:pt x="66" y="247"/>
                  <a:pt x="68" y="247"/>
                  <a:pt x="70" y="247"/>
                </a:cubicBezTo>
                <a:cubicBezTo>
                  <a:pt x="72" y="246"/>
                  <a:pt x="74" y="245"/>
                  <a:pt x="75" y="247"/>
                </a:cubicBezTo>
                <a:cubicBezTo>
                  <a:pt x="74" y="249"/>
                  <a:pt x="74" y="246"/>
                  <a:pt x="72" y="247"/>
                </a:cubicBezTo>
                <a:cubicBezTo>
                  <a:pt x="74" y="249"/>
                  <a:pt x="76" y="249"/>
                  <a:pt x="78" y="249"/>
                </a:cubicBezTo>
                <a:cubicBezTo>
                  <a:pt x="77" y="250"/>
                  <a:pt x="78" y="250"/>
                  <a:pt x="78" y="251"/>
                </a:cubicBezTo>
                <a:cubicBezTo>
                  <a:pt x="81" y="250"/>
                  <a:pt x="83" y="253"/>
                  <a:pt x="86" y="251"/>
                </a:cubicBezTo>
                <a:cubicBezTo>
                  <a:pt x="87" y="251"/>
                  <a:pt x="87" y="252"/>
                  <a:pt x="88" y="251"/>
                </a:cubicBezTo>
                <a:cubicBezTo>
                  <a:pt x="88" y="251"/>
                  <a:pt x="87" y="250"/>
                  <a:pt x="88" y="250"/>
                </a:cubicBezTo>
                <a:cubicBezTo>
                  <a:pt x="88" y="251"/>
                  <a:pt x="89" y="252"/>
                  <a:pt x="88" y="253"/>
                </a:cubicBezTo>
                <a:cubicBezTo>
                  <a:pt x="89" y="253"/>
                  <a:pt x="90" y="254"/>
                  <a:pt x="91" y="254"/>
                </a:cubicBezTo>
                <a:cubicBezTo>
                  <a:pt x="91" y="254"/>
                  <a:pt x="91" y="254"/>
                  <a:pt x="91" y="254"/>
                </a:cubicBezTo>
                <a:cubicBezTo>
                  <a:pt x="91" y="254"/>
                  <a:pt x="92" y="254"/>
                  <a:pt x="92" y="254"/>
                </a:cubicBezTo>
                <a:cubicBezTo>
                  <a:pt x="92" y="255"/>
                  <a:pt x="92" y="254"/>
                  <a:pt x="93" y="254"/>
                </a:cubicBezTo>
                <a:cubicBezTo>
                  <a:pt x="93" y="253"/>
                  <a:pt x="93" y="253"/>
                  <a:pt x="93" y="253"/>
                </a:cubicBezTo>
                <a:cubicBezTo>
                  <a:pt x="93" y="253"/>
                  <a:pt x="92" y="253"/>
                  <a:pt x="93" y="252"/>
                </a:cubicBezTo>
                <a:cubicBezTo>
                  <a:pt x="91" y="252"/>
                  <a:pt x="91" y="253"/>
                  <a:pt x="90" y="253"/>
                </a:cubicBezTo>
                <a:cubicBezTo>
                  <a:pt x="91" y="252"/>
                  <a:pt x="91" y="251"/>
                  <a:pt x="91" y="251"/>
                </a:cubicBezTo>
                <a:cubicBezTo>
                  <a:pt x="92" y="252"/>
                  <a:pt x="94" y="252"/>
                  <a:pt x="95" y="252"/>
                </a:cubicBezTo>
                <a:cubicBezTo>
                  <a:pt x="96" y="252"/>
                  <a:pt x="97" y="252"/>
                  <a:pt x="98" y="254"/>
                </a:cubicBezTo>
                <a:cubicBezTo>
                  <a:pt x="98" y="251"/>
                  <a:pt x="102" y="251"/>
                  <a:pt x="98" y="250"/>
                </a:cubicBezTo>
                <a:cubicBezTo>
                  <a:pt x="97" y="253"/>
                  <a:pt x="99" y="250"/>
                  <a:pt x="99" y="251"/>
                </a:cubicBezTo>
                <a:cubicBezTo>
                  <a:pt x="98" y="251"/>
                  <a:pt x="98" y="252"/>
                  <a:pt x="98" y="252"/>
                </a:cubicBezTo>
                <a:cubicBezTo>
                  <a:pt x="97" y="251"/>
                  <a:pt x="96" y="250"/>
                  <a:pt x="95" y="249"/>
                </a:cubicBezTo>
                <a:cubicBezTo>
                  <a:pt x="100" y="249"/>
                  <a:pt x="103" y="250"/>
                  <a:pt x="108" y="250"/>
                </a:cubicBezTo>
                <a:cubicBezTo>
                  <a:pt x="107" y="254"/>
                  <a:pt x="112" y="251"/>
                  <a:pt x="112" y="253"/>
                </a:cubicBezTo>
                <a:cubicBezTo>
                  <a:pt x="111" y="253"/>
                  <a:pt x="110" y="254"/>
                  <a:pt x="110" y="254"/>
                </a:cubicBezTo>
                <a:cubicBezTo>
                  <a:pt x="110" y="255"/>
                  <a:pt x="111" y="255"/>
                  <a:pt x="111" y="256"/>
                </a:cubicBezTo>
                <a:cubicBezTo>
                  <a:pt x="112" y="256"/>
                  <a:pt x="113" y="256"/>
                  <a:pt x="113" y="255"/>
                </a:cubicBezTo>
                <a:cubicBezTo>
                  <a:pt x="110" y="255"/>
                  <a:pt x="111" y="254"/>
                  <a:pt x="112" y="253"/>
                </a:cubicBezTo>
                <a:cubicBezTo>
                  <a:pt x="114" y="253"/>
                  <a:pt x="115" y="252"/>
                  <a:pt x="114" y="251"/>
                </a:cubicBezTo>
                <a:cubicBezTo>
                  <a:pt x="118" y="253"/>
                  <a:pt x="117" y="252"/>
                  <a:pt x="119" y="249"/>
                </a:cubicBezTo>
                <a:cubicBezTo>
                  <a:pt x="119" y="253"/>
                  <a:pt x="122" y="248"/>
                  <a:pt x="122" y="251"/>
                </a:cubicBezTo>
                <a:cubicBezTo>
                  <a:pt x="121" y="250"/>
                  <a:pt x="119" y="251"/>
                  <a:pt x="118" y="252"/>
                </a:cubicBezTo>
                <a:cubicBezTo>
                  <a:pt x="121" y="253"/>
                  <a:pt x="124" y="251"/>
                  <a:pt x="125" y="249"/>
                </a:cubicBezTo>
                <a:cubicBezTo>
                  <a:pt x="126" y="250"/>
                  <a:pt x="124" y="252"/>
                  <a:pt x="126" y="252"/>
                </a:cubicBezTo>
                <a:cubicBezTo>
                  <a:pt x="127" y="250"/>
                  <a:pt x="129" y="249"/>
                  <a:pt x="131" y="249"/>
                </a:cubicBezTo>
                <a:cubicBezTo>
                  <a:pt x="132" y="248"/>
                  <a:pt x="133" y="248"/>
                  <a:pt x="134" y="248"/>
                </a:cubicBezTo>
                <a:cubicBezTo>
                  <a:pt x="135" y="248"/>
                  <a:pt x="136" y="248"/>
                  <a:pt x="137" y="247"/>
                </a:cubicBezTo>
                <a:cubicBezTo>
                  <a:pt x="137" y="246"/>
                  <a:pt x="136" y="244"/>
                  <a:pt x="137" y="244"/>
                </a:cubicBezTo>
                <a:cubicBezTo>
                  <a:pt x="137" y="244"/>
                  <a:pt x="138" y="244"/>
                  <a:pt x="138" y="245"/>
                </a:cubicBezTo>
                <a:cubicBezTo>
                  <a:pt x="138" y="245"/>
                  <a:pt x="137" y="244"/>
                  <a:pt x="137" y="246"/>
                </a:cubicBezTo>
                <a:cubicBezTo>
                  <a:pt x="138" y="245"/>
                  <a:pt x="141" y="248"/>
                  <a:pt x="141" y="246"/>
                </a:cubicBezTo>
                <a:cubicBezTo>
                  <a:pt x="139" y="246"/>
                  <a:pt x="142" y="244"/>
                  <a:pt x="143" y="244"/>
                </a:cubicBezTo>
                <a:cubicBezTo>
                  <a:pt x="143" y="243"/>
                  <a:pt x="141" y="243"/>
                  <a:pt x="142" y="242"/>
                </a:cubicBezTo>
                <a:cubicBezTo>
                  <a:pt x="144" y="244"/>
                  <a:pt x="143" y="242"/>
                  <a:pt x="143" y="241"/>
                </a:cubicBezTo>
                <a:cubicBezTo>
                  <a:pt x="144" y="242"/>
                  <a:pt x="145" y="242"/>
                  <a:pt x="145" y="243"/>
                </a:cubicBezTo>
                <a:cubicBezTo>
                  <a:pt x="145" y="241"/>
                  <a:pt x="147" y="241"/>
                  <a:pt x="148" y="241"/>
                </a:cubicBezTo>
                <a:cubicBezTo>
                  <a:pt x="146" y="240"/>
                  <a:pt x="150" y="239"/>
                  <a:pt x="149" y="238"/>
                </a:cubicBezTo>
                <a:cubicBezTo>
                  <a:pt x="148" y="238"/>
                  <a:pt x="148" y="238"/>
                  <a:pt x="148" y="237"/>
                </a:cubicBezTo>
                <a:cubicBezTo>
                  <a:pt x="150" y="237"/>
                  <a:pt x="151" y="241"/>
                  <a:pt x="152" y="240"/>
                </a:cubicBezTo>
                <a:cubicBezTo>
                  <a:pt x="152" y="239"/>
                  <a:pt x="153" y="239"/>
                  <a:pt x="155" y="237"/>
                </a:cubicBezTo>
                <a:cubicBezTo>
                  <a:pt x="155" y="238"/>
                  <a:pt x="155" y="238"/>
                  <a:pt x="155" y="239"/>
                </a:cubicBezTo>
                <a:cubicBezTo>
                  <a:pt x="158" y="236"/>
                  <a:pt x="159" y="235"/>
                  <a:pt x="159" y="232"/>
                </a:cubicBezTo>
                <a:cubicBezTo>
                  <a:pt x="161" y="232"/>
                  <a:pt x="162" y="231"/>
                  <a:pt x="163" y="230"/>
                </a:cubicBezTo>
                <a:cubicBezTo>
                  <a:pt x="164" y="229"/>
                  <a:pt x="165" y="228"/>
                  <a:pt x="166" y="227"/>
                </a:cubicBezTo>
                <a:cubicBezTo>
                  <a:pt x="165" y="226"/>
                  <a:pt x="165" y="226"/>
                  <a:pt x="166" y="225"/>
                </a:cubicBezTo>
                <a:close/>
                <a:moveTo>
                  <a:pt x="131" y="111"/>
                </a:moveTo>
                <a:cubicBezTo>
                  <a:pt x="131" y="111"/>
                  <a:pt x="132" y="110"/>
                  <a:pt x="132" y="110"/>
                </a:cubicBezTo>
                <a:cubicBezTo>
                  <a:pt x="132" y="111"/>
                  <a:pt x="132" y="111"/>
                  <a:pt x="131" y="111"/>
                </a:cubicBezTo>
                <a:cubicBezTo>
                  <a:pt x="132" y="112"/>
                  <a:pt x="132" y="112"/>
                  <a:pt x="132" y="115"/>
                </a:cubicBezTo>
                <a:cubicBezTo>
                  <a:pt x="131" y="114"/>
                  <a:pt x="131" y="112"/>
                  <a:pt x="131" y="111"/>
                </a:cubicBezTo>
                <a:close/>
                <a:moveTo>
                  <a:pt x="147" y="108"/>
                </a:moveTo>
                <a:cubicBezTo>
                  <a:pt x="148" y="111"/>
                  <a:pt x="144" y="107"/>
                  <a:pt x="144" y="105"/>
                </a:cubicBezTo>
                <a:cubicBezTo>
                  <a:pt x="145" y="106"/>
                  <a:pt x="145" y="108"/>
                  <a:pt x="147" y="108"/>
                </a:cubicBezTo>
                <a:close/>
                <a:moveTo>
                  <a:pt x="153" y="92"/>
                </a:moveTo>
                <a:cubicBezTo>
                  <a:pt x="153" y="93"/>
                  <a:pt x="153" y="93"/>
                  <a:pt x="15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3" y="92"/>
                  <a:pt x="153" y="92"/>
                  <a:pt x="153" y="92"/>
                </a:cubicBezTo>
                <a:close/>
                <a:moveTo>
                  <a:pt x="124" y="42"/>
                </a:moveTo>
                <a:cubicBezTo>
                  <a:pt x="124" y="43"/>
                  <a:pt x="123" y="43"/>
                  <a:pt x="123" y="44"/>
                </a:cubicBezTo>
                <a:cubicBezTo>
                  <a:pt x="122" y="44"/>
                  <a:pt x="122" y="43"/>
                  <a:pt x="123" y="41"/>
                </a:cubicBezTo>
                <a:cubicBezTo>
                  <a:pt x="123" y="43"/>
                  <a:pt x="123" y="41"/>
                  <a:pt x="124" y="42"/>
                </a:cubicBezTo>
                <a:close/>
                <a:moveTo>
                  <a:pt x="122" y="38"/>
                </a:moveTo>
                <a:cubicBezTo>
                  <a:pt x="122" y="39"/>
                  <a:pt x="122" y="39"/>
                  <a:pt x="121" y="39"/>
                </a:cubicBezTo>
                <a:cubicBezTo>
                  <a:pt x="121" y="40"/>
                  <a:pt x="121" y="41"/>
                  <a:pt x="121" y="41"/>
                </a:cubicBezTo>
                <a:cubicBezTo>
                  <a:pt x="120" y="41"/>
                  <a:pt x="120" y="40"/>
                  <a:pt x="121" y="38"/>
                </a:cubicBezTo>
                <a:lnTo>
                  <a:pt x="122" y="38"/>
                </a:lnTo>
                <a:close/>
                <a:moveTo>
                  <a:pt x="118" y="38"/>
                </a:moveTo>
                <a:cubicBezTo>
                  <a:pt x="118" y="39"/>
                  <a:pt x="118" y="40"/>
                  <a:pt x="118" y="40"/>
                </a:cubicBezTo>
                <a:cubicBezTo>
                  <a:pt x="117" y="42"/>
                  <a:pt x="117" y="39"/>
                  <a:pt x="117" y="39"/>
                </a:cubicBezTo>
                <a:cubicBezTo>
                  <a:pt x="117" y="39"/>
                  <a:pt x="117" y="40"/>
                  <a:pt x="116" y="41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6" y="38"/>
                  <a:pt x="117" y="37"/>
                  <a:pt x="118" y="38"/>
                </a:cubicBezTo>
                <a:close/>
                <a:moveTo>
                  <a:pt x="94" y="27"/>
                </a:moveTo>
                <a:cubicBezTo>
                  <a:pt x="94" y="27"/>
                  <a:pt x="93" y="27"/>
                  <a:pt x="92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93" y="27"/>
                  <a:pt x="94" y="27"/>
                  <a:pt x="94" y="27"/>
                </a:cubicBezTo>
                <a:close/>
                <a:moveTo>
                  <a:pt x="110" y="6"/>
                </a:moveTo>
                <a:cubicBezTo>
                  <a:pt x="110" y="6"/>
                  <a:pt x="110" y="6"/>
                  <a:pt x="110" y="6"/>
                </a:cubicBezTo>
                <a:cubicBezTo>
                  <a:pt x="110" y="6"/>
                  <a:pt x="110" y="6"/>
                  <a:pt x="110" y="6"/>
                </a:cubicBezTo>
                <a:cubicBezTo>
                  <a:pt x="110" y="6"/>
                  <a:pt x="111" y="6"/>
                  <a:pt x="111" y="6"/>
                </a:cubicBezTo>
                <a:cubicBezTo>
                  <a:pt x="110" y="6"/>
                  <a:pt x="110" y="6"/>
                  <a:pt x="110" y="6"/>
                </a:cubicBezTo>
                <a:close/>
                <a:moveTo>
                  <a:pt x="192" y="105"/>
                </a:moveTo>
                <a:cubicBezTo>
                  <a:pt x="192" y="106"/>
                  <a:pt x="191" y="107"/>
                  <a:pt x="191" y="108"/>
                </a:cubicBezTo>
                <a:cubicBezTo>
                  <a:pt x="190" y="108"/>
                  <a:pt x="190" y="107"/>
                  <a:pt x="190" y="106"/>
                </a:cubicBezTo>
                <a:cubicBezTo>
                  <a:pt x="190" y="107"/>
                  <a:pt x="189" y="107"/>
                  <a:pt x="188" y="107"/>
                </a:cubicBezTo>
                <a:cubicBezTo>
                  <a:pt x="188" y="104"/>
                  <a:pt x="190" y="105"/>
                  <a:pt x="192" y="105"/>
                </a:cubicBezTo>
                <a:close/>
                <a:moveTo>
                  <a:pt x="188" y="110"/>
                </a:moveTo>
                <a:cubicBezTo>
                  <a:pt x="186" y="111"/>
                  <a:pt x="188" y="111"/>
                  <a:pt x="187" y="113"/>
                </a:cubicBezTo>
                <a:cubicBezTo>
                  <a:pt x="185" y="112"/>
                  <a:pt x="186" y="112"/>
                  <a:pt x="184" y="111"/>
                </a:cubicBezTo>
                <a:cubicBezTo>
                  <a:pt x="185" y="110"/>
                  <a:pt x="186" y="109"/>
                  <a:pt x="188" y="110"/>
                </a:cubicBezTo>
                <a:close/>
                <a:moveTo>
                  <a:pt x="189" y="100"/>
                </a:moveTo>
                <a:cubicBezTo>
                  <a:pt x="188" y="100"/>
                  <a:pt x="191" y="98"/>
                  <a:pt x="191" y="98"/>
                </a:cubicBezTo>
                <a:cubicBezTo>
                  <a:pt x="191" y="97"/>
                  <a:pt x="190" y="98"/>
                  <a:pt x="189" y="98"/>
                </a:cubicBezTo>
                <a:cubicBezTo>
                  <a:pt x="189" y="97"/>
                  <a:pt x="190" y="97"/>
                  <a:pt x="190" y="96"/>
                </a:cubicBezTo>
                <a:cubicBezTo>
                  <a:pt x="191" y="96"/>
                  <a:pt x="192" y="97"/>
                  <a:pt x="192" y="99"/>
                </a:cubicBezTo>
                <a:cubicBezTo>
                  <a:pt x="191" y="100"/>
                  <a:pt x="190" y="99"/>
                  <a:pt x="189" y="100"/>
                </a:cubicBezTo>
                <a:close/>
                <a:moveTo>
                  <a:pt x="160" y="218"/>
                </a:moveTo>
                <a:cubicBezTo>
                  <a:pt x="160" y="218"/>
                  <a:pt x="160" y="218"/>
                  <a:pt x="160" y="218"/>
                </a:cubicBezTo>
                <a:cubicBezTo>
                  <a:pt x="160" y="218"/>
                  <a:pt x="160" y="218"/>
                  <a:pt x="160" y="218"/>
                </a:cubicBezTo>
                <a:cubicBezTo>
                  <a:pt x="160" y="218"/>
                  <a:pt x="160" y="218"/>
                  <a:pt x="160" y="218"/>
                </a:cubicBezTo>
                <a:close/>
                <a:moveTo>
                  <a:pt x="160" y="219"/>
                </a:moveTo>
                <a:cubicBezTo>
                  <a:pt x="160" y="219"/>
                  <a:pt x="160" y="219"/>
                  <a:pt x="160" y="219"/>
                </a:cubicBezTo>
                <a:cubicBezTo>
                  <a:pt x="160" y="219"/>
                  <a:pt x="160" y="219"/>
                  <a:pt x="160" y="219"/>
                </a:cubicBezTo>
                <a:close/>
                <a:moveTo>
                  <a:pt x="60" y="101"/>
                </a:moveTo>
                <a:cubicBezTo>
                  <a:pt x="60" y="101"/>
                  <a:pt x="60" y="101"/>
                  <a:pt x="60" y="101"/>
                </a:cubicBezTo>
                <a:cubicBezTo>
                  <a:pt x="60" y="101"/>
                  <a:pt x="60" y="100"/>
                  <a:pt x="60" y="100"/>
                </a:cubicBezTo>
                <a:cubicBezTo>
                  <a:pt x="60" y="100"/>
                  <a:pt x="60" y="100"/>
                  <a:pt x="60" y="101"/>
                </a:cubicBezTo>
                <a:close/>
                <a:moveTo>
                  <a:pt x="60" y="101"/>
                </a:moveTo>
                <a:cubicBezTo>
                  <a:pt x="59" y="103"/>
                  <a:pt x="59" y="103"/>
                  <a:pt x="59" y="103"/>
                </a:cubicBezTo>
                <a:cubicBezTo>
                  <a:pt x="59" y="102"/>
                  <a:pt x="59" y="102"/>
                  <a:pt x="60" y="101"/>
                </a:cubicBezTo>
                <a:close/>
                <a:moveTo>
                  <a:pt x="103" y="138"/>
                </a:moveTo>
                <a:cubicBezTo>
                  <a:pt x="103" y="138"/>
                  <a:pt x="103" y="139"/>
                  <a:pt x="102" y="139"/>
                </a:cubicBezTo>
                <a:cubicBezTo>
                  <a:pt x="102" y="139"/>
                  <a:pt x="102" y="139"/>
                  <a:pt x="102" y="138"/>
                </a:cubicBezTo>
                <a:cubicBezTo>
                  <a:pt x="103" y="137"/>
                  <a:pt x="104" y="137"/>
                  <a:pt x="105" y="137"/>
                </a:cubicBezTo>
                <a:cubicBezTo>
                  <a:pt x="105" y="139"/>
                  <a:pt x="104" y="139"/>
                  <a:pt x="104" y="140"/>
                </a:cubicBezTo>
                <a:cubicBezTo>
                  <a:pt x="102" y="141"/>
                  <a:pt x="103" y="138"/>
                  <a:pt x="103" y="138"/>
                </a:cubicBezTo>
                <a:close/>
                <a:moveTo>
                  <a:pt x="108" y="140"/>
                </a:moveTo>
                <a:cubicBezTo>
                  <a:pt x="107" y="141"/>
                  <a:pt x="107" y="141"/>
                  <a:pt x="107" y="142"/>
                </a:cubicBezTo>
                <a:cubicBezTo>
                  <a:pt x="106" y="142"/>
                  <a:pt x="107" y="140"/>
                  <a:pt x="108" y="139"/>
                </a:cubicBezTo>
                <a:cubicBezTo>
                  <a:pt x="109" y="140"/>
                  <a:pt x="109" y="140"/>
                  <a:pt x="109" y="140"/>
                </a:cubicBezTo>
                <a:cubicBezTo>
                  <a:pt x="108" y="141"/>
                  <a:pt x="108" y="140"/>
                  <a:pt x="108" y="140"/>
                </a:cubicBezTo>
                <a:close/>
                <a:moveTo>
                  <a:pt x="108" y="146"/>
                </a:moveTo>
                <a:cubicBezTo>
                  <a:pt x="107" y="145"/>
                  <a:pt x="108" y="144"/>
                  <a:pt x="109" y="143"/>
                </a:cubicBezTo>
                <a:cubicBezTo>
                  <a:pt x="108" y="144"/>
                  <a:pt x="109" y="143"/>
                  <a:pt x="110" y="144"/>
                </a:cubicBezTo>
                <a:cubicBezTo>
                  <a:pt x="109" y="145"/>
                  <a:pt x="109" y="145"/>
                  <a:pt x="108" y="146"/>
                </a:cubicBezTo>
                <a:close/>
                <a:moveTo>
                  <a:pt x="93" y="219"/>
                </a:moveTo>
                <a:cubicBezTo>
                  <a:pt x="93" y="222"/>
                  <a:pt x="92" y="216"/>
                  <a:pt x="92" y="215"/>
                </a:cubicBezTo>
                <a:cubicBezTo>
                  <a:pt x="93" y="216"/>
                  <a:pt x="92" y="218"/>
                  <a:pt x="93" y="219"/>
                </a:cubicBezTo>
                <a:close/>
                <a:moveTo>
                  <a:pt x="75" y="216"/>
                </a:moveTo>
                <a:cubicBezTo>
                  <a:pt x="75" y="216"/>
                  <a:pt x="75" y="216"/>
                  <a:pt x="74" y="216"/>
                </a:cubicBezTo>
                <a:cubicBezTo>
                  <a:pt x="75" y="218"/>
                  <a:pt x="75" y="217"/>
                  <a:pt x="74" y="220"/>
                </a:cubicBezTo>
                <a:cubicBezTo>
                  <a:pt x="73" y="219"/>
                  <a:pt x="74" y="217"/>
                  <a:pt x="74" y="216"/>
                </a:cubicBezTo>
                <a:cubicBezTo>
                  <a:pt x="74" y="216"/>
                  <a:pt x="75" y="215"/>
                  <a:pt x="75" y="216"/>
                </a:cubicBezTo>
                <a:close/>
                <a:moveTo>
                  <a:pt x="88" y="246"/>
                </a:moveTo>
                <a:cubicBezTo>
                  <a:pt x="89" y="246"/>
                  <a:pt x="89" y="245"/>
                  <a:pt x="91" y="246"/>
                </a:cubicBezTo>
                <a:cubicBezTo>
                  <a:pt x="91" y="246"/>
                  <a:pt x="90" y="246"/>
                  <a:pt x="89" y="246"/>
                </a:cubicBezTo>
                <a:cubicBezTo>
                  <a:pt x="90" y="248"/>
                  <a:pt x="90" y="247"/>
                  <a:pt x="90" y="250"/>
                </a:cubicBezTo>
                <a:cubicBezTo>
                  <a:pt x="88" y="249"/>
                  <a:pt x="88" y="247"/>
                  <a:pt x="88" y="246"/>
                </a:cubicBezTo>
                <a:close/>
                <a:moveTo>
                  <a:pt x="122" y="246"/>
                </a:moveTo>
                <a:cubicBezTo>
                  <a:pt x="124" y="246"/>
                  <a:pt x="121" y="249"/>
                  <a:pt x="124" y="249"/>
                </a:cubicBezTo>
                <a:cubicBezTo>
                  <a:pt x="123" y="252"/>
                  <a:pt x="121" y="247"/>
                  <a:pt x="122" y="246"/>
                </a:cubicBezTo>
                <a:close/>
              </a:path>
            </a:pathLst>
          </a:custGeom>
          <a:solidFill>
            <a:srgbClr val="96B18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51AE14E5-DD3D-4D52-B92A-C6D5CA633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130" y="1531090"/>
            <a:ext cx="9498391" cy="1786283"/>
          </a:xfrm>
          <a:prstGeom prst="rect">
            <a:avLst/>
          </a:prstGeom>
        </p:spPr>
      </p:pic>
      <p:sp>
        <p:nvSpPr>
          <p:cNvPr id="15" name="Freeform 211">
            <a:extLst>
              <a:ext uri="{FF2B5EF4-FFF2-40B4-BE49-F238E27FC236}">
                <a16:creationId xmlns:a16="http://schemas.microsoft.com/office/drawing/2014/main" xmlns="" id="{EC8E2B88-DD6D-4899-91AB-6848AAAA9D37}"/>
              </a:ext>
            </a:extLst>
          </p:cNvPr>
          <p:cNvSpPr>
            <a:spLocks noEditPoints="1"/>
          </p:cNvSpPr>
          <p:nvPr/>
        </p:nvSpPr>
        <p:spPr bwMode="auto">
          <a:xfrm rot="17740591">
            <a:off x="1279661" y="1930036"/>
            <a:ext cx="1225311" cy="540711"/>
          </a:xfrm>
          <a:custGeom>
            <a:avLst/>
            <a:gdLst>
              <a:gd name="T0" fmla="*/ 116 w 303"/>
              <a:gd name="T1" fmla="*/ 99 h 133"/>
              <a:gd name="T2" fmla="*/ 171 w 303"/>
              <a:gd name="T3" fmla="*/ 115 h 133"/>
              <a:gd name="T4" fmla="*/ 248 w 303"/>
              <a:gd name="T5" fmla="*/ 129 h 133"/>
              <a:gd name="T6" fmla="*/ 292 w 303"/>
              <a:gd name="T7" fmla="*/ 91 h 133"/>
              <a:gd name="T8" fmla="*/ 263 w 303"/>
              <a:gd name="T9" fmla="*/ 36 h 133"/>
              <a:gd name="T10" fmla="*/ 235 w 303"/>
              <a:gd name="T11" fmla="*/ 31 h 133"/>
              <a:gd name="T12" fmla="*/ 150 w 303"/>
              <a:gd name="T13" fmla="*/ 16 h 133"/>
              <a:gd name="T14" fmla="*/ 35 w 303"/>
              <a:gd name="T15" fmla="*/ 17 h 133"/>
              <a:gd name="T16" fmla="*/ 29 w 303"/>
              <a:gd name="T17" fmla="*/ 61 h 133"/>
              <a:gd name="T18" fmla="*/ 71 w 303"/>
              <a:gd name="T19" fmla="*/ 91 h 133"/>
              <a:gd name="T20" fmla="*/ 277 w 303"/>
              <a:gd name="T21" fmla="*/ 54 h 133"/>
              <a:gd name="T22" fmla="*/ 266 w 303"/>
              <a:gd name="T23" fmla="*/ 114 h 133"/>
              <a:gd name="T24" fmla="*/ 236 w 303"/>
              <a:gd name="T25" fmla="*/ 100 h 133"/>
              <a:gd name="T26" fmla="*/ 242 w 303"/>
              <a:gd name="T27" fmla="*/ 72 h 133"/>
              <a:gd name="T28" fmla="*/ 251 w 303"/>
              <a:gd name="T29" fmla="*/ 44 h 133"/>
              <a:gd name="T30" fmla="*/ 241 w 303"/>
              <a:gd name="T31" fmla="*/ 44 h 133"/>
              <a:gd name="T32" fmla="*/ 242 w 303"/>
              <a:gd name="T33" fmla="*/ 44 h 133"/>
              <a:gd name="T34" fmla="*/ 240 w 303"/>
              <a:gd name="T35" fmla="*/ 43 h 133"/>
              <a:gd name="T36" fmla="*/ 231 w 303"/>
              <a:gd name="T37" fmla="*/ 71 h 133"/>
              <a:gd name="T38" fmla="*/ 228 w 303"/>
              <a:gd name="T39" fmla="*/ 107 h 133"/>
              <a:gd name="T40" fmla="*/ 136 w 303"/>
              <a:gd name="T41" fmla="*/ 94 h 133"/>
              <a:gd name="T42" fmla="*/ 80 w 303"/>
              <a:gd name="T43" fmla="*/ 77 h 133"/>
              <a:gd name="T44" fmla="*/ 119 w 303"/>
              <a:gd name="T45" fmla="*/ 77 h 133"/>
              <a:gd name="T46" fmla="*/ 171 w 303"/>
              <a:gd name="T47" fmla="*/ 81 h 133"/>
              <a:gd name="T48" fmla="*/ 211 w 303"/>
              <a:gd name="T49" fmla="*/ 101 h 133"/>
              <a:gd name="T50" fmla="*/ 218 w 303"/>
              <a:gd name="T51" fmla="*/ 82 h 133"/>
              <a:gd name="T52" fmla="*/ 231 w 303"/>
              <a:gd name="T53" fmla="*/ 58 h 133"/>
              <a:gd name="T54" fmla="*/ 235 w 303"/>
              <a:gd name="T55" fmla="*/ 40 h 133"/>
              <a:gd name="T56" fmla="*/ 212 w 303"/>
              <a:gd name="T57" fmla="*/ 85 h 133"/>
              <a:gd name="T58" fmla="*/ 187 w 303"/>
              <a:gd name="T59" fmla="*/ 31 h 133"/>
              <a:gd name="T60" fmla="*/ 30 w 303"/>
              <a:gd name="T61" fmla="*/ 26 h 133"/>
              <a:gd name="T62" fmla="*/ 25 w 303"/>
              <a:gd name="T63" fmla="*/ 37 h 133"/>
              <a:gd name="T64" fmla="*/ 27 w 303"/>
              <a:gd name="T65" fmla="*/ 29 h 133"/>
              <a:gd name="T66" fmla="*/ 25 w 303"/>
              <a:gd name="T67" fmla="*/ 42 h 133"/>
              <a:gd name="T68" fmla="*/ 26 w 303"/>
              <a:gd name="T69" fmla="*/ 40 h 133"/>
              <a:gd name="T70" fmla="*/ 26 w 303"/>
              <a:gd name="T71" fmla="*/ 37 h 133"/>
              <a:gd name="T72" fmla="*/ 25 w 303"/>
              <a:gd name="T73" fmla="*/ 41 h 133"/>
              <a:gd name="T74" fmla="*/ 26 w 303"/>
              <a:gd name="T75" fmla="*/ 42 h 133"/>
              <a:gd name="T76" fmla="*/ 25 w 303"/>
              <a:gd name="T77" fmla="*/ 41 h 133"/>
              <a:gd name="T78" fmla="*/ 26 w 303"/>
              <a:gd name="T79" fmla="*/ 42 h 133"/>
              <a:gd name="T80" fmla="*/ 26 w 303"/>
              <a:gd name="T81" fmla="*/ 36 h 133"/>
              <a:gd name="T82" fmla="*/ 24 w 303"/>
              <a:gd name="T83" fmla="*/ 40 h 133"/>
              <a:gd name="T84" fmla="*/ 28 w 303"/>
              <a:gd name="T85" fmla="*/ 41 h 133"/>
              <a:gd name="T86" fmla="*/ 19 w 303"/>
              <a:gd name="T87" fmla="*/ 31 h 133"/>
              <a:gd name="T88" fmla="*/ 21 w 303"/>
              <a:gd name="T89" fmla="*/ 37 h 133"/>
              <a:gd name="T90" fmla="*/ 24 w 303"/>
              <a:gd name="T91" fmla="*/ 41 h 133"/>
              <a:gd name="T92" fmla="*/ 38 w 303"/>
              <a:gd name="T93" fmla="*/ 62 h 133"/>
              <a:gd name="T94" fmla="*/ 26 w 303"/>
              <a:gd name="T95" fmla="*/ 50 h 133"/>
              <a:gd name="T96" fmla="*/ 33 w 303"/>
              <a:gd name="T97" fmla="*/ 39 h 133"/>
              <a:gd name="T98" fmla="*/ 37 w 303"/>
              <a:gd name="T99" fmla="*/ 31 h 133"/>
              <a:gd name="T100" fmla="*/ 97 w 303"/>
              <a:gd name="T101" fmla="*/ 15 h 133"/>
              <a:gd name="T102" fmla="*/ 148 w 303"/>
              <a:gd name="T103" fmla="*/ 23 h 133"/>
              <a:gd name="T104" fmla="*/ 202 w 303"/>
              <a:gd name="T105" fmla="*/ 36 h 133"/>
              <a:gd name="T106" fmla="*/ 219 w 303"/>
              <a:gd name="T107" fmla="*/ 67 h 133"/>
              <a:gd name="T108" fmla="*/ 154 w 303"/>
              <a:gd name="T109" fmla="*/ 71 h 133"/>
              <a:gd name="T110" fmla="*/ 89 w 303"/>
              <a:gd name="T111" fmla="*/ 61 h 133"/>
              <a:gd name="T112" fmla="*/ 115 w 303"/>
              <a:gd name="T113" fmla="*/ 47 h 133"/>
              <a:gd name="T114" fmla="*/ 150 w 303"/>
              <a:gd name="T115" fmla="*/ 52 h 133"/>
              <a:gd name="T116" fmla="*/ 211 w 303"/>
              <a:gd name="T117" fmla="*/ 55 h 133"/>
              <a:gd name="T118" fmla="*/ 126 w 303"/>
              <a:gd name="T119" fmla="*/ 39 h 133"/>
              <a:gd name="T120" fmla="*/ 80 w 303"/>
              <a:gd name="T121" fmla="*/ 20 h 133"/>
              <a:gd name="T122" fmla="*/ 77 w 303"/>
              <a:gd name="T123" fmla="*/ 64 h 133"/>
              <a:gd name="T124" fmla="*/ 93 w 303"/>
              <a:gd name="T125" fmla="*/ 4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3" h="133">
                <a:moveTo>
                  <a:pt x="65" y="94"/>
                </a:moveTo>
                <a:cubicBezTo>
                  <a:pt x="66" y="94"/>
                  <a:pt x="66" y="94"/>
                  <a:pt x="66" y="93"/>
                </a:cubicBezTo>
                <a:cubicBezTo>
                  <a:pt x="67" y="94"/>
                  <a:pt x="67" y="94"/>
                  <a:pt x="67" y="93"/>
                </a:cubicBezTo>
                <a:cubicBezTo>
                  <a:pt x="68" y="94"/>
                  <a:pt x="68" y="94"/>
                  <a:pt x="68" y="93"/>
                </a:cubicBezTo>
                <a:cubicBezTo>
                  <a:pt x="68" y="94"/>
                  <a:pt x="68" y="94"/>
                  <a:pt x="68" y="94"/>
                </a:cubicBezTo>
                <a:cubicBezTo>
                  <a:pt x="68" y="93"/>
                  <a:pt x="68" y="93"/>
                  <a:pt x="69" y="93"/>
                </a:cubicBezTo>
                <a:cubicBezTo>
                  <a:pt x="69" y="93"/>
                  <a:pt x="69" y="93"/>
                  <a:pt x="69" y="93"/>
                </a:cubicBezTo>
                <a:cubicBezTo>
                  <a:pt x="69" y="93"/>
                  <a:pt x="69" y="93"/>
                  <a:pt x="69" y="93"/>
                </a:cubicBezTo>
                <a:cubicBezTo>
                  <a:pt x="69" y="92"/>
                  <a:pt x="69" y="92"/>
                  <a:pt x="69" y="92"/>
                </a:cubicBezTo>
                <a:cubicBezTo>
                  <a:pt x="69" y="92"/>
                  <a:pt x="70" y="93"/>
                  <a:pt x="70" y="93"/>
                </a:cubicBezTo>
                <a:cubicBezTo>
                  <a:pt x="70" y="94"/>
                  <a:pt x="70" y="95"/>
                  <a:pt x="70" y="95"/>
                </a:cubicBezTo>
                <a:cubicBezTo>
                  <a:pt x="70" y="94"/>
                  <a:pt x="70" y="95"/>
                  <a:pt x="71" y="94"/>
                </a:cubicBezTo>
                <a:cubicBezTo>
                  <a:pt x="70" y="95"/>
                  <a:pt x="70" y="94"/>
                  <a:pt x="70" y="93"/>
                </a:cubicBezTo>
                <a:cubicBezTo>
                  <a:pt x="70" y="93"/>
                  <a:pt x="70" y="94"/>
                  <a:pt x="71" y="94"/>
                </a:cubicBezTo>
                <a:cubicBezTo>
                  <a:pt x="71" y="94"/>
                  <a:pt x="71" y="95"/>
                  <a:pt x="71" y="96"/>
                </a:cubicBezTo>
                <a:cubicBezTo>
                  <a:pt x="71" y="94"/>
                  <a:pt x="71" y="96"/>
                  <a:pt x="72" y="96"/>
                </a:cubicBezTo>
                <a:cubicBezTo>
                  <a:pt x="72" y="94"/>
                  <a:pt x="73" y="93"/>
                  <a:pt x="73" y="95"/>
                </a:cubicBezTo>
                <a:cubicBezTo>
                  <a:pt x="72" y="96"/>
                  <a:pt x="73" y="93"/>
                  <a:pt x="72" y="96"/>
                </a:cubicBezTo>
                <a:cubicBezTo>
                  <a:pt x="73" y="96"/>
                  <a:pt x="74" y="95"/>
                  <a:pt x="74" y="93"/>
                </a:cubicBezTo>
                <a:cubicBezTo>
                  <a:pt x="73" y="95"/>
                  <a:pt x="73" y="91"/>
                  <a:pt x="72" y="94"/>
                </a:cubicBezTo>
                <a:cubicBezTo>
                  <a:pt x="73" y="92"/>
                  <a:pt x="72" y="93"/>
                  <a:pt x="71" y="94"/>
                </a:cubicBezTo>
                <a:cubicBezTo>
                  <a:pt x="71" y="93"/>
                  <a:pt x="71" y="93"/>
                  <a:pt x="71" y="93"/>
                </a:cubicBezTo>
                <a:cubicBezTo>
                  <a:pt x="71" y="93"/>
                  <a:pt x="72" y="93"/>
                  <a:pt x="72" y="93"/>
                </a:cubicBezTo>
                <a:cubicBezTo>
                  <a:pt x="71" y="93"/>
                  <a:pt x="71" y="93"/>
                  <a:pt x="71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2" y="93"/>
                </a:cubicBezTo>
                <a:cubicBezTo>
                  <a:pt x="72" y="92"/>
                  <a:pt x="72" y="92"/>
                  <a:pt x="71" y="91"/>
                </a:cubicBezTo>
                <a:cubicBezTo>
                  <a:pt x="75" y="92"/>
                  <a:pt x="82" y="91"/>
                  <a:pt x="84" y="95"/>
                </a:cubicBezTo>
                <a:cubicBezTo>
                  <a:pt x="86" y="92"/>
                  <a:pt x="85" y="95"/>
                  <a:pt x="87" y="93"/>
                </a:cubicBezTo>
                <a:cubicBezTo>
                  <a:pt x="87" y="95"/>
                  <a:pt x="87" y="95"/>
                  <a:pt x="87" y="96"/>
                </a:cubicBezTo>
                <a:cubicBezTo>
                  <a:pt x="86" y="96"/>
                  <a:pt x="86" y="95"/>
                  <a:pt x="86" y="96"/>
                </a:cubicBezTo>
                <a:cubicBezTo>
                  <a:pt x="87" y="97"/>
                  <a:pt x="86" y="98"/>
                  <a:pt x="87" y="99"/>
                </a:cubicBezTo>
                <a:cubicBezTo>
                  <a:pt x="87" y="98"/>
                  <a:pt x="87" y="98"/>
                  <a:pt x="87" y="97"/>
                </a:cubicBezTo>
                <a:cubicBezTo>
                  <a:pt x="87" y="97"/>
                  <a:pt x="87" y="96"/>
                  <a:pt x="87" y="96"/>
                </a:cubicBezTo>
                <a:cubicBezTo>
                  <a:pt x="88" y="98"/>
                  <a:pt x="89" y="97"/>
                  <a:pt x="91" y="96"/>
                </a:cubicBezTo>
                <a:cubicBezTo>
                  <a:pt x="91" y="96"/>
                  <a:pt x="91" y="96"/>
                  <a:pt x="91" y="97"/>
                </a:cubicBezTo>
                <a:cubicBezTo>
                  <a:pt x="90" y="97"/>
                  <a:pt x="90" y="97"/>
                  <a:pt x="90" y="97"/>
                </a:cubicBezTo>
                <a:cubicBezTo>
                  <a:pt x="91" y="98"/>
                  <a:pt x="91" y="95"/>
                  <a:pt x="91" y="95"/>
                </a:cubicBezTo>
                <a:cubicBezTo>
                  <a:pt x="92" y="96"/>
                  <a:pt x="90" y="97"/>
                  <a:pt x="91" y="98"/>
                </a:cubicBezTo>
                <a:cubicBezTo>
                  <a:pt x="91" y="97"/>
                  <a:pt x="92" y="96"/>
                  <a:pt x="92" y="95"/>
                </a:cubicBezTo>
                <a:cubicBezTo>
                  <a:pt x="92" y="98"/>
                  <a:pt x="92" y="98"/>
                  <a:pt x="92" y="100"/>
                </a:cubicBezTo>
                <a:cubicBezTo>
                  <a:pt x="93" y="98"/>
                  <a:pt x="92" y="102"/>
                  <a:pt x="93" y="99"/>
                </a:cubicBezTo>
                <a:cubicBezTo>
                  <a:pt x="94" y="103"/>
                  <a:pt x="96" y="95"/>
                  <a:pt x="97" y="97"/>
                </a:cubicBezTo>
                <a:cubicBezTo>
                  <a:pt x="96" y="100"/>
                  <a:pt x="96" y="97"/>
                  <a:pt x="95" y="98"/>
                </a:cubicBezTo>
                <a:cubicBezTo>
                  <a:pt x="96" y="100"/>
                  <a:pt x="97" y="99"/>
                  <a:pt x="97" y="98"/>
                </a:cubicBezTo>
                <a:cubicBezTo>
                  <a:pt x="97" y="99"/>
                  <a:pt x="97" y="100"/>
                  <a:pt x="97" y="100"/>
                </a:cubicBezTo>
                <a:cubicBezTo>
                  <a:pt x="98" y="98"/>
                  <a:pt x="98" y="101"/>
                  <a:pt x="100" y="98"/>
                </a:cubicBezTo>
                <a:cubicBezTo>
                  <a:pt x="100" y="98"/>
                  <a:pt x="100" y="99"/>
                  <a:pt x="100" y="98"/>
                </a:cubicBezTo>
                <a:cubicBezTo>
                  <a:pt x="100" y="98"/>
                  <a:pt x="100" y="97"/>
                  <a:pt x="100" y="97"/>
                </a:cubicBezTo>
                <a:cubicBezTo>
                  <a:pt x="100" y="98"/>
                  <a:pt x="100" y="99"/>
                  <a:pt x="100" y="100"/>
                </a:cubicBezTo>
                <a:cubicBezTo>
                  <a:pt x="101" y="100"/>
                  <a:pt x="101" y="101"/>
                  <a:pt x="102" y="100"/>
                </a:cubicBezTo>
                <a:cubicBezTo>
                  <a:pt x="102" y="100"/>
                  <a:pt x="102" y="99"/>
                  <a:pt x="102" y="99"/>
                </a:cubicBezTo>
                <a:cubicBezTo>
                  <a:pt x="102" y="99"/>
                  <a:pt x="102" y="99"/>
                  <a:pt x="102" y="98"/>
                </a:cubicBezTo>
                <a:cubicBezTo>
                  <a:pt x="101" y="98"/>
                  <a:pt x="101" y="99"/>
                  <a:pt x="101" y="99"/>
                </a:cubicBezTo>
                <a:cubicBezTo>
                  <a:pt x="101" y="99"/>
                  <a:pt x="101" y="98"/>
                  <a:pt x="101" y="98"/>
                </a:cubicBezTo>
                <a:cubicBezTo>
                  <a:pt x="102" y="99"/>
                  <a:pt x="103" y="95"/>
                  <a:pt x="103" y="99"/>
                </a:cubicBezTo>
                <a:cubicBezTo>
                  <a:pt x="103" y="97"/>
                  <a:pt x="105" y="96"/>
                  <a:pt x="104" y="95"/>
                </a:cubicBezTo>
                <a:cubicBezTo>
                  <a:pt x="103" y="98"/>
                  <a:pt x="104" y="95"/>
                  <a:pt x="104" y="97"/>
                </a:cubicBezTo>
                <a:cubicBezTo>
                  <a:pt x="104" y="97"/>
                  <a:pt x="104" y="97"/>
                  <a:pt x="103" y="97"/>
                </a:cubicBezTo>
                <a:cubicBezTo>
                  <a:pt x="103" y="97"/>
                  <a:pt x="103" y="96"/>
                  <a:pt x="103" y="95"/>
                </a:cubicBezTo>
                <a:cubicBezTo>
                  <a:pt x="105" y="94"/>
                  <a:pt x="105" y="95"/>
                  <a:pt x="107" y="95"/>
                </a:cubicBezTo>
                <a:cubicBezTo>
                  <a:pt x="106" y="99"/>
                  <a:pt x="108" y="96"/>
                  <a:pt x="108" y="98"/>
                </a:cubicBezTo>
                <a:cubicBezTo>
                  <a:pt x="107" y="98"/>
                  <a:pt x="107" y="99"/>
                  <a:pt x="107" y="99"/>
                </a:cubicBezTo>
                <a:cubicBezTo>
                  <a:pt x="107" y="99"/>
                  <a:pt x="107" y="100"/>
                  <a:pt x="107" y="101"/>
                </a:cubicBezTo>
                <a:cubicBezTo>
                  <a:pt x="107" y="101"/>
                  <a:pt x="107" y="101"/>
                  <a:pt x="108" y="100"/>
                </a:cubicBezTo>
                <a:cubicBezTo>
                  <a:pt x="106" y="99"/>
                  <a:pt x="109" y="98"/>
                  <a:pt x="108" y="96"/>
                </a:cubicBezTo>
                <a:cubicBezTo>
                  <a:pt x="109" y="98"/>
                  <a:pt x="109" y="97"/>
                  <a:pt x="110" y="95"/>
                </a:cubicBezTo>
                <a:cubicBezTo>
                  <a:pt x="109" y="99"/>
                  <a:pt x="111" y="95"/>
                  <a:pt x="111" y="97"/>
                </a:cubicBezTo>
                <a:cubicBezTo>
                  <a:pt x="111" y="97"/>
                  <a:pt x="110" y="97"/>
                  <a:pt x="109" y="98"/>
                </a:cubicBezTo>
                <a:cubicBezTo>
                  <a:pt x="110" y="99"/>
                  <a:pt x="111" y="98"/>
                  <a:pt x="112" y="96"/>
                </a:cubicBezTo>
                <a:cubicBezTo>
                  <a:pt x="112" y="98"/>
                  <a:pt x="111" y="98"/>
                  <a:pt x="111" y="99"/>
                </a:cubicBezTo>
                <a:cubicBezTo>
                  <a:pt x="113" y="97"/>
                  <a:pt x="114" y="98"/>
                  <a:pt x="115" y="98"/>
                </a:cubicBezTo>
                <a:cubicBezTo>
                  <a:pt x="116" y="97"/>
                  <a:pt x="116" y="95"/>
                  <a:pt x="116" y="95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6"/>
                  <a:pt x="116" y="95"/>
                  <a:pt x="116" y="97"/>
                </a:cubicBezTo>
                <a:cubicBezTo>
                  <a:pt x="116" y="96"/>
                  <a:pt x="116" y="100"/>
                  <a:pt x="116" y="99"/>
                </a:cubicBezTo>
                <a:cubicBezTo>
                  <a:pt x="116" y="97"/>
                  <a:pt x="117" y="98"/>
                  <a:pt x="117" y="99"/>
                </a:cubicBezTo>
                <a:cubicBezTo>
                  <a:pt x="118" y="98"/>
                  <a:pt x="117" y="96"/>
                  <a:pt x="118" y="96"/>
                </a:cubicBezTo>
                <a:cubicBezTo>
                  <a:pt x="117" y="99"/>
                  <a:pt x="118" y="96"/>
                  <a:pt x="118" y="96"/>
                </a:cubicBezTo>
                <a:cubicBezTo>
                  <a:pt x="118" y="97"/>
                  <a:pt x="118" y="98"/>
                  <a:pt x="118" y="98"/>
                </a:cubicBezTo>
                <a:cubicBezTo>
                  <a:pt x="119" y="97"/>
                  <a:pt x="119" y="98"/>
                  <a:pt x="119" y="98"/>
                </a:cubicBezTo>
                <a:cubicBezTo>
                  <a:pt x="119" y="96"/>
                  <a:pt x="120" y="98"/>
                  <a:pt x="120" y="97"/>
                </a:cubicBezTo>
                <a:cubicBezTo>
                  <a:pt x="120" y="97"/>
                  <a:pt x="120" y="95"/>
                  <a:pt x="120" y="95"/>
                </a:cubicBezTo>
                <a:cubicBezTo>
                  <a:pt x="121" y="96"/>
                  <a:pt x="119" y="100"/>
                  <a:pt x="120" y="100"/>
                </a:cubicBezTo>
                <a:cubicBezTo>
                  <a:pt x="120" y="99"/>
                  <a:pt x="121" y="100"/>
                  <a:pt x="121" y="99"/>
                </a:cubicBezTo>
                <a:cubicBezTo>
                  <a:pt x="121" y="100"/>
                  <a:pt x="121" y="101"/>
                  <a:pt x="121" y="101"/>
                </a:cubicBezTo>
                <a:cubicBezTo>
                  <a:pt x="122" y="101"/>
                  <a:pt x="122" y="101"/>
                  <a:pt x="123" y="100"/>
                </a:cubicBezTo>
                <a:cubicBezTo>
                  <a:pt x="124" y="101"/>
                  <a:pt x="124" y="102"/>
                  <a:pt x="125" y="102"/>
                </a:cubicBezTo>
                <a:cubicBezTo>
                  <a:pt x="126" y="99"/>
                  <a:pt x="128" y="105"/>
                  <a:pt x="129" y="102"/>
                </a:cubicBezTo>
                <a:cubicBezTo>
                  <a:pt x="130" y="102"/>
                  <a:pt x="129" y="103"/>
                  <a:pt x="129" y="104"/>
                </a:cubicBezTo>
                <a:cubicBezTo>
                  <a:pt x="130" y="103"/>
                  <a:pt x="130" y="103"/>
                  <a:pt x="130" y="102"/>
                </a:cubicBezTo>
                <a:cubicBezTo>
                  <a:pt x="130" y="105"/>
                  <a:pt x="131" y="101"/>
                  <a:pt x="131" y="104"/>
                </a:cubicBezTo>
                <a:cubicBezTo>
                  <a:pt x="131" y="101"/>
                  <a:pt x="132" y="103"/>
                  <a:pt x="132" y="100"/>
                </a:cubicBezTo>
                <a:cubicBezTo>
                  <a:pt x="132" y="100"/>
                  <a:pt x="132" y="101"/>
                  <a:pt x="133" y="100"/>
                </a:cubicBezTo>
                <a:cubicBezTo>
                  <a:pt x="133" y="102"/>
                  <a:pt x="132" y="103"/>
                  <a:pt x="132" y="103"/>
                </a:cubicBezTo>
                <a:cubicBezTo>
                  <a:pt x="133" y="101"/>
                  <a:pt x="132" y="104"/>
                  <a:pt x="133" y="102"/>
                </a:cubicBezTo>
                <a:cubicBezTo>
                  <a:pt x="132" y="103"/>
                  <a:pt x="133" y="99"/>
                  <a:pt x="133" y="100"/>
                </a:cubicBezTo>
                <a:cubicBezTo>
                  <a:pt x="133" y="103"/>
                  <a:pt x="133" y="100"/>
                  <a:pt x="134" y="100"/>
                </a:cubicBezTo>
                <a:cubicBezTo>
                  <a:pt x="133" y="101"/>
                  <a:pt x="134" y="101"/>
                  <a:pt x="134" y="103"/>
                </a:cubicBezTo>
                <a:cubicBezTo>
                  <a:pt x="134" y="102"/>
                  <a:pt x="134" y="103"/>
                  <a:pt x="135" y="103"/>
                </a:cubicBezTo>
                <a:cubicBezTo>
                  <a:pt x="134" y="104"/>
                  <a:pt x="134" y="104"/>
                  <a:pt x="134" y="105"/>
                </a:cubicBezTo>
                <a:cubicBezTo>
                  <a:pt x="134" y="104"/>
                  <a:pt x="135" y="104"/>
                  <a:pt x="135" y="105"/>
                </a:cubicBezTo>
                <a:cubicBezTo>
                  <a:pt x="135" y="101"/>
                  <a:pt x="136" y="101"/>
                  <a:pt x="137" y="100"/>
                </a:cubicBezTo>
                <a:cubicBezTo>
                  <a:pt x="137" y="101"/>
                  <a:pt x="136" y="101"/>
                  <a:pt x="136" y="102"/>
                </a:cubicBezTo>
                <a:cubicBezTo>
                  <a:pt x="137" y="101"/>
                  <a:pt x="137" y="101"/>
                  <a:pt x="137" y="102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2"/>
                  <a:pt x="135" y="102"/>
                  <a:pt x="135" y="103"/>
                </a:cubicBezTo>
                <a:cubicBezTo>
                  <a:pt x="135" y="103"/>
                  <a:pt x="135" y="104"/>
                  <a:pt x="135" y="105"/>
                </a:cubicBezTo>
                <a:cubicBezTo>
                  <a:pt x="136" y="104"/>
                  <a:pt x="136" y="106"/>
                  <a:pt x="136" y="104"/>
                </a:cubicBezTo>
                <a:cubicBezTo>
                  <a:pt x="137" y="103"/>
                  <a:pt x="136" y="106"/>
                  <a:pt x="136" y="106"/>
                </a:cubicBezTo>
                <a:cubicBezTo>
                  <a:pt x="137" y="105"/>
                  <a:pt x="138" y="102"/>
                  <a:pt x="138" y="101"/>
                </a:cubicBezTo>
                <a:cubicBezTo>
                  <a:pt x="138" y="103"/>
                  <a:pt x="139" y="103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8" y="103"/>
                  <a:pt x="140" y="103"/>
                  <a:pt x="139" y="105"/>
                </a:cubicBezTo>
                <a:cubicBezTo>
                  <a:pt x="139" y="103"/>
                  <a:pt x="138" y="107"/>
                  <a:pt x="138" y="103"/>
                </a:cubicBezTo>
                <a:cubicBezTo>
                  <a:pt x="138" y="105"/>
                  <a:pt x="137" y="105"/>
                  <a:pt x="137" y="106"/>
                </a:cubicBezTo>
                <a:cubicBezTo>
                  <a:pt x="137" y="106"/>
                  <a:pt x="137" y="106"/>
                  <a:pt x="137" y="106"/>
                </a:cubicBezTo>
                <a:cubicBezTo>
                  <a:pt x="137" y="107"/>
                  <a:pt x="137" y="106"/>
                  <a:pt x="137" y="107"/>
                </a:cubicBezTo>
                <a:cubicBezTo>
                  <a:pt x="137" y="107"/>
                  <a:pt x="138" y="106"/>
                  <a:pt x="139" y="105"/>
                </a:cubicBezTo>
                <a:cubicBezTo>
                  <a:pt x="138" y="108"/>
                  <a:pt x="140" y="106"/>
                  <a:pt x="141" y="106"/>
                </a:cubicBezTo>
                <a:cubicBezTo>
                  <a:pt x="140" y="105"/>
                  <a:pt x="142" y="105"/>
                  <a:pt x="141" y="104"/>
                </a:cubicBezTo>
                <a:cubicBezTo>
                  <a:pt x="141" y="106"/>
                  <a:pt x="141" y="103"/>
                  <a:pt x="141" y="103"/>
                </a:cubicBezTo>
                <a:cubicBezTo>
                  <a:pt x="145" y="102"/>
                  <a:pt x="147" y="105"/>
                  <a:pt x="152" y="105"/>
                </a:cubicBezTo>
                <a:cubicBezTo>
                  <a:pt x="152" y="108"/>
                  <a:pt x="151" y="111"/>
                  <a:pt x="152" y="112"/>
                </a:cubicBezTo>
                <a:cubicBezTo>
                  <a:pt x="155" y="110"/>
                  <a:pt x="157" y="112"/>
                  <a:pt x="159" y="110"/>
                </a:cubicBezTo>
                <a:cubicBezTo>
                  <a:pt x="159" y="111"/>
                  <a:pt x="159" y="112"/>
                  <a:pt x="159" y="112"/>
                </a:cubicBezTo>
                <a:cubicBezTo>
                  <a:pt x="159" y="111"/>
                  <a:pt x="159" y="112"/>
                  <a:pt x="160" y="112"/>
                </a:cubicBezTo>
                <a:cubicBezTo>
                  <a:pt x="160" y="109"/>
                  <a:pt x="160" y="114"/>
                  <a:pt x="161" y="112"/>
                </a:cubicBezTo>
                <a:cubicBezTo>
                  <a:pt x="161" y="112"/>
                  <a:pt x="161" y="111"/>
                  <a:pt x="161" y="111"/>
                </a:cubicBezTo>
                <a:cubicBezTo>
                  <a:pt x="161" y="111"/>
                  <a:pt x="161" y="110"/>
                  <a:pt x="161" y="110"/>
                </a:cubicBezTo>
                <a:cubicBezTo>
                  <a:pt x="161" y="112"/>
                  <a:pt x="162" y="111"/>
                  <a:pt x="162" y="111"/>
                </a:cubicBezTo>
                <a:cubicBezTo>
                  <a:pt x="162" y="111"/>
                  <a:pt x="162" y="112"/>
                  <a:pt x="162" y="112"/>
                </a:cubicBezTo>
                <a:cubicBezTo>
                  <a:pt x="163" y="109"/>
                  <a:pt x="162" y="110"/>
                  <a:pt x="162" y="109"/>
                </a:cubicBezTo>
                <a:cubicBezTo>
                  <a:pt x="163" y="109"/>
                  <a:pt x="163" y="108"/>
                  <a:pt x="164" y="107"/>
                </a:cubicBezTo>
                <a:cubicBezTo>
                  <a:pt x="164" y="108"/>
                  <a:pt x="164" y="108"/>
                  <a:pt x="163" y="109"/>
                </a:cubicBezTo>
                <a:cubicBezTo>
                  <a:pt x="164" y="110"/>
                  <a:pt x="164" y="107"/>
                  <a:pt x="165" y="108"/>
                </a:cubicBezTo>
                <a:cubicBezTo>
                  <a:pt x="164" y="110"/>
                  <a:pt x="165" y="109"/>
                  <a:pt x="165" y="110"/>
                </a:cubicBezTo>
                <a:cubicBezTo>
                  <a:pt x="165" y="109"/>
                  <a:pt x="165" y="111"/>
                  <a:pt x="164" y="113"/>
                </a:cubicBezTo>
                <a:cubicBezTo>
                  <a:pt x="164" y="113"/>
                  <a:pt x="165" y="115"/>
                  <a:pt x="165" y="113"/>
                </a:cubicBezTo>
                <a:cubicBezTo>
                  <a:pt x="165" y="112"/>
                  <a:pt x="165" y="110"/>
                  <a:pt x="166" y="109"/>
                </a:cubicBezTo>
                <a:cubicBezTo>
                  <a:pt x="166" y="111"/>
                  <a:pt x="166" y="110"/>
                  <a:pt x="165" y="112"/>
                </a:cubicBezTo>
                <a:cubicBezTo>
                  <a:pt x="165" y="113"/>
                  <a:pt x="166" y="113"/>
                  <a:pt x="166" y="114"/>
                </a:cubicBezTo>
                <a:cubicBezTo>
                  <a:pt x="166" y="111"/>
                  <a:pt x="166" y="114"/>
                  <a:pt x="167" y="112"/>
                </a:cubicBezTo>
                <a:cubicBezTo>
                  <a:pt x="167" y="112"/>
                  <a:pt x="167" y="110"/>
                  <a:pt x="167" y="110"/>
                </a:cubicBezTo>
                <a:cubicBezTo>
                  <a:pt x="167" y="112"/>
                  <a:pt x="167" y="113"/>
                  <a:pt x="168" y="113"/>
                </a:cubicBezTo>
                <a:cubicBezTo>
                  <a:pt x="167" y="115"/>
                  <a:pt x="167" y="115"/>
                  <a:pt x="167" y="117"/>
                </a:cubicBezTo>
                <a:cubicBezTo>
                  <a:pt x="167" y="116"/>
                  <a:pt x="168" y="117"/>
                  <a:pt x="168" y="115"/>
                </a:cubicBezTo>
                <a:cubicBezTo>
                  <a:pt x="168" y="115"/>
                  <a:pt x="167" y="115"/>
                  <a:pt x="168" y="115"/>
                </a:cubicBezTo>
                <a:cubicBezTo>
                  <a:pt x="168" y="114"/>
                  <a:pt x="169" y="116"/>
                  <a:pt x="168" y="117"/>
                </a:cubicBezTo>
                <a:cubicBezTo>
                  <a:pt x="169" y="117"/>
                  <a:pt x="169" y="117"/>
                  <a:pt x="169" y="117"/>
                </a:cubicBezTo>
                <a:cubicBezTo>
                  <a:pt x="169" y="114"/>
                  <a:pt x="170" y="118"/>
                  <a:pt x="171" y="115"/>
                </a:cubicBezTo>
                <a:cubicBezTo>
                  <a:pt x="170" y="118"/>
                  <a:pt x="171" y="115"/>
                  <a:pt x="171" y="115"/>
                </a:cubicBezTo>
                <a:cubicBezTo>
                  <a:pt x="171" y="116"/>
                  <a:pt x="171" y="117"/>
                  <a:pt x="171" y="118"/>
                </a:cubicBezTo>
                <a:cubicBezTo>
                  <a:pt x="171" y="117"/>
                  <a:pt x="172" y="118"/>
                  <a:pt x="172" y="116"/>
                </a:cubicBezTo>
                <a:cubicBezTo>
                  <a:pt x="173" y="115"/>
                  <a:pt x="172" y="117"/>
                  <a:pt x="172" y="115"/>
                </a:cubicBezTo>
                <a:cubicBezTo>
                  <a:pt x="172" y="114"/>
                  <a:pt x="173" y="115"/>
                  <a:pt x="173" y="115"/>
                </a:cubicBezTo>
                <a:cubicBezTo>
                  <a:pt x="173" y="116"/>
                  <a:pt x="172" y="119"/>
                  <a:pt x="172" y="117"/>
                </a:cubicBezTo>
                <a:cubicBezTo>
                  <a:pt x="173" y="117"/>
                  <a:pt x="173" y="114"/>
                  <a:pt x="173" y="114"/>
                </a:cubicBezTo>
                <a:cubicBezTo>
                  <a:pt x="173" y="115"/>
                  <a:pt x="174" y="116"/>
                  <a:pt x="174" y="116"/>
                </a:cubicBezTo>
                <a:cubicBezTo>
                  <a:pt x="173" y="116"/>
                  <a:pt x="173" y="116"/>
                  <a:pt x="173" y="118"/>
                </a:cubicBezTo>
                <a:cubicBezTo>
                  <a:pt x="174" y="117"/>
                  <a:pt x="175" y="115"/>
                  <a:pt x="175" y="117"/>
                </a:cubicBezTo>
                <a:cubicBezTo>
                  <a:pt x="176" y="117"/>
                  <a:pt x="176" y="113"/>
                  <a:pt x="177" y="113"/>
                </a:cubicBezTo>
                <a:cubicBezTo>
                  <a:pt x="177" y="113"/>
                  <a:pt x="177" y="114"/>
                  <a:pt x="177" y="114"/>
                </a:cubicBezTo>
                <a:cubicBezTo>
                  <a:pt x="176" y="116"/>
                  <a:pt x="176" y="113"/>
                  <a:pt x="176" y="115"/>
                </a:cubicBezTo>
                <a:cubicBezTo>
                  <a:pt x="176" y="115"/>
                  <a:pt x="176" y="116"/>
                  <a:pt x="176" y="116"/>
                </a:cubicBezTo>
                <a:cubicBezTo>
                  <a:pt x="176" y="116"/>
                  <a:pt x="176" y="116"/>
                  <a:pt x="176" y="117"/>
                </a:cubicBezTo>
                <a:cubicBezTo>
                  <a:pt x="177" y="116"/>
                  <a:pt x="177" y="116"/>
                  <a:pt x="177" y="115"/>
                </a:cubicBezTo>
                <a:cubicBezTo>
                  <a:pt x="177" y="116"/>
                  <a:pt x="177" y="117"/>
                  <a:pt x="177" y="117"/>
                </a:cubicBezTo>
                <a:cubicBezTo>
                  <a:pt x="178" y="117"/>
                  <a:pt x="179" y="116"/>
                  <a:pt x="178" y="118"/>
                </a:cubicBezTo>
                <a:cubicBezTo>
                  <a:pt x="180" y="116"/>
                  <a:pt x="180" y="119"/>
                  <a:pt x="182" y="116"/>
                </a:cubicBezTo>
                <a:cubicBezTo>
                  <a:pt x="182" y="115"/>
                  <a:pt x="181" y="115"/>
                  <a:pt x="181" y="115"/>
                </a:cubicBezTo>
                <a:cubicBezTo>
                  <a:pt x="182" y="114"/>
                  <a:pt x="182" y="113"/>
                  <a:pt x="183" y="113"/>
                </a:cubicBezTo>
                <a:cubicBezTo>
                  <a:pt x="183" y="113"/>
                  <a:pt x="182" y="116"/>
                  <a:pt x="182" y="116"/>
                </a:cubicBezTo>
                <a:cubicBezTo>
                  <a:pt x="183" y="114"/>
                  <a:pt x="183" y="116"/>
                  <a:pt x="183" y="116"/>
                </a:cubicBezTo>
                <a:cubicBezTo>
                  <a:pt x="183" y="115"/>
                  <a:pt x="184" y="116"/>
                  <a:pt x="185" y="114"/>
                </a:cubicBezTo>
                <a:cubicBezTo>
                  <a:pt x="185" y="117"/>
                  <a:pt x="187" y="116"/>
                  <a:pt x="186" y="121"/>
                </a:cubicBezTo>
                <a:cubicBezTo>
                  <a:pt x="188" y="121"/>
                  <a:pt x="190" y="118"/>
                  <a:pt x="191" y="120"/>
                </a:cubicBezTo>
                <a:cubicBezTo>
                  <a:pt x="191" y="118"/>
                  <a:pt x="191" y="120"/>
                  <a:pt x="191" y="120"/>
                </a:cubicBezTo>
                <a:cubicBezTo>
                  <a:pt x="192" y="119"/>
                  <a:pt x="192" y="119"/>
                  <a:pt x="192" y="118"/>
                </a:cubicBezTo>
                <a:cubicBezTo>
                  <a:pt x="192" y="119"/>
                  <a:pt x="192" y="120"/>
                  <a:pt x="192" y="120"/>
                </a:cubicBezTo>
                <a:cubicBezTo>
                  <a:pt x="193" y="119"/>
                  <a:pt x="197" y="119"/>
                  <a:pt x="196" y="120"/>
                </a:cubicBezTo>
                <a:cubicBezTo>
                  <a:pt x="197" y="120"/>
                  <a:pt x="197" y="119"/>
                  <a:pt x="197" y="119"/>
                </a:cubicBezTo>
                <a:cubicBezTo>
                  <a:pt x="198" y="121"/>
                  <a:pt x="200" y="117"/>
                  <a:pt x="200" y="121"/>
                </a:cubicBezTo>
                <a:cubicBezTo>
                  <a:pt x="202" y="118"/>
                  <a:pt x="202" y="117"/>
                  <a:pt x="203" y="117"/>
                </a:cubicBezTo>
                <a:cubicBezTo>
                  <a:pt x="202" y="119"/>
                  <a:pt x="204" y="117"/>
                  <a:pt x="202" y="120"/>
                </a:cubicBezTo>
                <a:cubicBezTo>
                  <a:pt x="203" y="119"/>
                  <a:pt x="205" y="120"/>
                  <a:pt x="206" y="119"/>
                </a:cubicBezTo>
                <a:cubicBezTo>
                  <a:pt x="205" y="120"/>
                  <a:pt x="205" y="121"/>
                  <a:pt x="206" y="121"/>
                </a:cubicBezTo>
                <a:cubicBezTo>
                  <a:pt x="208" y="117"/>
                  <a:pt x="210" y="124"/>
                  <a:pt x="211" y="119"/>
                </a:cubicBezTo>
                <a:cubicBezTo>
                  <a:pt x="212" y="119"/>
                  <a:pt x="211" y="121"/>
                  <a:pt x="211" y="121"/>
                </a:cubicBezTo>
                <a:cubicBezTo>
                  <a:pt x="211" y="121"/>
                  <a:pt x="212" y="120"/>
                  <a:pt x="212" y="119"/>
                </a:cubicBezTo>
                <a:cubicBezTo>
                  <a:pt x="213" y="118"/>
                  <a:pt x="213" y="118"/>
                  <a:pt x="213" y="117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13" y="117"/>
                  <a:pt x="213" y="117"/>
                  <a:pt x="213" y="118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13" y="117"/>
                  <a:pt x="214" y="118"/>
                  <a:pt x="214" y="118"/>
                </a:cubicBezTo>
                <a:cubicBezTo>
                  <a:pt x="214" y="119"/>
                  <a:pt x="215" y="119"/>
                  <a:pt x="215" y="119"/>
                </a:cubicBezTo>
                <a:cubicBezTo>
                  <a:pt x="216" y="120"/>
                  <a:pt x="216" y="120"/>
                  <a:pt x="217" y="120"/>
                </a:cubicBezTo>
                <a:cubicBezTo>
                  <a:pt x="216" y="122"/>
                  <a:pt x="217" y="122"/>
                  <a:pt x="217" y="122"/>
                </a:cubicBezTo>
                <a:cubicBezTo>
                  <a:pt x="218" y="122"/>
                  <a:pt x="219" y="122"/>
                  <a:pt x="219" y="123"/>
                </a:cubicBezTo>
                <a:cubicBezTo>
                  <a:pt x="220" y="122"/>
                  <a:pt x="220" y="121"/>
                  <a:pt x="221" y="121"/>
                </a:cubicBezTo>
                <a:cubicBezTo>
                  <a:pt x="221" y="121"/>
                  <a:pt x="221" y="122"/>
                  <a:pt x="221" y="123"/>
                </a:cubicBezTo>
                <a:cubicBezTo>
                  <a:pt x="221" y="124"/>
                  <a:pt x="220" y="125"/>
                  <a:pt x="221" y="125"/>
                </a:cubicBezTo>
                <a:cubicBezTo>
                  <a:pt x="221" y="124"/>
                  <a:pt x="221" y="125"/>
                  <a:pt x="222" y="125"/>
                </a:cubicBezTo>
                <a:cubicBezTo>
                  <a:pt x="220" y="125"/>
                  <a:pt x="222" y="122"/>
                  <a:pt x="223" y="122"/>
                </a:cubicBezTo>
                <a:cubicBezTo>
                  <a:pt x="221" y="123"/>
                  <a:pt x="222" y="124"/>
                  <a:pt x="222" y="126"/>
                </a:cubicBezTo>
                <a:cubicBezTo>
                  <a:pt x="222" y="125"/>
                  <a:pt x="222" y="127"/>
                  <a:pt x="223" y="126"/>
                </a:cubicBezTo>
                <a:cubicBezTo>
                  <a:pt x="224" y="125"/>
                  <a:pt x="225" y="124"/>
                  <a:pt x="225" y="126"/>
                </a:cubicBezTo>
                <a:cubicBezTo>
                  <a:pt x="224" y="127"/>
                  <a:pt x="225" y="124"/>
                  <a:pt x="224" y="127"/>
                </a:cubicBezTo>
                <a:cubicBezTo>
                  <a:pt x="225" y="127"/>
                  <a:pt x="226" y="126"/>
                  <a:pt x="227" y="124"/>
                </a:cubicBezTo>
                <a:cubicBezTo>
                  <a:pt x="225" y="126"/>
                  <a:pt x="225" y="123"/>
                  <a:pt x="223" y="124"/>
                </a:cubicBezTo>
                <a:cubicBezTo>
                  <a:pt x="225" y="123"/>
                  <a:pt x="223" y="124"/>
                  <a:pt x="223" y="124"/>
                </a:cubicBezTo>
                <a:cubicBezTo>
                  <a:pt x="224" y="122"/>
                  <a:pt x="222" y="123"/>
                  <a:pt x="223" y="122"/>
                </a:cubicBezTo>
                <a:cubicBezTo>
                  <a:pt x="225" y="123"/>
                  <a:pt x="228" y="123"/>
                  <a:pt x="231" y="124"/>
                </a:cubicBezTo>
                <a:cubicBezTo>
                  <a:pt x="234" y="125"/>
                  <a:pt x="237" y="125"/>
                  <a:pt x="240" y="127"/>
                </a:cubicBezTo>
                <a:cubicBezTo>
                  <a:pt x="240" y="126"/>
                  <a:pt x="241" y="126"/>
                  <a:pt x="241" y="126"/>
                </a:cubicBezTo>
                <a:cubicBezTo>
                  <a:pt x="241" y="127"/>
                  <a:pt x="242" y="127"/>
                  <a:pt x="242" y="126"/>
                </a:cubicBezTo>
                <a:cubicBezTo>
                  <a:pt x="242" y="127"/>
                  <a:pt x="243" y="127"/>
                  <a:pt x="243" y="128"/>
                </a:cubicBezTo>
                <a:cubicBezTo>
                  <a:pt x="242" y="128"/>
                  <a:pt x="242" y="127"/>
                  <a:pt x="242" y="128"/>
                </a:cubicBezTo>
                <a:cubicBezTo>
                  <a:pt x="243" y="128"/>
                  <a:pt x="243" y="129"/>
                  <a:pt x="243" y="129"/>
                </a:cubicBezTo>
                <a:cubicBezTo>
                  <a:pt x="243" y="130"/>
                  <a:pt x="243" y="131"/>
                  <a:pt x="244" y="131"/>
                </a:cubicBezTo>
                <a:cubicBezTo>
                  <a:pt x="244" y="130"/>
                  <a:pt x="244" y="130"/>
                  <a:pt x="244" y="129"/>
                </a:cubicBezTo>
                <a:cubicBezTo>
                  <a:pt x="244" y="129"/>
                  <a:pt x="244" y="128"/>
                  <a:pt x="244" y="128"/>
                </a:cubicBezTo>
                <a:cubicBezTo>
                  <a:pt x="244" y="128"/>
                  <a:pt x="245" y="129"/>
                  <a:pt x="245" y="129"/>
                </a:cubicBezTo>
                <a:cubicBezTo>
                  <a:pt x="246" y="128"/>
                  <a:pt x="247" y="128"/>
                  <a:pt x="248" y="127"/>
                </a:cubicBezTo>
                <a:cubicBezTo>
                  <a:pt x="248" y="127"/>
                  <a:pt x="248" y="128"/>
                  <a:pt x="248" y="128"/>
                </a:cubicBezTo>
                <a:cubicBezTo>
                  <a:pt x="248" y="128"/>
                  <a:pt x="247" y="128"/>
                  <a:pt x="247" y="129"/>
                </a:cubicBezTo>
                <a:cubicBezTo>
                  <a:pt x="249" y="129"/>
                  <a:pt x="248" y="126"/>
                  <a:pt x="248" y="126"/>
                </a:cubicBezTo>
                <a:cubicBezTo>
                  <a:pt x="249" y="127"/>
                  <a:pt x="248" y="129"/>
                  <a:pt x="248" y="129"/>
                </a:cubicBezTo>
                <a:cubicBezTo>
                  <a:pt x="249" y="129"/>
                  <a:pt x="249" y="127"/>
                  <a:pt x="249" y="126"/>
                </a:cubicBezTo>
                <a:cubicBezTo>
                  <a:pt x="249" y="129"/>
                  <a:pt x="250" y="129"/>
                  <a:pt x="251" y="131"/>
                </a:cubicBezTo>
                <a:cubicBezTo>
                  <a:pt x="251" y="129"/>
                  <a:pt x="252" y="133"/>
                  <a:pt x="252" y="130"/>
                </a:cubicBezTo>
                <a:cubicBezTo>
                  <a:pt x="253" y="131"/>
                  <a:pt x="254" y="130"/>
                  <a:pt x="254" y="129"/>
                </a:cubicBezTo>
                <a:cubicBezTo>
                  <a:pt x="254" y="127"/>
                  <a:pt x="255" y="126"/>
                  <a:pt x="255" y="127"/>
                </a:cubicBezTo>
                <a:cubicBezTo>
                  <a:pt x="256" y="129"/>
                  <a:pt x="255" y="126"/>
                  <a:pt x="255" y="128"/>
                </a:cubicBezTo>
                <a:cubicBezTo>
                  <a:pt x="256" y="129"/>
                  <a:pt x="256" y="128"/>
                  <a:pt x="257" y="127"/>
                </a:cubicBezTo>
                <a:cubicBezTo>
                  <a:pt x="257" y="128"/>
                  <a:pt x="257" y="129"/>
                  <a:pt x="258" y="129"/>
                </a:cubicBezTo>
                <a:cubicBezTo>
                  <a:pt x="258" y="127"/>
                  <a:pt x="260" y="129"/>
                  <a:pt x="260" y="126"/>
                </a:cubicBezTo>
                <a:cubicBezTo>
                  <a:pt x="260" y="126"/>
                  <a:pt x="260" y="127"/>
                  <a:pt x="260" y="125"/>
                </a:cubicBezTo>
                <a:cubicBezTo>
                  <a:pt x="260" y="125"/>
                  <a:pt x="260" y="125"/>
                  <a:pt x="260" y="125"/>
                </a:cubicBezTo>
                <a:cubicBezTo>
                  <a:pt x="260" y="126"/>
                  <a:pt x="261" y="126"/>
                  <a:pt x="261" y="127"/>
                </a:cubicBezTo>
                <a:cubicBezTo>
                  <a:pt x="262" y="126"/>
                  <a:pt x="263" y="128"/>
                  <a:pt x="263" y="127"/>
                </a:cubicBezTo>
                <a:cubicBezTo>
                  <a:pt x="263" y="126"/>
                  <a:pt x="263" y="126"/>
                  <a:pt x="262" y="125"/>
                </a:cubicBezTo>
                <a:cubicBezTo>
                  <a:pt x="262" y="125"/>
                  <a:pt x="262" y="125"/>
                  <a:pt x="262" y="125"/>
                </a:cubicBezTo>
                <a:cubicBezTo>
                  <a:pt x="261" y="125"/>
                  <a:pt x="262" y="126"/>
                  <a:pt x="262" y="126"/>
                </a:cubicBezTo>
                <a:cubicBezTo>
                  <a:pt x="261" y="126"/>
                  <a:pt x="261" y="125"/>
                  <a:pt x="261" y="124"/>
                </a:cubicBezTo>
                <a:cubicBezTo>
                  <a:pt x="263" y="125"/>
                  <a:pt x="262" y="121"/>
                  <a:pt x="264" y="125"/>
                </a:cubicBezTo>
                <a:cubicBezTo>
                  <a:pt x="263" y="122"/>
                  <a:pt x="264" y="121"/>
                  <a:pt x="263" y="121"/>
                </a:cubicBezTo>
                <a:cubicBezTo>
                  <a:pt x="263" y="124"/>
                  <a:pt x="263" y="120"/>
                  <a:pt x="263" y="122"/>
                </a:cubicBezTo>
                <a:cubicBezTo>
                  <a:pt x="263" y="122"/>
                  <a:pt x="263" y="123"/>
                  <a:pt x="263" y="123"/>
                </a:cubicBezTo>
                <a:cubicBezTo>
                  <a:pt x="263" y="123"/>
                  <a:pt x="262" y="122"/>
                  <a:pt x="262" y="122"/>
                </a:cubicBezTo>
                <a:cubicBezTo>
                  <a:pt x="262" y="121"/>
                  <a:pt x="263" y="120"/>
                  <a:pt x="263" y="120"/>
                </a:cubicBezTo>
                <a:cubicBezTo>
                  <a:pt x="264" y="119"/>
                  <a:pt x="265" y="119"/>
                  <a:pt x="265" y="119"/>
                </a:cubicBezTo>
                <a:cubicBezTo>
                  <a:pt x="267" y="122"/>
                  <a:pt x="267" y="119"/>
                  <a:pt x="268" y="121"/>
                </a:cubicBezTo>
                <a:cubicBezTo>
                  <a:pt x="268" y="121"/>
                  <a:pt x="268" y="122"/>
                  <a:pt x="268" y="122"/>
                </a:cubicBezTo>
                <a:cubicBezTo>
                  <a:pt x="268" y="122"/>
                  <a:pt x="268" y="123"/>
                  <a:pt x="269" y="123"/>
                </a:cubicBezTo>
                <a:cubicBezTo>
                  <a:pt x="269" y="123"/>
                  <a:pt x="270" y="123"/>
                  <a:pt x="269" y="122"/>
                </a:cubicBezTo>
                <a:cubicBezTo>
                  <a:pt x="267" y="123"/>
                  <a:pt x="269" y="119"/>
                  <a:pt x="268" y="119"/>
                </a:cubicBezTo>
                <a:cubicBezTo>
                  <a:pt x="270" y="120"/>
                  <a:pt x="269" y="119"/>
                  <a:pt x="269" y="117"/>
                </a:cubicBezTo>
                <a:cubicBezTo>
                  <a:pt x="270" y="120"/>
                  <a:pt x="269" y="115"/>
                  <a:pt x="271" y="118"/>
                </a:cubicBezTo>
                <a:cubicBezTo>
                  <a:pt x="270" y="117"/>
                  <a:pt x="270" y="118"/>
                  <a:pt x="270" y="119"/>
                </a:cubicBezTo>
                <a:cubicBezTo>
                  <a:pt x="271" y="120"/>
                  <a:pt x="272" y="118"/>
                  <a:pt x="271" y="116"/>
                </a:cubicBezTo>
                <a:cubicBezTo>
                  <a:pt x="272" y="117"/>
                  <a:pt x="272" y="118"/>
                  <a:pt x="272" y="118"/>
                </a:cubicBezTo>
                <a:cubicBezTo>
                  <a:pt x="272" y="115"/>
                  <a:pt x="274" y="115"/>
                  <a:pt x="275" y="115"/>
                </a:cubicBezTo>
                <a:cubicBezTo>
                  <a:pt x="275" y="114"/>
                  <a:pt x="273" y="112"/>
                  <a:pt x="274" y="112"/>
                </a:cubicBezTo>
                <a:cubicBezTo>
                  <a:pt x="274" y="112"/>
                  <a:pt x="274" y="112"/>
                  <a:pt x="275" y="112"/>
                </a:cubicBezTo>
                <a:cubicBezTo>
                  <a:pt x="274" y="113"/>
                  <a:pt x="274" y="112"/>
                  <a:pt x="275" y="113"/>
                </a:cubicBezTo>
                <a:cubicBezTo>
                  <a:pt x="274" y="112"/>
                  <a:pt x="277" y="115"/>
                  <a:pt x="277" y="114"/>
                </a:cubicBezTo>
                <a:cubicBezTo>
                  <a:pt x="275" y="113"/>
                  <a:pt x="276" y="113"/>
                  <a:pt x="277" y="113"/>
                </a:cubicBezTo>
                <a:cubicBezTo>
                  <a:pt x="277" y="112"/>
                  <a:pt x="275" y="112"/>
                  <a:pt x="275" y="111"/>
                </a:cubicBezTo>
                <a:cubicBezTo>
                  <a:pt x="277" y="113"/>
                  <a:pt x="276" y="111"/>
                  <a:pt x="276" y="111"/>
                </a:cubicBezTo>
                <a:cubicBezTo>
                  <a:pt x="276" y="111"/>
                  <a:pt x="277" y="112"/>
                  <a:pt x="277" y="112"/>
                </a:cubicBezTo>
                <a:cubicBezTo>
                  <a:pt x="276" y="111"/>
                  <a:pt x="278" y="111"/>
                  <a:pt x="278" y="111"/>
                </a:cubicBezTo>
                <a:cubicBezTo>
                  <a:pt x="276" y="109"/>
                  <a:pt x="279" y="110"/>
                  <a:pt x="278" y="109"/>
                </a:cubicBezTo>
                <a:cubicBezTo>
                  <a:pt x="277" y="109"/>
                  <a:pt x="277" y="108"/>
                  <a:pt x="277" y="108"/>
                </a:cubicBezTo>
                <a:cubicBezTo>
                  <a:pt x="278" y="108"/>
                  <a:pt x="280" y="111"/>
                  <a:pt x="280" y="111"/>
                </a:cubicBezTo>
                <a:cubicBezTo>
                  <a:pt x="280" y="110"/>
                  <a:pt x="281" y="110"/>
                  <a:pt x="281" y="110"/>
                </a:cubicBezTo>
                <a:cubicBezTo>
                  <a:pt x="281" y="110"/>
                  <a:pt x="282" y="111"/>
                  <a:pt x="282" y="111"/>
                </a:cubicBezTo>
                <a:cubicBezTo>
                  <a:pt x="283" y="110"/>
                  <a:pt x="283" y="109"/>
                  <a:pt x="282" y="108"/>
                </a:cubicBezTo>
                <a:cubicBezTo>
                  <a:pt x="284" y="108"/>
                  <a:pt x="285" y="108"/>
                  <a:pt x="286" y="107"/>
                </a:cubicBezTo>
                <a:cubicBezTo>
                  <a:pt x="285" y="106"/>
                  <a:pt x="286" y="105"/>
                  <a:pt x="287" y="105"/>
                </a:cubicBezTo>
                <a:cubicBezTo>
                  <a:pt x="288" y="104"/>
                  <a:pt x="289" y="104"/>
                  <a:pt x="288" y="102"/>
                </a:cubicBezTo>
                <a:cubicBezTo>
                  <a:pt x="288" y="102"/>
                  <a:pt x="289" y="103"/>
                  <a:pt x="290" y="103"/>
                </a:cubicBezTo>
                <a:cubicBezTo>
                  <a:pt x="289" y="102"/>
                  <a:pt x="289" y="102"/>
                  <a:pt x="289" y="102"/>
                </a:cubicBezTo>
                <a:cubicBezTo>
                  <a:pt x="291" y="103"/>
                  <a:pt x="288" y="100"/>
                  <a:pt x="291" y="101"/>
                </a:cubicBezTo>
                <a:cubicBezTo>
                  <a:pt x="288" y="100"/>
                  <a:pt x="290" y="100"/>
                  <a:pt x="288" y="99"/>
                </a:cubicBezTo>
                <a:cubicBezTo>
                  <a:pt x="288" y="99"/>
                  <a:pt x="289" y="99"/>
                  <a:pt x="288" y="98"/>
                </a:cubicBezTo>
                <a:cubicBezTo>
                  <a:pt x="289" y="99"/>
                  <a:pt x="290" y="100"/>
                  <a:pt x="290" y="99"/>
                </a:cubicBezTo>
                <a:cubicBezTo>
                  <a:pt x="288" y="98"/>
                  <a:pt x="292" y="99"/>
                  <a:pt x="290" y="98"/>
                </a:cubicBezTo>
                <a:cubicBezTo>
                  <a:pt x="290" y="99"/>
                  <a:pt x="287" y="97"/>
                  <a:pt x="288" y="97"/>
                </a:cubicBezTo>
                <a:cubicBezTo>
                  <a:pt x="291" y="99"/>
                  <a:pt x="288" y="97"/>
                  <a:pt x="288" y="96"/>
                </a:cubicBezTo>
                <a:cubicBezTo>
                  <a:pt x="289" y="98"/>
                  <a:pt x="290" y="97"/>
                  <a:pt x="291" y="98"/>
                </a:cubicBezTo>
                <a:cubicBezTo>
                  <a:pt x="290" y="97"/>
                  <a:pt x="292" y="97"/>
                  <a:pt x="291" y="96"/>
                </a:cubicBezTo>
                <a:cubicBezTo>
                  <a:pt x="292" y="97"/>
                  <a:pt x="292" y="98"/>
                  <a:pt x="293" y="97"/>
                </a:cubicBezTo>
                <a:cubicBezTo>
                  <a:pt x="292" y="97"/>
                  <a:pt x="292" y="97"/>
                  <a:pt x="293" y="97"/>
                </a:cubicBezTo>
                <a:cubicBezTo>
                  <a:pt x="290" y="96"/>
                  <a:pt x="290" y="95"/>
                  <a:pt x="290" y="93"/>
                </a:cubicBezTo>
                <a:cubicBezTo>
                  <a:pt x="290" y="94"/>
                  <a:pt x="291" y="94"/>
                  <a:pt x="291" y="94"/>
                </a:cubicBezTo>
                <a:cubicBezTo>
                  <a:pt x="291" y="94"/>
                  <a:pt x="290" y="94"/>
                  <a:pt x="291" y="94"/>
                </a:cubicBezTo>
                <a:cubicBezTo>
                  <a:pt x="292" y="95"/>
                  <a:pt x="292" y="95"/>
                  <a:pt x="292" y="95"/>
                </a:cubicBezTo>
                <a:cubicBezTo>
                  <a:pt x="291" y="94"/>
                  <a:pt x="291" y="95"/>
                  <a:pt x="292" y="96"/>
                </a:cubicBezTo>
                <a:cubicBezTo>
                  <a:pt x="292" y="96"/>
                  <a:pt x="293" y="96"/>
                  <a:pt x="293" y="97"/>
                </a:cubicBezTo>
                <a:cubicBezTo>
                  <a:pt x="293" y="96"/>
                  <a:pt x="294" y="96"/>
                  <a:pt x="292" y="95"/>
                </a:cubicBezTo>
                <a:cubicBezTo>
                  <a:pt x="292" y="93"/>
                  <a:pt x="295" y="96"/>
                  <a:pt x="295" y="95"/>
                </a:cubicBezTo>
                <a:cubicBezTo>
                  <a:pt x="294" y="95"/>
                  <a:pt x="292" y="93"/>
                  <a:pt x="291" y="92"/>
                </a:cubicBezTo>
                <a:cubicBezTo>
                  <a:pt x="293" y="93"/>
                  <a:pt x="293" y="92"/>
                  <a:pt x="292" y="91"/>
                </a:cubicBezTo>
                <a:cubicBezTo>
                  <a:pt x="292" y="91"/>
                  <a:pt x="292" y="91"/>
                  <a:pt x="292" y="91"/>
                </a:cubicBezTo>
                <a:cubicBezTo>
                  <a:pt x="293" y="92"/>
                  <a:pt x="294" y="91"/>
                  <a:pt x="295" y="92"/>
                </a:cubicBezTo>
                <a:cubicBezTo>
                  <a:pt x="294" y="92"/>
                  <a:pt x="296" y="94"/>
                  <a:pt x="293" y="93"/>
                </a:cubicBezTo>
                <a:cubicBezTo>
                  <a:pt x="295" y="94"/>
                  <a:pt x="294" y="94"/>
                  <a:pt x="295" y="95"/>
                </a:cubicBezTo>
                <a:cubicBezTo>
                  <a:pt x="295" y="95"/>
                  <a:pt x="295" y="94"/>
                  <a:pt x="296" y="95"/>
                </a:cubicBezTo>
                <a:cubicBezTo>
                  <a:pt x="296" y="95"/>
                  <a:pt x="296" y="95"/>
                  <a:pt x="296" y="95"/>
                </a:cubicBezTo>
                <a:cubicBezTo>
                  <a:pt x="297" y="94"/>
                  <a:pt x="296" y="93"/>
                  <a:pt x="295" y="92"/>
                </a:cubicBezTo>
                <a:cubicBezTo>
                  <a:pt x="298" y="94"/>
                  <a:pt x="297" y="91"/>
                  <a:pt x="297" y="90"/>
                </a:cubicBezTo>
                <a:cubicBezTo>
                  <a:pt x="296" y="91"/>
                  <a:pt x="296" y="88"/>
                  <a:pt x="295" y="89"/>
                </a:cubicBezTo>
                <a:cubicBezTo>
                  <a:pt x="297" y="90"/>
                  <a:pt x="294" y="89"/>
                  <a:pt x="293" y="89"/>
                </a:cubicBezTo>
                <a:cubicBezTo>
                  <a:pt x="294" y="87"/>
                  <a:pt x="295" y="85"/>
                  <a:pt x="295" y="83"/>
                </a:cubicBezTo>
                <a:cubicBezTo>
                  <a:pt x="296" y="82"/>
                  <a:pt x="296" y="81"/>
                  <a:pt x="296" y="80"/>
                </a:cubicBezTo>
                <a:cubicBezTo>
                  <a:pt x="297" y="79"/>
                  <a:pt x="297" y="78"/>
                  <a:pt x="297" y="76"/>
                </a:cubicBezTo>
                <a:cubicBezTo>
                  <a:pt x="300" y="76"/>
                  <a:pt x="302" y="76"/>
                  <a:pt x="303" y="75"/>
                </a:cubicBezTo>
                <a:cubicBezTo>
                  <a:pt x="303" y="73"/>
                  <a:pt x="302" y="72"/>
                  <a:pt x="302" y="71"/>
                </a:cubicBezTo>
                <a:cubicBezTo>
                  <a:pt x="302" y="71"/>
                  <a:pt x="301" y="70"/>
                  <a:pt x="301" y="69"/>
                </a:cubicBezTo>
                <a:cubicBezTo>
                  <a:pt x="301" y="68"/>
                  <a:pt x="301" y="68"/>
                  <a:pt x="300" y="67"/>
                </a:cubicBezTo>
                <a:cubicBezTo>
                  <a:pt x="300" y="67"/>
                  <a:pt x="299" y="66"/>
                  <a:pt x="299" y="66"/>
                </a:cubicBezTo>
                <a:cubicBezTo>
                  <a:pt x="299" y="65"/>
                  <a:pt x="300" y="65"/>
                  <a:pt x="300" y="65"/>
                </a:cubicBezTo>
                <a:cubicBezTo>
                  <a:pt x="299" y="65"/>
                  <a:pt x="300" y="64"/>
                  <a:pt x="300" y="64"/>
                </a:cubicBezTo>
                <a:cubicBezTo>
                  <a:pt x="297" y="65"/>
                  <a:pt x="300" y="62"/>
                  <a:pt x="299" y="63"/>
                </a:cubicBezTo>
                <a:cubicBezTo>
                  <a:pt x="299" y="63"/>
                  <a:pt x="298" y="63"/>
                  <a:pt x="298" y="63"/>
                </a:cubicBezTo>
                <a:cubicBezTo>
                  <a:pt x="298" y="63"/>
                  <a:pt x="297" y="63"/>
                  <a:pt x="297" y="63"/>
                </a:cubicBezTo>
                <a:cubicBezTo>
                  <a:pt x="299" y="62"/>
                  <a:pt x="297" y="62"/>
                  <a:pt x="297" y="62"/>
                </a:cubicBezTo>
                <a:cubicBezTo>
                  <a:pt x="297" y="62"/>
                  <a:pt x="298" y="61"/>
                  <a:pt x="298" y="61"/>
                </a:cubicBezTo>
                <a:cubicBezTo>
                  <a:pt x="295" y="62"/>
                  <a:pt x="297" y="62"/>
                  <a:pt x="296" y="63"/>
                </a:cubicBezTo>
                <a:cubicBezTo>
                  <a:pt x="295" y="62"/>
                  <a:pt x="294" y="62"/>
                  <a:pt x="293" y="62"/>
                </a:cubicBezTo>
                <a:cubicBezTo>
                  <a:pt x="294" y="62"/>
                  <a:pt x="294" y="62"/>
                  <a:pt x="295" y="62"/>
                </a:cubicBezTo>
                <a:cubicBezTo>
                  <a:pt x="295" y="61"/>
                  <a:pt x="293" y="62"/>
                  <a:pt x="293" y="61"/>
                </a:cubicBezTo>
                <a:cubicBezTo>
                  <a:pt x="295" y="61"/>
                  <a:pt x="294" y="60"/>
                  <a:pt x="294" y="59"/>
                </a:cubicBezTo>
                <a:cubicBezTo>
                  <a:pt x="294" y="60"/>
                  <a:pt x="296" y="59"/>
                  <a:pt x="297" y="58"/>
                </a:cubicBezTo>
                <a:cubicBezTo>
                  <a:pt x="297" y="58"/>
                  <a:pt x="297" y="56"/>
                  <a:pt x="296" y="57"/>
                </a:cubicBezTo>
                <a:cubicBezTo>
                  <a:pt x="296" y="58"/>
                  <a:pt x="295" y="59"/>
                  <a:pt x="293" y="60"/>
                </a:cubicBezTo>
                <a:cubicBezTo>
                  <a:pt x="294" y="58"/>
                  <a:pt x="294" y="59"/>
                  <a:pt x="296" y="58"/>
                </a:cubicBezTo>
                <a:cubicBezTo>
                  <a:pt x="296" y="57"/>
                  <a:pt x="296" y="56"/>
                  <a:pt x="296" y="56"/>
                </a:cubicBezTo>
                <a:cubicBezTo>
                  <a:pt x="294" y="57"/>
                  <a:pt x="296" y="55"/>
                  <a:pt x="294" y="56"/>
                </a:cubicBezTo>
                <a:cubicBezTo>
                  <a:pt x="294" y="56"/>
                  <a:pt x="293" y="58"/>
                  <a:pt x="292" y="58"/>
                </a:cubicBezTo>
                <a:cubicBezTo>
                  <a:pt x="294" y="56"/>
                  <a:pt x="294" y="55"/>
                  <a:pt x="294" y="54"/>
                </a:cubicBezTo>
                <a:cubicBezTo>
                  <a:pt x="296" y="53"/>
                  <a:pt x="295" y="54"/>
                  <a:pt x="297" y="52"/>
                </a:cubicBezTo>
                <a:cubicBezTo>
                  <a:pt x="296" y="52"/>
                  <a:pt x="296" y="51"/>
                  <a:pt x="295" y="52"/>
                </a:cubicBezTo>
                <a:cubicBezTo>
                  <a:pt x="295" y="53"/>
                  <a:pt x="295" y="53"/>
                  <a:pt x="295" y="53"/>
                </a:cubicBezTo>
                <a:cubicBezTo>
                  <a:pt x="294" y="53"/>
                  <a:pt x="294" y="51"/>
                  <a:pt x="296" y="51"/>
                </a:cubicBezTo>
                <a:cubicBezTo>
                  <a:pt x="295" y="50"/>
                  <a:pt x="295" y="50"/>
                  <a:pt x="295" y="50"/>
                </a:cubicBezTo>
                <a:cubicBezTo>
                  <a:pt x="294" y="51"/>
                  <a:pt x="294" y="51"/>
                  <a:pt x="293" y="50"/>
                </a:cubicBezTo>
                <a:cubicBezTo>
                  <a:pt x="293" y="50"/>
                  <a:pt x="293" y="49"/>
                  <a:pt x="291" y="50"/>
                </a:cubicBezTo>
                <a:cubicBezTo>
                  <a:pt x="293" y="48"/>
                  <a:pt x="291" y="50"/>
                  <a:pt x="291" y="50"/>
                </a:cubicBezTo>
                <a:cubicBezTo>
                  <a:pt x="292" y="49"/>
                  <a:pt x="292" y="48"/>
                  <a:pt x="293" y="47"/>
                </a:cubicBezTo>
                <a:cubicBezTo>
                  <a:pt x="292" y="47"/>
                  <a:pt x="291" y="47"/>
                  <a:pt x="290" y="48"/>
                </a:cubicBezTo>
                <a:cubicBezTo>
                  <a:pt x="289" y="49"/>
                  <a:pt x="291" y="48"/>
                  <a:pt x="290" y="49"/>
                </a:cubicBezTo>
                <a:cubicBezTo>
                  <a:pt x="290" y="49"/>
                  <a:pt x="289" y="49"/>
                  <a:pt x="289" y="49"/>
                </a:cubicBezTo>
                <a:cubicBezTo>
                  <a:pt x="290" y="47"/>
                  <a:pt x="292" y="46"/>
                  <a:pt x="291" y="47"/>
                </a:cubicBezTo>
                <a:cubicBezTo>
                  <a:pt x="290" y="46"/>
                  <a:pt x="289" y="50"/>
                  <a:pt x="288" y="49"/>
                </a:cubicBezTo>
                <a:cubicBezTo>
                  <a:pt x="288" y="48"/>
                  <a:pt x="288" y="47"/>
                  <a:pt x="289" y="47"/>
                </a:cubicBezTo>
                <a:cubicBezTo>
                  <a:pt x="289" y="47"/>
                  <a:pt x="289" y="47"/>
                  <a:pt x="290" y="46"/>
                </a:cubicBezTo>
                <a:cubicBezTo>
                  <a:pt x="288" y="45"/>
                  <a:pt x="286" y="47"/>
                  <a:pt x="287" y="45"/>
                </a:cubicBezTo>
                <a:cubicBezTo>
                  <a:pt x="286" y="45"/>
                  <a:pt x="285" y="48"/>
                  <a:pt x="284" y="48"/>
                </a:cubicBezTo>
                <a:cubicBezTo>
                  <a:pt x="284" y="48"/>
                  <a:pt x="284" y="47"/>
                  <a:pt x="284" y="47"/>
                </a:cubicBezTo>
                <a:cubicBezTo>
                  <a:pt x="285" y="46"/>
                  <a:pt x="284" y="48"/>
                  <a:pt x="285" y="47"/>
                </a:cubicBezTo>
                <a:cubicBezTo>
                  <a:pt x="285" y="46"/>
                  <a:pt x="286" y="46"/>
                  <a:pt x="286" y="46"/>
                </a:cubicBezTo>
                <a:cubicBezTo>
                  <a:pt x="285" y="46"/>
                  <a:pt x="285" y="45"/>
                  <a:pt x="285" y="44"/>
                </a:cubicBezTo>
                <a:cubicBezTo>
                  <a:pt x="285" y="45"/>
                  <a:pt x="284" y="45"/>
                  <a:pt x="284" y="46"/>
                </a:cubicBezTo>
                <a:cubicBezTo>
                  <a:pt x="284" y="45"/>
                  <a:pt x="285" y="45"/>
                  <a:pt x="285" y="44"/>
                </a:cubicBezTo>
                <a:cubicBezTo>
                  <a:pt x="284" y="44"/>
                  <a:pt x="283" y="44"/>
                  <a:pt x="284" y="43"/>
                </a:cubicBezTo>
                <a:cubicBezTo>
                  <a:pt x="281" y="44"/>
                  <a:pt x="281" y="41"/>
                  <a:pt x="279" y="43"/>
                </a:cubicBezTo>
                <a:cubicBezTo>
                  <a:pt x="279" y="44"/>
                  <a:pt x="279" y="44"/>
                  <a:pt x="279" y="44"/>
                </a:cubicBezTo>
                <a:cubicBezTo>
                  <a:pt x="278" y="45"/>
                  <a:pt x="278" y="45"/>
                  <a:pt x="277" y="46"/>
                </a:cubicBezTo>
                <a:cubicBezTo>
                  <a:pt x="277" y="45"/>
                  <a:pt x="279" y="43"/>
                  <a:pt x="279" y="43"/>
                </a:cubicBezTo>
                <a:cubicBezTo>
                  <a:pt x="277" y="45"/>
                  <a:pt x="278" y="43"/>
                  <a:pt x="278" y="42"/>
                </a:cubicBezTo>
                <a:cubicBezTo>
                  <a:pt x="277" y="43"/>
                  <a:pt x="276" y="42"/>
                  <a:pt x="275" y="44"/>
                </a:cubicBezTo>
                <a:cubicBezTo>
                  <a:pt x="275" y="41"/>
                  <a:pt x="272" y="41"/>
                  <a:pt x="275" y="36"/>
                </a:cubicBezTo>
                <a:cubicBezTo>
                  <a:pt x="273" y="36"/>
                  <a:pt x="272" y="36"/>
                  <a:pt x="271" y="37"/>
                </a:cubicBezTo>
                <a:cubicBezTo>
                  <a:pt x="270" y="37"/>
                  <a:pt x="269" y="37"/>
                  <a:pt x="268" y="36"/>
                </a:cubicBezTo>
                <a:cubicBezTo>
                  <a:pt x="267" y="38"/>
                  <a:pt x="268" y="36"/>
                  <a:pt x="268" y="36"/>
                </a:cubicBezTo>
                <a:cubicBezTo>
                  <a:pt x="267" y="36"/>
                  <a:pt x="267" y="37"/>
                  <a:pt x="267" y="37"/>
                </a:cubicBezTo>
                <a:cubicBezTo>
                  <a:pt x="267" y="36"/>
                  <a:pt x="266" y="36"/>
                  <a:pt x="266" y="35"/>
                </a:cubicBezTo>
                <a:cubicBezTo>
                  <a:pt x="266" y="36"/>
                  <a:pt x="264" y="36"/>
                  <a:pt x="263" y="36"/>
                </a:cubicBezTo>
                <a:cubicBezTo>
                  <a:pt x="262" y="36"/>
                  <a:pt x="261" y="36"/>
                  <a:pt x="261" y="35"/>
                </a:cubicBezTo>
                <a:cubicBezTo>
                  <a:pt x="261" y="35"/>
                  <a:pt x="260" y="36"/>
                  <a:pt x="260" y="36"/>
                </a:cubicBezTo>
                <a:cubicBezTo>
                  <a:pt x="260" y="35"/>
                  <a:pt x="259" y="36"/>
                  <a:pt x="258" y="36"/>
                </a:cubicBezTo>
                <a:cubicBezTo>
                  <a:pt x="257" y="36"/>
                  <a:pt x="256" y="36"/>
                  <a:pt x="255" y="35"/>
                </a:cubicBezTo>
                <a:cubicBezTo>
                  <a:pt x="255" y="36"/>
                  <a:pt x="255" y="37"/>
                  <a:pt x="254" y="38"/>
                </a:cubicBezTo>
                <a:cubicBezTo>
                  <a:pt x="254" y="38"/>
                  <a:pt x="254" y="39"/>
                  <a:pt x="253" y="39"/>
                </a:cubicBezTo>
                <a:cubicBezTo>
                  <a:pt x="254" y="37"/>
                  <a:pt x="252" y="39"/>
                  <a:pt x="253" y="36"/>
                </a:cubicBezTo>
                <a:cubicBezTo>
                  <a:pt x="252" y="37"/>
                  <a:pt x="252" y="37"/>
                  <a:pt x="251" y="37"/>
                </a:cubicBezTo>
                <a:cubicBezTo>
                  <a:pt x="250" y="37"/>
                  <a:pt x="249" y="37"/>
                  <a:pt x="249" y="38"/>
                </a:cubicBezTo>
                <a:cubicBezTo>
                  <a:pt x="249" y="38"/>
                  <a:pt x="249" y="38"/>
                  <a:pt x="249" y="38"/>
                </a:cubicBezTo>
                <a:cubicBezTo>
                  <a:pt x="249" y="38"/>
                  <a:pt x="249" y="38"/>
                  <a:pt x="249" y="38"/>
                </a:cubicBezTo>
                <a:cubicBezTo>
                  <a:pt x="249" y="37"/>
                  <a:pt x="249" y="37"/>
                  <a:pt x="249" y="37"/>
                </a:cubicBezTo>
                <a:cubicBezTo>
                  <a:pt x="249" y="37"/>
                  <a:pt x="249" y="37"/>
                  <a:pt x="249" y="37"/>
                </a:cubicBezTo>
                <a:cubicBezTo>
                  <a:pt x="249" y="37"/>
                  <a:pt x="249" y="37"/>
                  <a:pt x="248" y="37"/>
                </a:cubicBezTo>
                <a:cubicBezTo>
                  <a:pt x="248" y="37"/>
                  <a:pt x="248" y="37"/>
                  <a:pt x="248" y="37"/>
                </a:cubicBezTo>
                <a:cubicBezTo>
                  <a:pt x="248" y="36"/>
                  <a:pt x="249" y="36"/>
                  <a:pt x="249" y="36"/>
                </a:cubicBezTo>
                <a:cubicBezTo>
                  <a:pt x="249" y="36"/>
                  <a:pt x="248" y="36"/>
                  <a:pt x="248" y="36"/>
                </a:cubicBezTo>
                <a:cubicBezTo>
                  <a:pt x="248" y="36"/>
                  <a:pt x="248" y="36"/>
                  <a:pt x="248" y="36"/>
                </a:cubicBezTo>
                <a:cubicBezTo>
                  <a:pt x="250" y="35"/>
                  <a:pt x="248" y="36"/>
                  <a:pt x="249" y="35"/>
                </a:cubicBezTo>
                <a:cubicBezTo>
                  <a:pt x="248" y="35"/>
                  <a:pt x="248" y="36"/>
                  <a:pt x="247" y="36"/>
                </a:cubicBezTo>
                <a:cubicBezTo>
                  <a:pt x="247" y="36"/>
                  <a:pt x="249" y="35"/>
                  <a:pt x="249" y="35"/>
                </a:cubicBezTo>
                <a:cubicBezTo>
                  <a:pt x="247" y="35"/>
                  <a:pt x="247" y="35"/>
                  <a:pt x="247" y="34"/>
                </a:cubicBezTo>
                <a:cubicBezTo>
                  <a:pt x="247" y="33"/>
                  <a:pt x="247" y="33"/>
                  <a:pt x="246" y="35"/>
                </a:cubicBezTo>
                <a:cubicBezTo>
                  <a:pt x="246" y="33"/>
                  <a:pt x="246" y="34"/>
                  <a:pt x="245" y="34"/>
                </a:cubicBezTo>
                <a:cubicBezTo>
                  <a:pt x="245" y="34"/>
                  <a:pt x="244" y="34"/>
                  <a:pt x="245" y="32"/>
                </a:cubicBezTo>
                <a:cubicBezTo>
                  <a:pt x="244" y="35"/>
                  <a:pt x="245" y="31"/>
                  <a:pt x="243" y="34"/>
                </a:cubicBezTo>
                <a:cubicBezTo>
                  <a:pt x="243" y="34"/>
                  <a:pt x="244" y="32"/>
                  <a:pt x="243" y="34"/>
                </a:cubicBezTo>
                <a:cubicBezTo>
                  <a:pt x="244" y="33"/>
                  <a:pt x="245" y="31"/>
                  <a:pt x="244" y="31"/>
                </a:cubicBezTo>
                <a:cubicBezTo>
                  <a:pt x="244" y="31"/>
                  <a:pt x="244" y="33"/>
                  <a:pt x="243" y="33"/>
                </a:cubicBezTo>
                <a:cubicBezTo>
                  <a:pt x="244" y="32"/>
                  <a:pt x="243" y="33"/>
                  <a:pt x="243" y="34"/>
                </a:cubicBezTo>
                <a:cubicBezTo>
                  <a:pt x="244" y="31"/>
                  <a:pt x="243" y="33"/>
                  <a:pt x="243" y="32"/>
                </a:cubicBezTo>
                <a:cubicBezTo>
                  <a:pt x="243" y="33"/>
                  <a:pt x="243" y="33"/>
                  <a:pt x="243" y="34"/>
                </a:cubicBezTo>
                <a:cubicBezTo>
                  <a:pt x="243" y="34"/>
                  <a:pt x="243" y="31"/>
                  <a:pt x="242" y="34"/>
                </a:cubicBezTo>
                <a:cubicBezTo>
                  <a:pt x="243" y="30"/>
                  <a:pt x="243" y="31"/>
                  <a:pt x="242" y="33"/>
                </a:cubicBezTo>
                <a:cubicBezTo>
                  <a:pt x="242" y="32"/>
                  <a:pt x="243" y="31"/>
                  <a:pt x="243" y="31"/>
                </a:cubicBezTo>
                <a:cubicBezTo>
                  <a:pt x="242" y="33"/>
                  <a:pt x="243" y="29"/>
                  <a:pt x="242" y="30"/>
                </a:cubicBezTo>
                <a:cubicBezTo>
                  <a:pt x="242" y="31"/>
                  <a:pt x="242" y="31"/>
                  <a:pt x="242" y="32"/>
                </a:cubicBezTo>
                <a:cubicBezTo>
                  <a:pt x="242" y="31"/>
                  <a:pt x="242" y="32"/>
                  <a:pt x="241" y="33"/>
                </a:cubicBezTo>
                <a:cubicBezTo>
                  <a:pt x="242" y="31"/>
                  <a:pt x="242" y="31"/>
                  <a:pt x="242" y="30"/>
                </a:cubicBezTo>
                <a:cubicBezTo>
                  <a:pt x="242" y="29"/>
                  <a:pt x="241" y="34"/>
                  <a:pt x="242" y="31"/>
                </a:cubicBezTo>
                <a:cubicBezTo>
                  <a:pt x="242" y="30"/>
                  <a:pt x="241" y="32"/>
                  <a:pt x="241" y="31"/>
                </a:cubicBezTo>
                <a:cubicBezTo>
                  <a:pt x="241" y="33"/>
                  <a:pt x="241" y="34"/>
                  <a:pt x="240" y="35"/>
                </a:cubicBezTo>
                <a:cubicBezTo>
                  <a:pt x="241" y="34"/>
                  <a:pt x="241" y="34"/>
                  <a:pt x="241" y="34"/>
                </a:cubicBezTo>
                <a:cubicBezTo>
                  <a:pt x="241" y="32"/>
                  <a:pt x="241" y="32"/>
                  <a:pt x="241" y="31"/>
                </a:cubicBezTo>
                <a:cubicBezTo>
                  <a:pt x="241" y="31"/>
                  <a:pt x="241" y="32"/>
                  <a:pt x="241" y="32"/>
                </a:cubicBezTo>
                <a:cubicBezTo>
                  <a:pt x="242" y="30"/>
                  <a:pt x="241" y="30"/>
                  <a:pt x="241" y="29"/>
                </a:cubicBezTo>
                <a:cubicBezTo>
                  <a:pt x="241" y="30"/>
                  <a:pt x="241" y="32"/>
                  <a:pt x="241" y="32"/>
                </a:cubicBezTo>
                <a:cubicBezTo>
                  <a:pt x="241" y="32"/>
                  <a:pt x="241" y="32"/>
                  <a:pt x="241" y="31"/>
                </a:cubicBezTo>
                <a:cubicBezTo>
                  <a:pt x="241" y="31"/>
                  <a:pt x="241" y="30"/>
                  <a:pt x="240" y="32"/>
                </a:cubicBezTo>
                <a:cubicBezTo>
                  <a:pt x="241" y="29"/>
                  <a:pt x="240" y="32"/>
                  <a:pt x="241" y="30"/>
                </a:cubicBezTo>
                <a:cubicBezTo>
                  <a:pt x="240" y="32"/>
                  <a:pt x="241" y="29"/>
                  <a:pt x="240" y="32"/>
                </a:cubicBezTo>
                <a:cubicBezTo>
                  <a:pt x="240" y="31"/>
                  <a:pt x="240" y="30"/>
                  <a:pt x="240" y="30"/>
                </a:cubicBezTo>
                <a:cubicBezTo>
                  <a:pt x="240" y="30"/>
                  <a:pt x="240" y="31"/>
                  <a:pt x="240" y="31"/>
                </a:cubicBezTo>
                <a:cubicBezTo>
                  <a:pt x="240" y="30"/>
                  <a:pt x="240" y="29"/>
                  <a:pt x="240" y="29"/>
                </a:cubicBezTo>
                <a:cubicBezTo>
                  <a:pt x="240" y="30"/>
                  <a:pt x="240" y="29"/>
                  <a:pt x="240" y="29"/>
                </a:cubicBezTo>
                <a:cubicBezTo>
                  <a:pt x="239" y="33"/>
                  <a:pt x="240" y="29"/>
                  <a:pt x="240" y="29"/>
                </a:cubicBezTo>
                <a:cubicBezTo>
                  <a:pt x="239" y="30"/>
                  <a:pt x="239" y="31"/>
                  <a:pt x="239" y="31"/>
                </a:cubicBezTo>
                <a:cubicBezTo>
                  <a:pt x="240" y="29"/>
                  <a:pt x="239" y="30"/>
                  <a:pt x="239" y="31"/>
                </a:cubicBezTo>
                <a:cubicBezTo>
                  <a:pt x="239" y="30"/>
                  <a:pt x="239" y="30"/>
                  <a:pt x="239" y="29"/>
                </a:cubicBezTo>
                <a:cubicBezTo>
                  <a:pt x="238" y="32"/>
                  <a:pt x="238" y="29"/>
                  <a:pt x="238" y="32"/>
                </a:cubicBezTo>
                <a:cubicBezTo>
                  <a:pt x="238" y="32"/>
                  <a:pt x="238" y="31"/>
                  <a:pt x="238" y="30"/>
                </a:cubicBezTo>
                <a:cubicBezTo>
                  <a:pt x="238" y="31"/>
                  <a:pt x="238" y="30"/>
                  <a:pt x="238" y="32"/>
                </a:cubicBezTo>
                <a:cubicBezTo>
                  <a:pt x="238" y="28"/>
                  <a:pt x="237" y="34"/>
                  <a:pt x="237" y="31"/>
                </a:cubicBezTo>
                <a:cubicBezTo>
                  <a:pt x="237" y="30"/>
                  <a:pt x="237" y="34"/>
                  <a:pt x="237" y="34"/>
                </a:cubicBezTo>
                <a:cubicBezTo>
                  <a:pt x="237" y="33"/>
                  <a:pt x="237" y="32"/>
                  <a:pt x="237" y="32"/>
                </a:cubicBezTo>
                <a:cubicBezTo>
                  <a:pt x="237" y="31"/>
                  <a:pt x="236" y="33"/>
                  <a:pt x="236" y="31"/>
                </a:cubicBezTo>
                <a:cubicBezTo>
                  <a:pt x="236" y="33"/>
                  <a:pt x="236" y="32"/>
                  <a:pt x="236" y="34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5" y="34"/>
                  <a:pt x="236" y="35"/>
                  <a:pt x="236" y="36"/>
                </a:cubicBezTo>
                <a:cubicBezTo>
                  <a:pt x="235" y="34"/>
                  <a:pt x="236" y="34"/>
                  <a:pt x="235" y="32"/>
                </a:cubicBezTo>
                <a:cubicBezTo>
                  <a:pt x="235" y="32"/>
                  <a:pt x="235" y="32"/>
                  <a:pt x="235" y="30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35" y="32"/>
                  <a:pt x="235" y="33"/>
                  <a:pt x="235" y="33"/>
                </a:cubicBezTo>
                <a:cubicBezTo>
                  <a:pt x="235" y="31"/>
                  <a:pt x="235" y="35"/>
                  <a:pt x="235" y="32"/>
                </a:cubicBezTo>
                <a:cubicBezTo>
                  <a:pt x="235" y="32"/>
                  <a:pt x="235" y="31"/>
                  <a:pt x="235" y="31"/>
                </a:cubicBezTo>
                <a:cubicBezTo>
                  <a:pt x="235" y="32"/>
                  <a:pt x="235" y="31"/>
                  <a:pt x="235" y="31"/>
                </a:cubicBezTo>
                <a:cubicBezTo>
                  <a:pt x="235" y="32"/>
                  <a:pt x="235" y="33"/>
                  <a:pt x="235" y="33"/>
                </a:cubicBezTo>
                <a:cubicBezTo>
                  <a:pt x="235" y="32"/>
                  <a:pt x="235" y="33"/>
                  <a:pt x="235" y="31"/>
                </a:cubicBezTo>
                <a:cubicBezTo>
                  <a:pt x="235" y="31"/>
                  <a:pt x="235" y="32"/>
                  <a:pt x="235" y="33"/>
                </a:cubicBezTo>
                <a:cubicBezTo>
                  <a:pt x="234" y="32"/>
                  <a:pt x="234" y="32"/>
                  <a:pt x="234" y="31"/>
                </a:cubicBezTo>
                <a:cubicBezTo>
                  <a:pt x="234" y="30"/>
                  <a:pt x="234" y="34"/>
                  <a:pt x="234" y="31"/>
                </a:cubicBezTo>
                <a:cubicBezTo>
                  <a:pt x="234" y="31"/>
                  <a:pt x="234" y="33"/>
                  <a:pt x="234" y="33"/>
                </a:cubicBezTo>
                <a:cubicBezTo>
                  <a:pt x="234" y="32"/>
                  <a:pt x="233" y="30"/>
                  <a:pt x="234" y="33"/>
                </a:cubicBezTo>
                <a:cubicBezTo>
                  <a:pt x="234" y="34"/>
                  <a:pt x="233" y="30"/>
                  <a:pt x="233" y="33"/>
                </a:cubicBezTo>
                <a:cubicBezTo>
                  <a:pt x="233" y="33"/>
                  <a:pt x="233" y="34"/>
                  <a:pt x="234" y="35"/>
                </a:cubicBezTo>
                <a:cubicBezTo>
                  <a:pt x="234" y="35"/>
                  <a:pt x="234" y="37"/>
                  <a:pt x="234" y="35"/>
                </a:cubicBezTo>
                <a:cubicBezTo>
                  <a:pt x="234" y="34"/>
                  <a:pt x="233" y="33"/>
                  <a:pt x="233" y="31"/>
                </a:cubicBezTo>
                <a:cubicBezTo>
                  <a:pt x="233" y="33"/>
                  <a:pt x="233" y="32"/>
                  <a:pt x="233" y="34"/>
                </a:cubicBezTo>
                <a:cubicBezTo>
                  <a:pt x="233" y="33"/>
                  <a:pt x="233" y="33"/>
                  <a:pt x="232" y="32"/>
                </a:cubicBezTo>
                <a:cubicBezTo>
                  <a:pt x="233" y="30"/>
                  <a:pt x="233" y="30"/>
                  <a:pt x="233" y="30"/>
                </a:cubicBezTo>
                <a:cubicBezTo>
                  <a:pt x="232" y="31"/>
                  <a:pt x="232" y="31"/>
                  <a:pt x="231" y="32"/>
                </a:cubicBezTo>
                <a:cubicBezTo>
                  <a:pt x="232" y="30"/>
                  <a:pt x="231" y="29"/>
                  <a:pt x="230" y="29"/>
                </a:cubicBezTo>
                <a:cubicBezTo>
                  <a:pt x="230" y="29"/>
                  <a:pt x="229" y="30"/>
                  <a:pt x="229" y="31"/>
                </a:cubicBezTo>
                <a:cubicBezTo>
                  <a:pt x="229" y="31"/>
                  <a:pt x="229" y="31"/>
                  <a:pt x="228" y="31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28" y="29"/>
                  <a:pt x="227" y="28"/>
                  <a:pt x="226" y="28"/>
                </a:cubicBezTo>
                <a:cubicBezTo>
                  <a:pt x="225" y="28"/>
                  <a:pt x="224" y="28"/>
                  <a:pt x="224" y="28"/>
                </a:cubicBezTo>
                <a:cubicBezTo>
                  <a:pt x="223" y="27"/>
                  <a:pt x="223" y="27"/>
                  <a:pt x="222" y="27"/>
                </a:cubicBezTo>
                <a:cubicBezTo>
                  <a:pt x="220" y="27"/>
                  <a:pt x="217" y="28"/>
                  <a:pt x="216" y="30"/>
                </a:cubicBezTo>
                <a:cubicBezTo>
                  <a:pt x="216" y="27"/>
                  <a:pt x="212" y="28"/>
                  <a:pt x="212" y="30"/>
                </a:cubicBezTo>
                <a:cubicBezTo>
                  <a:pt x="211" y="30"/>
                  <a:pt x="211" y="30"/>
                  <a:pt x="210" y="30"/>
                </a:cubicBezTo>
                <a:cubicBezTo>
                  <a:pt x="210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8" y="30"/>
                  <a:pt x="208" y="30"/>
                  <a:pt x="207" y="29"/>
                </a:cubicBezTo>
                <a:cubicBezTo>
                  <a:pt x="206" y="29"/>
                  <a:pt x="204" y="29"/>
                  <a:pt x="203" y="28"/>
                </a:cubicBezTo>
                <a:cubicBezTo>
                  <a:pt x="203" y="28"/>
                  <a:pt x="203" y="28"/>
                  <a:pt x="203" y="29"/>
                </a:cubicBezTo>
                <a:cubicBezTo>
                  <a:pt x="202" y="27"/>
                  <a:pt x="202" y="29"/>
                  <a:pt x="201" y="27"/>
                </a:cubicBezTo>
                <a:cubicBezTo>
                  <a:pt x="201" y="27"/>
                  <a:pt x="201" y="27"/>
                  <a:pt x="201" y="27"/>
                </a:cubicBezTo>
                <a:cubicBezTo>
                  <a:pt x="201" y="26"/>
                  <a:pt x="199" y="25"/>
                  <a:pt x="200" y="27"/>
                </a:cubicBezTo>
                <a:cubicBezTo>
                  <a:pt x="198" y="25"/>
                  <a:pt x="197" y="25"/>
                  <a:pt x="196" y="26"/>
                </a:cubicBezTo>
                <a:cubicBezTo>
                  <a:pt x="196" y="26"/>
                  <a:pt x="196" y="26"/>
                  <a:pt x="196" y="25"/>
                </a:cubicBezTo>
                <a:cubicBezTo>
                  <a:pt x="196" y="24"/>
                  <a:pt x="196" y="25"/>
                  <a:pt x="195" y="26"/>
                </a:cubicBezTo>
                <a:cubicBezTo>
                  <a:pt x="195" y="23"/>
                  <a:pt x="193" y="25"/>
                  <a:pt x="192" y="23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192" y="25"/>
                  <a:pt x="192" y="24"/>
                  <a:pt x="192" y="23"/>
                </a:cubicBezTo>
                <a:cubicBezTo>
                  <a:pt x="187" y="26"/>
                  <a:pt x="185" y="20"/>
                  <a:pt x="182" y="24"/>
                </a:cubicBezTo>
                <a:cubicBezTo>
                  <a:pt x="181" y="22"/>
                  <a:pt x="180" y="23"/>
                  <a:pt x="178" y="23"/>
                </a:cubicBezTo>
                <a:cubicBezTo>
                  <a:pt x="176" y="23"/>
                  <a:pt x="175" y="23"/>
                  <a:pt x="174" y="20"/>
                </a:cubicBezTo>
                <a:cubicBezTo>
                  <a:pt x="174" y="24"/>
                  <a:pt x="171" y="19"/>
                  <a:pt x="171" y="23"/>
                </a:cubicBezTo>
                <a:cubicBezTo>
                  <a:pt x="171" y="23"/>
                  <a:pt x="170" y="20"/>
                  <a:pt x="169" y="22"/>
                </a:cubicBezTo>
                <a:cubicBezTo>
                  <a:pt x="169" y="21"/>
                  <a:pt x="170" y="19"/>
                  <a:pt x="169" y="20"/>
                </a:cubicBezTo>
                <a:cubicBezTo>
                  <a:pt x="169" y="19"/>
                  <a:pt x="170" y="22"/>
                  <a:pt x="169" y="22"/>
                </a:cubicBezTo>
                <a:cubicBezTo>
                  <a:pt x="169" y="20"/>
                  <a:pt x="169" y="22"/>
                  <a:pt x="168" y="22"/>
                </a:cubicBezTo>
                <a:cubicBezTo>
                  <a:pt x="169" y="20"/>
                  <a:pt x="167" y="21"/>
                  <a:pt x="167" y="20"/>
                </a:cubicBezTo>
                <a:cubicBezTo>
                  <a:pt x="167" y="21"/>
                  <a:pt x="167" y="22"/>
                  <a:pt x="167" y="22"/>
                </a:cubicBezTo>
                <a:cubicBezTo>
                  <a:pt x="166" y="22"/>
                  <a:pt x="166" y="19"/>
                  <a:pt x="165" y="22"/>
                </a:cubicBezTo>
                <a:cubicBezTo>
                  <a:pt x="164" y="18"/>
                  <a:pt x="164" y="19"/>
                  <a:pt x="162" y="21"/>
                </a:cubicBezTo>
                <a:cubicBezTo>
                  <a:pt x="162" y="20"/>
                  <a:pt x="163" y="19"/>
                  <a:pt x="162" y="19"/>
                </a:cubicBezTo>
                <a:cubicBezTo>
                  <a:pt x="161" y="21"/>
                  <a:pt x="161" y="17"/>
                  <a:pt x="160" y="18"/>
                </a:cubicBezTo>
                <a:cubicBezTo>
                  <a:pt x="160" y="18"/>
                  <a:pt x="160" y="19"/>
                  <a:pt x="160" y="20"/>
                </a:cubicBezTo>
                <a:cubicBezTo>
                  <a:pt x="160" y="18"/>
                  <a:pt x="159" y="20"/>
                  <a:pt x="159" y="20"/>
                </a:cubicBezTo>
                <a:cubicBezTo>
                  <a:pt x="159" y="19"/>
                  <a:pt x="159" y="19"/>
                  <a:pt x="159" y="17"/>
                </a:cubicBezTo>
                <a:cubicBezTo>
                  <a:pt x="158" y="16"/>
                  <a:pt x="158" y="22"/>
                  <a:pt x="158" y="18"/>
                </a:cubicBezTo>
                <a:cubicBezTo>
                  <a:pt x="158" y="18"/>
                  <a:pt x="158" y="19"/>
                  <a:pt x="157" y="18"/>
                </a:cubicBezTo>
                <a:cubicBezTo>
                  <a:pt x="157" y="20"/>
                  <a:pt x="157" y="21"/>
                  <a:pt x="156" y="22"/>
                </a:cubicBezTo>
                <a:cubicBezTo>
                  <a:pt x="157" y="21"/>
                  <a:pt x="156" y="22"/>
                  <a:pt x="156" y="21"/>
                </a:cubicBezTo>
                <a:cubicBezTo>
                  <a:pt x="157" y="19"/>
                  <a:pt x="157" y="19"/>
                  <a:pt x="157" y="18"/>
                </a:cubicBezTo>
                <a:cubicBezTo>
                  <a:pt x="156" y="18"/>
                  <a:pt x="156" y="20"/>
                  <a:pt x="156" y="20"/>
                </a:cubicBezTo>
                <a:cubicBezTo>
                  <a:pt x="157" y="17"/>
                  <a:pt x="156" y="17"/>
                  <a:pt x="155" y="16"/>
                </a:cubicBezTo>
                <a:cubicBezTo>
                  <a:pt x="155" y="17"/>
                  <a:pt x="155" y="19"/>
                  <a:pt x="155" y="19"/>
                </a:cubicBezTo>
                <a:cubicBezTo>
                  <a:pt x="154" y="19"/>
                  <a:pt x="154" y="19"/>
                  <a:pt x="155" y="17"/>
                </a:cubicBezTo>
                <a:cubicBezTo>
                  <a:pt x="154" y="18"/>
                  <a:pt x="154" y="17"/>
                  <a:pt x="153" y="18"/>
                </a:cubicBezTo>
                <a:cubicBezTo>
                  <a:pt x="153" y="16"/>
                  <a:pt x="152" y="18"/>
                  <a:pt x="152" y="16"/>
                </a:cubicBezTo>
                <a:cubicBezTo>
                  <a:pt x="151" y="18"/>
                  <a:pt x="151" y="15"/>
                  <a:pt x="150" y="18"/>
                </a:cubicBezTo>
                <a:cubicBezTo>
                  <a:pt x="150" y="17"/>
                  <a:pt x="150" y="16"/>
                  <a:pt x="150" y="16"/>
                </a:cubicBezTo>
                <a:cubicBezTo>
                  <a:pt x="150" y="16"/>
                  <a:pt x="150" y="17"/>
                  <a:pt x="150" y="17"/>
                </a:cubicBezTo>
                <a:cubicBezTo>
                  <a:pt x="150" y="17"/>
                  <a:pt x="150" y="16"/>
                  <a:pt x="150" y="16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48" y="19"/>
                  <a:pt x="148" y="15"/>
                  <a:pt x="147" y="15"/>
                </a:cubicBezTo>
                <a:cubicBezTo>
                  <a:pt x="147" y="16"/>
                  <a:pt x="147" y="17"/>
                  <a:pt x="147" y="17"/>
                </a:cubicBezTo>
                <a:cubicBezTo>
                  <a:pt x="148" y="15"/>
                  <a:pt x="147" y="15"/>
                  <a:pt x="146" y="16"/>
                </a:cubicBezTo>
                <a:cubicBezTo>
                  <a:pt x="146" y="15"/>
                  <a:pt x="145" y="16"/>
                  <a:pt x="145" y="14"/>
                </a:cubicBezTo>
                <a:cubicBezTo>
                  <a:pt x="143" y="17"/>
                  <a:pt x="142" y="14"/>
                  <a:pt x="139" y="16"/>
                </a:cubicBezTo>
                <a:cubicBezTo>
                  <a:pt x="140" y="16"/>
                  <a:pt x="140" y="15"/>
                  <a:pt x="140" y="14"/>
                </a:cubicBezTo>
                <a:cubicBezTo>
                  <a:pt x="139" y="15"/>
                  <a:pt x="139" y="14"/>
                  <a:pt x="138" y="16"/>
                </a:cubicBezTo>
                <a:cubicBezTo>
                  <a:pt x="138" y="12"/>
                  <a:pt x="135" y="17"/>
                  <a:pt x="136" y="14"/>
                </a:cubicBezTo>
                <a:cubicBezTo>
                  <a:pt x="136" y="13"/>
                  <a:pt x="135" y="17"/>
                  <a:pt x="135" y="16"/>
                </a:cubicBezTo>
                <a:cubicBezTo>
                  <a:pt x="135" y="16"/>
                  <a:pt x="135" y="15"/>
                  <a:pt x="135" y="15"/>
                </a:cubicBezTo>
                <a:cubicBezTo>
                  <a:pt x="132" y="13"/>
                  <a:pt x="131" y="15"/>
                  <a:pt x="130" y="13"/>
                </a:cubicBezTo>
                <a:cubicBezTo>
                  <a:pt x="129" y="15"/>
                  <a:pt x="128" y="13"/>
                  <a:pt x="127" y="15"/>
                </a:cubicBezTo>
                <a:cubicBezTo>
                  <a:pt x="127" y="13"/>
                  <a:pt x="127" y="13"/>
                  <a:pt x="126" y="12"/>
                </a:cubicBezTo>
                <a:cubicBezTo>
                  <a:pt x="125" y="14"/>
                  <a:pt x="125" y="15"/>
                  <a:pt x="124" y="17"/>
                </a:cubicBezTo>
                <a:cubicBezTo>
                  <a:pt x="125" y="14"/>
                  <a:pt x="126" y="14"/>
                  <a:pt x="126" y="12"/>
                </a:cubicBezTo>
                <a:cubicBezTo>
                  <a:pt x="125" y="12"/>
                  <a:pt x="125" y="12"/>
                  <a:pt x="124" y="11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3" y="12"/>
                  <a:pt x="124" y="13"/>
                  <a:pt x="123" y="13"/>
                </a:cubicBezTo>
                <a:cubicBezTo>
                  <a:pt x="124" y="11"/>
                  <a:pt x="122" y="14"/>
                  <a:pt x="123" y="12"/>
                </a:cubicBezTo>
                <a:cubicBezTo>
                  <a:pt x="123" y="12"/>
                  <a:pt x="123" y="11"/>
                  <a:pt x="123" y="11"/>
                </a:cubicBezTo>
                <a:cubicBezTo>
                  <a:pt x="123" y="12"/>
                  <a:pt x="123" y="11"/>
                  <a:pt x="122" y="11"/>
                </a:cubicBezTo>
                <a:cubicBezTo>
                  <a:pt x="122" y="12"/>
                  <a:pt x="122" y="13"/>
                  <a:pt x="122" y="13"/>
                </a:cubicBezTo>
                <a:cubicBezTo>
                  <a:pt x="122" y="12"/>
                  <a:pt x="121" y="13"/>
                  <a:pt x="122" y="11"/>
                </a:cubicBezTo>
                <a:cubicBezTo>
                  <a:pt x="121" y="10"/>
                  <a:pt x="121" y="11"/>
                  <a:pt x="120" y="12"/>
                </a:cubicBezTo>
                <a:cubicBezTo>
                  <a:pt x="120" y="11"/>
                  <a:pt x="120" y="11"/>
                  <a:pt x="120" y="10"/>
                </a:cubicBezTo>
                <a:cubicBezTo>
                  <a:pt x="120" y="9"/>
                  <a:pt x="117" y="12"/>
                  <a:pt x="118" y="10"/>
                </a:cubicBezTo>
                <a:cubicBezTo>
                  <a:pt x="117" y="9"/>
                  <a:pt x="117" y="11"/>
                  <a:pt x="117" y="11"/>
                </a:cubicBezTo>
                <a:cubicBezTo>
                  <a:pt x="117" y="10"/>
                  <a:pt x="114" y="8"/>
                  <a:pt x="114" y="11"/>
                </a:cubicBezTo>
                <a:cubicBezTo>
                  <a:pt x="113" y="11"/>
                  <a:pt x="114" y="7"/>
                  <a:pt x="113" y="10"/>
                </a:cubicBezTo>
                <a:cubicBezTo>
                  <a:pt x="113" y="10"/>
                  <a:pt x="112" y="11"/>
                  <a:pt x="113" y="12"/>
                </a:cubicBezTo>
                <a:cubicBezTo>
                  <a:pt x="112" y="11"/>
                  <a:pt x="111" y="14"/>
                  <a:pt x="112" y="12"/>
                </a:cubicBezTo>
                <a:cubicBezTo>
                  <a:pt x="113" y="12"/>
                  <a:pt x="112" y="10"/>
                  <a:pt x="113" y="8"/>
                </a:cubicBezTo>
                <a:cubicBezTo>
                  <a:pt x="112" y="10"/>
                  <a:pt x="111" y="9"/>
                  <a:pt x="110" y="10"/>
                </a:cubicBezTo>
                <a:cubicBezTo>
                  <a:pt x="109" y="9"/>
                  <a:pt x="109" y="8"/>
                  <a:pt x="108" y="7"/>
                </a:cubicBezTo>
                <a:cubicBezTo>
                  <a:pt x="108" y="8"/>
                  <a:pt x="108" y="9"/>
                  <a:pt x="108" y="9"/>
                </a:cubicBezTo>
                <a:cubicBezTo>
                  <a:pt x="107" y="9"/>
                  <a:pt x="108" y="8"/>
                  <a:pt x="107" y="7"/>
                </a:cubicBezTo>
                <a:cubicBezTo>
                  <a:pt x="106" y="7"/>
                  <a:pt x="106" y="7"/>
                  <a:pt x="106" y="7"/>
                </a:cubicBezTo>
                <a:cubicBezTo>
                  <a:pt x="106" y="9"/>
                  <a:pt x="107" y="6"/>
                  <a:pt x="107" y="8"/>
                </a:cubicBezTo>
                <a:cubicBezTo>
                  <a:pt x="106" y="8"/>
                  <a:pt x="105" y="5"/>
                  <a:pt x="104" y="7"/>
                </a:cubicBezTo>
                <a:cubicBezTo>
                  <a:pt x="103" y="5"/>
                  <a:pt x="101" y="6"/>
                  <a:pt x="99" y="7"/>
                </a:cubicBezTo>
                <a:cubicBezTo>
                  <a:pt x="99" y="6"/>
                  <a:pt x="100" y="5"/>
                  <a:pt x="99" y="5"/>
                </a:cubicBezTo>
                <a:cubicBezTo>
                  <a:pt x="99" y="5"/>
                  <a:pt x="99" y="6"/>
                  <a:pt x="98" y="6"/>
                </a:cubicBezTo>
                <a:cubicBezTo>
                  <a:pt x="99" y="5"/>
                  <a:pt x="98" y="6"/>
                  <a:pt x="98" y="4"/>
                </a:cubicBezTo>
                <a:cubicBezTo>
                  <a:pt x="98" y="5"/>
                  <a:pt x="97" y="5"/>
                  <a:pt x="96" y="6"/>
                </a:cubicBezTo>
                <a:cubicBezTo>
                  <a:pt x="97" y="4"/>
                  <a:pt x="95" y="6"/>
                  <a:pt x="94" y="6"/>
                </a:cubicBezTo>
                <a:cubicBezTo>
                  <a:pt x="95" y="3"/>
                  <a:pt x="93" y="5"/>
                  <a:pt x="92" y="5"/>
                </a:cubicBezTo>
                <a:cubicBezTo>
                  <a:pt x="92" y="5"/>
                  <a:pt x="92" y="4"/>
                  <a:pt x="92" y="4"/>
                </a:cubicBezTo>
                <a:cubicBezTo>
                  <a:pt x="92" y="5"/>
                  <a:pt x="92" y="3"/>
                  <a:pt x="91" y="3"/>
                </a:cubicBezTo>
                <a:cubicBezTo>
                  <a:pt x="91" y="4"/>
                  <a:pt x="89" y="5"/>
                  <a:pt x="90" y="3"/>
                </a:cubicBezTo>
                <a:cubicBezTo>
                  <a:pt x="89" y="2"/>
                  <a:pt x="88" y="1"/>
                  <a:pt x="86" y="4"/>
                </a:cubicBezTo>
                <a:cubicBezTo>
                  <a:pt x="88" y="0"/>
                  <a:pt x="85" y="3"/>
                  <a:pt x="85" y="1"/>
                </a:cubicBezTo>
                <a:cubicBezTo>
                  <a:pt x="84" y="3"/>
                  <a:pt x="83" y="2"/>
                  <a:pt x="82" y="1"/>
                </a:cubicBezTo>
                <a:cubicBezTo>
                  <a:pt x="81" y="2"/>
                  <a:pt x="81" y="2"/>
                  <a:pt x="81" y="3"/>
                </a:cubicBezTo>
                <a:cubicBezTo>
                  <a:pt x="81" y="2"/>
                  <a:pt x="81" y="2"/>
                  <a:pt x="81" y="1"/>
                </a:cubicBezTo>
                <a:cubicBezTo>
                  <a:pt x="79" y="0"/>
                  <a:pt x="77" y="1"/>
                  <a:pt x="75" y="2"/>
                </a:cubicBezTo>
                <a:cubicBezTo>
                  <a:pt x="75" y="2"/>
                  <a:pt x="74" y="3"/>
                  <a:pt x="73" y="3"/>
                </a:cubicBezTo>
                <a:cubicBezTo>
                  <a:pt x="72" y="4"/>
                  <a:pt x="72" y="4"/>
                  <a:pt x="71" y="5"/>
                </a:cubicBezTo>
                <a:cubicBezTo>
                  <a:pt x="71" y="4"/>
                  <a:pt x="70" y="5"/>
                  <a:pt x="71" y="7"/>
                </a:cubicBezTo>
                <a:cubicBezTo>
                  <a:pt x="70" y="7"/>
                  <a:pt x="70" y="6"/>
                  <a:pt x="69" y="7"/>
                </a:cubicBezTo>
                <a:cubicBezTo>
                  <a:pt x="69" y="5"/>
                  <a:pt x="69" y="5"/>
                  <a:pt x="69" y="5"/>
                </a:cubicBezTo>
                <a:cubicBezTo>
                  <a:pt x="68" y="5"/>
                  <a:pt x="65" y="5"/>
                  <a:pt x="63" y="5"/>
                </a:cubicBezTo>
                <a:cubicBezTo>
                  <a:pt x="61" y="6"/>
                  <a:pt x="59" y="7"/>
                  <a:pt x="59" y="10"/>
                </a:cubicBezTo>
                <a:cubicBezTo>
                  <a:pt x="57" y="7"/>
                  <a:pt x="54" y="10"/>
                  <a:pt x="55" y="12"/>
                </a:cubicBezTo>
                <a:cubicBezTo>
                  <a:pt x="52" y="12"/>
                  <a:pt x="49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5" y="14"/>
                  <a:pt x="46" y="16"/>
                  <a:pt x="44" y="15"/>
                </a:cubicBezTo>
                <a:cubicBezTo>
                  <a:pt x="44" y="15"/>
                  <a:pt x="45" y="15"/>
                  <a:pt x="45" y="14"/>
                </a:cubicBezTo>
                <a:cubicBezTo>
                  <a:pt x="44" y="14"/>
                  <a:pt x="42" y="14"/>
                  <a:pt x="44" y="15"/>
                </a:cubicBezTo>
                <a:cubicBezTo>
                  <a:pt x="42" y="15"/>
                  <a:pt x="41" y="15"/>
                  <a:pt x="40" y="17"/>
                </a:cubicBezTo>
                <a:cubicBezTo>
                  <a:pt x="40" y="16"/>
                  <a:pt x="40" y="16"/>
                  <a:pt x="39" y="15"/>
                </a:cubicBezTo>
                <a:cubicBezTo>
                  <a:pt x="39" y="15"/>
                  <a:pt x="39" y="16"/>
                  <a:pt x="39" y="16"/>
                </a:cubicBezTo>
                <a:cubicBezTo>
                  <a:pt x="38" y="14"/>
                  <a:pt x="37" y="17"/>
                  <a:pt x="36" y="16"/>
                </a:cubicBezTo>
                <a:cubicBezTo>
                  <a:pt x="36" y="17"/>
                  <a:pt x="37" y="17"/>
                  <a:pt x="37" y="18"/>
                </a:cubicBezTo>
                <a:cubicBezTo>
                  <a:pt x="36" y="18"/>
                  <a:pt x="36" y="16"/>
                  <a:pt x="36" y="16"/>
                </a:cubicBezTo>
                <a:cubicBezTo>
                  <a:pt x="35" y="16"/>
                  <a:pt x="35" y="17"/>
                  <a:pt x="35" y="17"/>
                </a:cubicBezTo>
                <a:cubicBezTo>
                  <a:pt x="35" y="17"/>
                  <a:pt x="35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3" y="18"/>
                  <a:pt x="33" y="18"/>
                  <a:pt x="32" y="18"/>
                </a:cubicBezTo>
                <a:cubicBezTo>
                  <a:pt x="30" y="17"/>
                  <a:pt x="29" y="18"/>
                  <a:pt x="29" y="20"/>
                </a:cubicBezTo>
                <a:cubicBezTo>
                  <a:pt x="27" y="18"/>
                  <a:pt x="26" y="19"/>
                  <a:pt x="25" y="20"/>
                </a:cubicBezTo>
                <a:cubicBezTo>
                  <a:pt x="23" y="21"/>
                  <a:pt x="22" y="22"/>
                  <a:pt x="20" y="19"/>
                </a:cubicBezTo>
                <a:cubicBezTo>
                  <a:pt x="21" y="23"/>
                  <a:pt x="17" y="20"/>
                  <a:pt x="19" y="23"/>
                </a:cubicBezTo>
                <a:cubicBezTo>
                  <a:pt x="18" y="23"/>
                  <a:pt x="16" y="21"/>
                  <a:pt x="16" y="23"/>
                </a:cubicBezTo>
                <a:cubicBezTo>
                  <a:pt x="16" y="22"/>
                  <a:pt x="16" y="20"/>
                  <a:pt x="15" y="21"/>
                </a:cubicBezTo>
                <a:cubicBezTo>
                  <a:pt x="14" y="21"/>
                  <a:pt x="16" y="23"/>
                  <a:pt x="16" y="23"/>
                </a:cubicBezTo>
                <a:cubicBezTo>
                  <a:pt x="15" y="22"/>
                  <a:pt x="15" y="23"/>
                  <a:pt x="15" y="24"/>
                </a:cubicBezTo>
                <a:cubicBezTo>
                  <a:pt x="15" y="21"/>
                  <a:pt x="14" y="24"/>
                  <a:pt x="13" y="23"/>
                </a:cubicBezTo>
                <a:cubicBezTo>
                  <a:pt x="13" y="24"/>
                  <a:pt x="14" y="24"/>
                  <a:pt x="14" y="24"/>
                </a:cubicBezTo>
                <a:cubicBezTo>
                  <a:pt x="13" y="25"/>
                  <a:pt x="11" y="23"/>
                  <a:pt x="12" y="25"/>
                </a:cubicBezTo>
                <a:cubicBezTo>
                  <a:pt x="9" y="23"/>
                  <a:pt x="9" y="24"/>
                  <a:pt x="9" y="27"/>
                </a:cubicBezTo>
                <a:cubicBezTo>
                  <a:pt x="9" y="26"/>
                  <a:pt x="8" y="25"/>
                  <a:pt x="7" y="25"/>
                </a:cubicBezTo>
                <a:cubicBezTo>
                  <a:pt x="8" y="26"/>
                  <a:pt x="7" y="26"/>
                  <a:pt x="6" y="26"/>
                </a:cubicBezTo>
                <a:cubicBezTo>
                  <a:pt x="5" y="27"/>
                  <a:pt x="4" y="27"/>
                  <a:pt x="4" y="27"/>
                </a:cubicBezTo>
                <a:cubicBezTo>
                  <a:pt x="5" y="28"/>
                  <a:pt x="5" y="27"/>
                  <a:pt x="6" y="28"/>
                </a:cubicBezTo>
                <a:cubicBezTo>
                  <a:pt x="5" y="28"/>
                  <a:pt x="5" y="28"/>
                  <a:pt x="5" y="29"/>
                </a:cubicBezTo>
                <a:cubicBezTo>
                  <a:pt x="5" y="29"/>
                  <a:pt x="5" y="30"/>
                  <a:pt x="5" y="30"/>
                </a:cubicBezTo>
                <a:cubicBezTo>
                  <a:pt x="4" y="30"/>
                  <a:pt x="4" y="29"/>
                  <a:pt x="3" y="29"/>
                </a:cubicBezTo>
                <a:cubicBezTo>
                  <a:pt x="1" y="30"/>
                  <a:pt x="6" y="31"/>
                  <a:pt x="2" y="30"/>
                </a:cubicBezTo>
                <a:cubicBezTo>
                  <a:pt x="2" y="31"/>
                  <a:pt x="3" y="32"/>
                  <a:pt x="2" y="33"/>
                </a:cubicBezTo>
                <a:cubicBezTo>
                  <a:pt x="4" y="33"/>
                  <a:pt x="5" y="34"/>
                  <a:pt x="6" y="34"/>
                </a:cubicBezTo>
                <a:cubicBezTo>
                  <a:pt x="5" y="34"/>
                  <a:pt x="5" y="35"/>
                  <a:pt x="4" y="35"/>
                </a:cubicBezTo>
                <a:cubicBezTo>
                  <a:pt x="3" y="34"/>
                  <a:pt x="2" y="33"/>
                  <a:pt x="1" y="34"/>
                </a:cubicBezTo>
                <a:cubicBezTo>
                  <a:pt x="2" y="35"/>
                  <a:pt x="3" y="35"/>
                  <a:pt x="3" y="35"/>
                </a:cubicBezTo>
                <a:cubicBezTo>
                  <a:pt x="0" y="34"/>
                  <a:pt x="0" y="37"/>
                  <a:pt x="0" y="38"/>
                </a:cubicBezTo>
                <a:cubicBezTo>
                  <a:pt x="0" y="38"/>
                  <a:pt x="1" y="38"/>
                  <a:pt x="1" y="38"/>
                </a:cubicBezTo>
                <a:cubicBezTo>
                  <a:pt x="2" y="38"/>
                  <a:pt x="2" y="37"/>
                  <a:pt x="3" y="38"/>
                </a:cubicBezTo>
                <a:cubicBezTo>
                  <a:pt x="2" y="39"/>
                  <a:pt x="2" y="40"/>
                  <a:pt x="1" y="39"/>
                </a:cubicBezTo>
                <a:cubicBezTo>
                  <a:pt x="1" y="40"/>
                  <a:pt x="2" y="40"/>
                  <a:pt x="2" y="41"/>
                </a:cubicBezTo>
                <a:cubicBezTo>
                  <a:pt x="2" y="41"/>
                  <a:pt x="2" y="42"/>
                  <a:pt x="3" y="42"/>
                </a:cubicBezTo>
                <a:cubicBezTo>
                  <a:pt x="2" y="42"/>
                  <a:pt x="2" y="43"/>
                  <a:pt x="3" y="43"/>
                </a:cubicBezTo>
                <a:cubicBezTo>
                  <a:pt x="3" y="44"/>
                  <a:pt x="3" y="44"/>
                  <a:pt x="3" y="45"/>
                </a:cubicBezTo>
                <a:cubicBezTo>
                  <a:pt x="4" y="44"/>
                  <a:pt x="4" y="45"/>
                  <a:pt x="4" y="45"/>
                </a:cubicBezTo>
                <a:cubicBezTo>
                  <a:pt x="4" y="46"/>
                  <a:pt x="4" y="46"/>
                  <a:pt x="5" y="45"/>
                </a:cubicBezTo>
                <a:cubicBezTo>
                  <a:pt x="4" y="46"/>
                  <a:pt x="4" y="46"/>
                  <a:pt x="4" y="47"/>
                </a:cubicBezTo>
                <a:cubicBezTo>
                  <a:pt x="4" y="46"/>
                  <a:pt x="5" y="46"/>
                  <a:pt x="5" y="46"/>
                </a:cubicBezTo>
                <a:cubicBezTo>
                  <a:pt x="4" y="47"/>
                  <a:pt x="4" y="47"/>
                  <a:pt x="4" y="48"/>
                </a:cubicBezTo>
                <a:cubicBezTo>
                  <a:pt x="5" y="47"/>
                  <a:pt x="5" y="48"/>
                  <a:pt x="5" y="49"/>
                </a:cubicBezTo>
                <a:cubicBezTo>
                  <a:pt x="6" y="48"/>
                  <a:pt x="6" y="48"/>
                  <a:pt x="7" y="48"/>
                </a:cubicBezTo>
                <a:cubicBezTo>
                  <a:pt x="7" y="48"/>
                  <a:pt x="7" y="48"/>
                  <a:pt x="7" y="49"/>
                </a:cubicBezTo>
                <a:cubicBezTo>
                  <a:pt x="7" y="49"/>
                  <a:pt x="7" y="51"/>
                  <a:pt x="7" y="51"/>
                </a:cubicBezTo>
                <a:cubicBezTo>
                  <a:pt x="8" y="50"/>
                  <a:pt x="9" y="49"/>
                  <a:pt x="9" y="50"/>
                </a:cubicBezTo>
                <a:cubicBezTo>
                  <a:pt x="7" y="51"/>
                  <a:pt x="8" y="51"/>
                  <a:pt x="9" y="50"/>
                </a:cubicBezTo>
                <a:cubicBezTo>
                  <a:pt x="9" y="51"/>
                  <a:pt x="10" y="51"/>
                  <a:pt x="9" y="53"/>
                </a:cubicBezTo>
                <a:cubicBezTo>
                  <a:pt x="11" y="52"/>
                  <a:pt x="12" y="52"/>
                  <a:pt x="13" y="53"/>
                </a:cubicBezTo>
                <a:cubicBezTo>
                  <a:pt x="14" y="53"/>
                  <a:pt x="15" y="54"/>
                  <a:pt x="16" y="53"/>
                </a:cubicBezTo>
                <a:cubicBezTo>
                  <a:pt x="16" y="53"/>
                  <a:pt x="16" y="54"/>
                  <a:pt x="15" y="54"/>
                </a:cubicBezTo>
                <a:cubicBezTo>
                  <a:pt x="16" y="54"/>
                  <a:pt x="16" y="55"/>
                  <a:pt x="18" y="53"/>
                </a:cubicBezTo>
                <a:cubicBezTo>
                  <a:pt x="16" y="57"/>
                  <a:pt x="21" y="53"/>
                  <a:pt x="19" y="55"/>
                </a:cubicBezTo>
                <a:cubicBezTo>
                  <a:pt x="19" y="56"/>
                  <a:pt x="20" y="53"/>
                  <a:pt x="21" y="53"/>
                </a:cubicBezTo>
                <a:cubicBezTo>
                  <a:pt x="20" y="54"/>
                  <a:pt x="20" y="55"/>
                  <a:pt x="20" y="55"/>
                </a:cubicBezTo>
                <a:cubicBezTo>
                  <a:pt x="22" y="57"/>
                  <a:pt x="24" y="55"/>
                  <a:pt x="24" y="58"/>
                </a:cubicBezTo>
                <a:cubicBezTo>
                  <a:pt x="25" y="57"/>
                  <a:pt x="25" y="57"/>
                  <a:pt x="26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6" y="57"/>
                  <a:pt x="26" y="57"/>
                  <a:pt x="27" y="56"/>
                </a:cubicBezTo>
                <a:cubicBezTo>
                  <a:pt x="26" y="57"/>
                  <a:pt x="26" y="58"/>
                  <a:pt x="26" y="58"/>
                </a:cubicBezTo>
                <a:cubicBezTo>
                  <a:pt x="28" y="57"/>
                  <a:pt x="28" y="56"/>
                  <a:pt x="30" y="55"/>
                </a:cubicBezTo>
                <a:cubicBezTo>
                  <a:pt x="28" y="58"/>
                  <a:pt x="28" y="57"/>
                  <a:pt x="26" y="59"/>
                </a:cubicBezTo>
                <a:cubicBezTo>
                  <a:pt x="28" y="59"/>
                  <a:pt x="27" y="59"/>
                  <a:pt x="27" y="61"/>
                </a:cubicBezTo>
                <a:cubicBezTo>
                  <a:pt x="28" y="60"/>
                  <a:pt x="28" y="60"/>
                  <a:pt x="28" y="60"/>
                </a:cubicBezTo>
                <a:cubicBezTo>
                  <a:pt x="29" y="60"/>
                  <a:pt x="29" y="59"/>
                  <a:pt x="29" y="59"/>
                </a:cubicBezTo>
                <a:cubicBezTo>
                  <a:pt x="28" y="61"/>
                  <a:pt x="31" y="58"/>
                  <a:pt x="29" y="60"/>
                </a:cubicBezTo>
                <a:cubicBezTo>
                  <a:pt x="29" y="60"/>
                  <a:pt x="28" y="61"/>
                  <a:pt x="28" y="61"/>
                </a:cubicBezTo>
                <a:cubicBezTo>
                  <a:pt x="29" y="60"/>
                  <a:pt x="29" y="61"/>
                  <a:pt x="29" y="61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31" y="60"/>
                  <a:pt x="29" y="61"/>
                </a:cubicBezTo>
                <a:cubicBezTo>
                  <a:pt x="30" y="62"/>
                  <a:pt x="30" y="62"/>
                  <a:pt x="32" y="61"/>
                </a:cubicBezTo>
                <a:cubicBezTo>
                  <a:pt x="31" y="62"/>
                  <a:pt x="31" y="62"/>
                  <a:pt x="31" y="63"/>
                </a:cubicBezTo>
                <a:cubicBezTo>
                  <a:pt x="31" y="64"/>
                  <a:pt x="34" y="62"/>
                  <a:pt x="32" y="64"/>
                </a:cubicBezTo>
                <a:cubicBezTo>
                  <a:pt x="33" y="65"/>
                  <a:pt x="34" y="63"/>
                  <a:pt x="34" y="63"/>
                </a:cubicBezTo>
                <a:cubicBezTo>
                  <a:pt x="34" y="64"/>
                  <a:pt x="35" y="67"/>
                  <a:pt x="36" y="64"/>
                </a:cubicBezTo>
                <a:cubicBezTo>
                  <a:pt x="37" y="64"/>
                  <a:pt x="35" y="67"/>
                  <a:pt x="37" y="66"/>
                </a:cubicBezTo>
                <a:cubicBezTo>
                  <a:pt x="37" y="65"/>
                  <a:pt x="38" y="65"/>
                  <a:pt x="38" y="64"/>
                </a:cubicBezTo>
                <a:cubicBezTo>
                  <a:pt x="38" y="64"/>
                  <a:pt x="40" y="63"/>
                  <a:pt x="39" y="64"/>
                </a:cubicBezTo>
                <a:cubicBezTo>
                  <a:pt x="38" y="64"/>
                  <a:pt x="37" y="65"/>
                  <a:pt x="36" y="67"/>
                </a:cubicBezTo>
                <a:cubicBezTo>
                  <a:pt x="38" y="66"/>
                  <a:pt x="38" y="67"/>
                  <a:pt x="39" y="66"/>
                </a:cubicBezTo>
                <a:cubicBezTo>
                  <a:pt x="39" y="67"/>
                  <a:pt x="39" y="68"/>
                  <a:pt x="39" y="69"/>
                </a:cubicBezTo>
                <a:cubicBezTo>
                  <a:pt x="40" y="69"/>
                  <a:pt x="40" y="68"/>
                  <a:pt x="41" y="68"/>
                </a:cubicBezTo>
                <a:cubicBezTo>
                  <a:pt x="41" y="68"/>
                  <a:pt x="40" y="69"/>
                  <a:pt x="40" y="70"/>
                </a:cubicBezTo>
                <a:cubicBezTo>
                  <a:pt x="41" y="71"/>
                  <a:pt x="41" y="71"/>
                  <a:pt x="41" y="71"/>
                </a:cubicBezTo>
                <a:cubicBezTo>
                  <a:pt x="43" y="69"/>
                  <a:pt x="40" y="71"/>
                  <a:pt x="41" y="69"/>
                </a:cubicBezTo>
                <a:cubicBezTo>
                  <a:pt x="42" y="70"/>
                  <a:pt x="41" y="72"/>
                  <a:pt x="43" y="71"/>
                </a:cubicBezTo>
                <a:cubicBezTo>
                  <a:pt x="43" y="73"/>
                  <a:pt x="45" y="73"/>
                  <a:pt x="47" y="74"/>
                </a:cubicBezTo>
                <a:cubicBezTo>
                  <a:pt x="46" y="74"/>
                  <a:pt x="45" y="74"/>
                  <a:pt x="45" y="75"/>
                </a:cubicBezTo>
                <a:cubicBezTo>
                  <a:pt x="46" y="75"/>
                  <a:pt x="46" y="75"/>
                  <a:pt x="47" y="74"/>
                </a:cubicBezTo>
                <a:cubicBezTo>
                  <a:pt x="46" y="75"/>
                  <a:pt x="47" y="75"/>
                  <a:pt x="46" y="76"/>
                </a:cubicBezTo>
                <a:cubicBezTo>
                  <a:pt x="46" y="76"/>
                  <a:pt x="47" y="76"/>
                  <a:pt x="47" y="76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6"/>
                  <a:pt x="48" y="76"/>
                  <a:pt x="49" y="75"/>
                </a:cubicBezTo>
                <a:cubicBezTo>
                  <a:pt x="48" y="76"/>
                  <a:pt x="48" y="76"/>
                  <a:pt x="49" y="76"/>
                </a:cubicBezTo>
                <a:cubicBezTo>
                  <a:pt x="49" y="76"/>
                  <a:pt x="50" y="76"/>
                  <a:pt x="50" y="76"/>
                </a:cubicBezTo>
                <a:cubicBezTo>
                  <a:pt x="48" y="78"/>
                  <a:pt x="50" y="77"/>
                  <a:pt x="51" y="77"/>
                </a:cubicBezTo>
                <a:cubicBezTo>
                  <a:pt x="49" y="79"/>
                  <a:pt x="52" y="78"/>
                  <a:pt x="50" y="79"/>
                </a:cubicBezTo>
                <a:cubicBezTo>
                  <a:pt x="52" y="78"/>
                  <a:pt x="50" y="80"/>
                  <a:pt x="51" y="80"/>
                </a:cubicBezTo>
                <a:cubicBezTo>
                  <a:pt x="52" y="80"/>
                  <a:pt x="54" y="80"/>
                  <a:pt x="52" y="81"/>
                </a:cubicBezTo>
                <a:cubicBezTo>
                  <a:pt x="52" y="82"/>
                  <a:pt x="53" y="83"/>
                  <a:pt x="55" y="82"/>
                </a:cubicBezTo>
                <a:cubicBezTo>
                  <a:pt x="52" y="84"/>
                  <a:pt x="56" y="83"/>
                  <a:pt x="55" y="84"/>
                </a:cubicBezTo>
                <a:cubicBezTo>
                  <a:pt x="57" y="83"/>
                  <a:pt x="57" y="85"/>
                  <a:pt x="57" y="86"/>
                </a:cubicBezTo>
                <a:cubicBezTo>
                  <a:pt x="58" y="86"/>
                  <a:pt x="59" y="85"/>
                  <a:pt x="59" y="85"/>
                </a:cubicBezTo>
                <a:cubicBezTo>
                  <a:pt x="59" y="86"/>
                  <a:pt x="58" y="86"/>
                  <a:pt x="58" y="86"/>
                </a:cubicBezTo>
                <a:cubicBezTo>
                  <a:pt x="59" y="87"/>
                  <a:pt x="60" y="88"/>
                  <a:pt x="62" y="88"/>
                </a:cubicBezTo>
                <a:cubicBezTo>
                  <a:pt x="61" y="90"/>
                  <a:pt x="60" y="92"/>
                  <a:pt x="61" y="92"/>
                </a:cubicBezTo>
                <a:cubicBezTo>
                  <a:pt x="61" y="91"/>
                  <a:pt x="62" y="91"/>
                  <a:pt x="63" y="91"/>
                </a:cubicBezTo>
                <a:cubicBezTo>
                  <a:pt x="63" y="91"/>
                  <a:pt x="63" y="92"/>
                  <a:pt x="63" y="92"/>
                </a:cubicBezTo>
                <a:cubicBezTo>
                  <a:pt x="64" y="94"/>
                  <a:pt x="64" y="96"/>
                  <a:pt x="65" y="96"/>
                </a:cubicBezTo>
                <a:cubicBezTo>
                  <a:pt x="64" y="94"/>
                  <a:pt x="65" y="94"/>
                  <a:pt x="65" y="94"/>
                </a:cubicBezTo>
                <a:close/>
                <a:moveTo>
                  <a:pt x="76" y="87"/>
                </a:moveTo>
                <a:cubicBezTo>
                  <a:pt x="76" y="86"/>
                  <a:pt x="76" y="85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6" y="85"/>
                  <a:pt x="76" y="86"/>
                  <a:pt x="76" y="87"/>
                </a:cubicBezTo>
                <a:close/>
                <a:moveTo>
                  <a:pt x="74" y="85"/>
                </a:moveTo>
                <a:cubicBezTo>
                  <a:pt x="74" y="86"/>
                  <a:pt x="73" y="86"/>
                  <a:pt x="72" y="85"/>
                </a:cubicBezTo>
                <a:cubicBezTo>
                  <a:pt x="73" y="85"/>
                  <a:pt x="73" y="85"/>
                  <a:pt x="74" y="85"/>
                </a:cubicBezTo>
                <a:close/>
                <a:moveTo>
                  <a:pt x="76" y="85"/>
                </a:moveTo>
                <a:cubicBezTo>
                  <a:pt x="76" y="85"/>
                  <a:pt x="76" y="85"/>
                  <a:pt x="76" y="85"/>
                </a:cubicBezTo>
                <a:cubicBezTo>
                  <a:pt x="75" y="84"/>
                  <a:pt x="75" y="84"/>
                  <a:pt x="75" y="85"/>
                </a:cubicBezTo>
                <a:cubicBezTo>
                  <a:pt x="75" y="85"/>
                  <a:pt x="74" y="85"/>
                  <a:pt x="74" y="84"/>
                </a:cubicBezTo>
                <a:cubicBezTo>
                  <a:pt x="74" y="85"/>
                  <a:pt x="74" y="85"/>
                  <a:pt x="74" y="85"/>
                </a:cubicBezTo>
                <a:cubicBezTo>
                  <a:pt x="73" y="83"/>
                  <a:pt x="75" y="85"/>
                  <a:pt x="74" y="83"/>
                </a:cubicBezTo>
                <a:cubicBezTo>
                  <a:pt x="75" y="84"/>
                  <a:pt x="75" y="84"/>
                  <a:pt x="76" y="85"/>
                </a:cubicBezTo>
                <a:cubicBezTo>
                  <a:pt x="76" y="85"/>
                  <a:pt x="76" y="85"/>
                  <a:pt x="76" y="85"/>
                </a:cubicBezTo>
                <a:close/>
                <a:moveTo>
                  <a:pt x="66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7" y="83"/>
                  <a:pt x="67" y="83"/>
                  <a:pt x="66" y="82"/>
                </a:cubicBezTo>
                <a:close/>
                <a:moveTo>
                  <a:pt x="69" y="92"/>
                </a:moveTo>
                <a:cubicBezTo>
                  <a:pt x="69" y="92"/>
                  <a:pt x="69" y="92"/>
                  <a:pt x="69" y="91"/>
                </a:cubicBezTo>
                <a:cubicBezTo>
                  <a:pt x="69" y="92"/>
                  <a:pt x="69" y="92"/>
                  <a:pt x="70" y="92"/>
                </a:cubicBezTo>
                <a:cubicBezTo>
                  <a:pt x="70" y="92"/>
                  <a:pt x="70" y="92"/>
                  <a:pt x="70" y="92"/>
                </a:cubicBezTo>
                <a:cubicBezTo>
                  <a:pt x="69" y="92"/>
                  <a:pt x="69" y="92"/>
                  <a:pt x="69" y="92"/>
                </a:cubicBezTo>
                <a:close/>
                <a:moveTo>
                  <a:pt x="70" y="94"/>
                </a:moveTo>
                <a:cubicBezTo>
                  <a:pt x="70" y="93"/>
                  <a:pt x="70" y="93"/>
                  <a:pt x="70" y="93"/>
                </a:cubicBezTo>
                <a:cubicBezTo>
                  <a:pt x="70" y="93"/>
                  <a:pt x="70" y="93"/>
                  <a:pt x="70" y="93"/>
                </a:cubicBezTo>
                <a:cubicBezTo>
                  <a:pt x="70" y="93"/>
                  <a:pt x="70" y="93"/>
                  <a:pt x="71" y="93"/>
                </a:cubicBezTo>
                <a:cubicBezTo>
                  <a:pt x="70" y="93"/>
                  <a:pt x="70" y="93"/>
                  <a:pt x="70" y="94"/>
                </a:cubicBezTo>
                <a:close/>
                <a:moveTo>
                  <a:pt x="71" y="92"/>
                </a:move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1" y="92"/>
                </a:cubicBezTo>
                <a:close/>
                <a:moveTo>
                  <a:pt x="71" y="92"/>
                </a:moveTo>
                <a:cubicBezTo>
                  <a:pt x="71" y="92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2" y="92"/>
                  <a:pt x="71" y="92"/>
                  <a:pt x="71" y="92"/>
                </a:cubicBezTo>
                <a:close/>
                <a:moveTo>
                  <a:pt x="101" y="97"/>
                </a:moveTo>
                <a:cubicBezTo>
                  <a:pt x="101" y="96"/>
                  <a:pt x="101" y="94"/>
                  <a:pt x="101" y="93"/>
                </a:cubicBezTo>
                <a:cubicBezTo>
                  <a:pt x="101" y="93"/>
                  <a:pt x="102" y="92"/>
                  <a:pt x="102" y="92"/>
                </a:cubicBezTo>
                <a:cubicBezTo>
                  <a:pt x="102" y="93"/>
                  <a:pt x="102" y="93"/>
                  <a:pt x="101" y="93"/>
                </a:cubicBezTo>
                <a:cubicBezTo>
                  <a:pt x="102" y="94"/>
                  <a:pt x="101" y="94"/>
                  <a:pt x="101" y="97"/>
                </a:cubicBezTo>
                <a:close/>
                <a:moveTo>
                  <a:pt x="112" y="96"/>
                </a:moveTo>
                <a:cubicBezTo>
                  <a:pt x="111" y="99"/>
                  <a:pt x="111" y="93"/>
                  <a:pt x="112" y="92"/>
                </a:cubicBezTo>
                <a:cubicBezTo>
                  <a:pt x="112" y="93"/>
                  <a:pt x="111" y="95"/>
                  <a:pt x="112" y="96"/>
                </a:cubicBezTo>
                <a:close/>
                <a:moveTo>
                  <a:pt x="167" y="108"/>
                </a:moveTo>
                <a:cubicBezTo>
                  <a:pt x="167" y="107"/>
                  <a:pt x="168" y="107"/>
                  <a:pt x="168" y="105"/>
                </a:cubicBezTo>
                <a:cubicBezTo>
                  <a:pt x="168" y="106"/>
                  <a:pt x="168" y="106"/>
                  <a:pt x="168" y="108"/>
                </a:cubicBezTo>
                <a:cubicBezTo>
                  <a:pt x="168" y="107"/>
                  <a:pt x="168" y="108"/>
                  <a:pt x="167" y="108"/>
                </a:cubicBezTo>
                <a:close/>
                <a:moveTo>
                  <a:pt x="169" y="111"/>
                </a:moveTo>
                <a:cubicBezTo>
                  <a:pt x="168" y="111"/>
                  <a:pt x="168" y="111"/>
                  <a:pt x="168" y="111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69" y="109"/>
                  <a:pt x="169" y="108"/>
                  <a:pt x="169" y="108"/>
                </a:cubicBezTo>
                <a:cubicBezTo>
                  <a:pt x="170" y="107"/>
                  <a:pt x="170" y="109"/>
                  <a:pt x="169" y="111"/>
                </a:cubicBezTo>
                <a:close/>
                <a:moveTo>
                  <a:pt x="173" y="108"/>
                </a:moveTo>
                <a:cubicBezTo>
                  <a:pt x="172" y="110"/>
                  <a:pt x="172" y="111"/>
                  <a:pt x="171" y="111"/>
                </a:cubicBezTo>
                <a:cubicBezTo>
                  <a:pt x="171" y="109"/>
                  <a:pt x="171" y="109"/>
                  <a:pt x="171" y="108"/>
                </a:cubicBezTo>
                <a:cubicBezTo>
                  <a:pt x="172" y="106"/>
                  <a:pt x="172" y="109"/>
                  <a:pt x="172" y="109"/>
                </a:cubicBezTo>
                <a:cubicBezTo>
                  <a:pt x="172" y="109"/>
                  <a:pt x="172" y="109"/>
                  <a:pt x="172" y="108"/>
                </a:cubicBezTo>
                <a:cubicBezTo>
                  <a:pt x="172" y="108"/>
                  <a:pt x="172" y="108"/>
                  <a:pt x="173" y="108"/>
                </a:cubicBezTo>
                <a:close/>
                <a:moveTo>
                  <a:pt x="234" y="117"/>
                </a:moveTo>
                <a:cubicBezTo>
                  <a:pt x="234" y="117"/>
                  <a:pt x="234" y="117"/>
                  <a:pt x="234" y="117"/>
                </a:cubicBezTo>
                <a:cubicBezTo>
                  <a:pt x="236" y="118"/>
                  <a:pt x="23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35" y="118"/>
                  <a:pt x="234" y="118"/>
                  <a:pt x="234" y="118"/>
                </a:cubicBezTo>
                <a:cubicBezTo>
                  <a:pt x="234" y="117"/>
                  <a:pt x="234" y="117"/>
                  <a:pt x="234" y="117"/>
                </a:cubicBezTo>
                <a:close/>
                <a:moveTo>
                  <a:pt x="232" y="118"/>
                </a:moveTo>
                <a:cubicBezTo>
                  <a:pt x="232" y="118"/>
                  <a:pt x="232" y="118"/>
                  <a:pt x="233" y="118"/>
                </a:cubicBezTo>
                <a:cubicBezTo>
                  <a:pt x="232" y="118"/>
                  <a:pt x="232" y="118"/>
                  <a:pt x="232" y="118"/>
                </a:cubicBezTo>
                <a:close/>
                <a:moveTo>
                  <a:pt x="233" y="118"/>
                </a:moveTo>
                <a:cubicBezTo>
                  <a:pt x="233" y="118"/>
                  <a:pt x="232" y="118"/>
                  <a:pt x="232" y="118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3" y="118"/>
                  <a:pt x="233" y="118"/>
                  <a:pt x="233" y="118"/>
                </a:cubicBezTo>
                <a:cubicBezTo>
                  <a:pt x="233" y="118"/>
                  <a:pt x="233" y="118"/>
                  <a:pt x="233" y="118"/>
                </a:cubicBezTo>
                <a:close/>
                <a:moveTo>
                  <a:pt x="233" y="118"/>
                </a:move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3" y="117"/>
                  <a:pt x="233" y="118"/>
                </a:cubicBezTo>
                <a:close/>
                <a:moveTo>
                  <a:pt x="259" y="120"/>
                </a:moveTo>
                <a:cubicBezTo>
                  <a:pt x="260" y="122"/>
                  <a:pt x="259" y="122"/>
                  <a:pt x="260" y="124"/>
                </a:cubicBezTo>
                <a:cubicBezTo>
                  <a:pt x="260" y="123"/>
                  <a:pt x="259" y="122"/>
                  <a:pt x="258" y="121"/>
                </a:cubicBezTo>
                <a:cubicBezTo>
                  <a:pt x="259" y="121"/>
                  <a:pt x="259" y="120"/>
                  <a:pt x="259" y="120"/>
                </a:cubicBezTo>
                <a:cubicBezTo>
                  <a:pt x="259" y="120"/>
                  <a:pt x="259" y="120"/>
                  <a:pt x="259" y="120"/>
                </a:cubicBezTo>
                <a:close/>
                <a:moveTo>
                  <a:pt x="271" y="116"/>
                </a:moveTo>
                <a:cubicBezTo>
                  <a:pt x="271" y="119"/>
                  <a:pt x="268" y="114"/>
                  <a:pt x="268" y="113"/>
                </a:cubicBezTo>
                <a:cubicBezTo>
                  <a:pt x="269" y="113"/>
                  <a:pt x="269" y="116"/>
                  <a:pt x="271" y="116"/>
                </a:cubicBezTo>
                <a:close/>
                <a:moveTo>
                  <a:pt x="291" y="59"/>
                </a:moveTo>
                <a:cubicBezTo>
                  <a:pt x="290" y="60"/>
                  <a:pt x="290" y="60"/>
                  <a:pt x="289" y="61"/>
                </a:cubicBezTo>
                <a:cubicBezTo>
                  <a:pt x="288" y="60"/>
                  <a:pt x="289" y="59"/>
                  <a:pt x="290" y="58"/>
                </a:cubicBezTo>
                <a:cubicBezTo>
                  <a:pt x="290" y="59"/>
                  <a:pt x="291" y="58"/>
                  <a:pt x="291" y="59"/>
                </a:cubicBezTo>
                <a:close/>
                <a:moveTo>
                  <a:pt x="292" y="56"/>
                </a:moveTo>
                <a:cubicBezTo>
                  <a:pt x="291" y="57"/>
                  <a:pt x="291" y="57"/>
                  <a:pt x="290" y="56"/>
                </a:cubicBezTo>
                <a:cubicBezTo>
                  <a:pt x="290" y="57"/>
                  <a:pt x="290" y="57"/>
                  <a:pt x="289" y="58"/>
                </a:cubicBezTo>
                <a:cubicBezTo>
                  <a:pt x="288" y="57"/>
                  <a:pt x="290" y="56"/>
                  <a:pt x="291" y="55"/>
                </a:cubicBezTo>
                <a:lnTo>
                  <a:pt x="292" y="56"/>
                </a:lnTo>
                <a:close/>
                <a:moveTo>
                  <a:pt x="289" y="54"/>
                </a:moveTo>
                <a:cubicBezTo>
                  <a:pt x="289" y="55"/>
                  <a:pt x="288" y="55"/>
                  <a:pt x="288" y="56"/>
                </a:cubicBezTo>
                <a:cubicBezTo>
                  <a:pt x="286" y="57"/>
                  <a:pt x="288" y="55"/>
                  <a:pt x="288" y="54"/>
                </a:cubicBezTo>
                <a:cubicBezTo>
                  <a:pt x="287" y="54"/>
                  <a:pt x="287" y="55"/>
                  <a:pt x="286" y="56"/>
                </a:cubicBezTo>
                <a:cubicBezTo>
                  <a:pt x="286" y="55"/>
                  <a:pt x="287" y="55"/>
                  <a:pt x="286" y="55"/>
                </a:cubicBezTo>
                <a:cubicBezTo>
                  <a:pt x="287" y="54"/>
                  <a:pt x="288" y="53"/>
                  <a:pt x="289" y="54"/>
                </a:cubicBezTo>
                <a:close/>
                <a:moveTo>
                  <a:pt x="269" y="46"/>
                </a:moveTo>
                <a:cubicBezTo>
                  <a:pt x="269" y="46"/>
                  <a:pt x="270" y="47"/>
                  <a:pt x="271" y="47"/>
                </a:cubicBezTo>
                <a:cubicBezTo>
                  <a:pt x="273" y="48"/>
                  <a:pt x="274" y="49"/>
                  <a:pt x="275" y="50"/>
                </a:cubicBezTo>
                <a:cubicBezTo>
                  <a:pt x="275" y="50"/>
                  <a:pt x="275" y="50"/>
                  <a:pt x="275" y="50"/>
                </a:cubicBezTo>
                <a:cubicBezTo>
                  <a:pt x="275" y="52"/>
                  <a:pt x="276" y="50"/>
                  <a:pt x="277" y="52"/>
                </a:cubicBezTo>
                <a:cubicBezTo>
                  <a:pt x="276" y="52"/>
                  <a:pt x="276" y="51"/>
                  <a:pt x="276" y="52"/>
                </a:cubicBezTo>
                <a:cubicBezTo>
                  <a:pt x="276" y="52"/>
                  <a:pt x="276" y="53"/>
                  <a:pt x="276" y="53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77" y="54"/>
                  <a:pt x="277" y="54"/>
                  <a:pt x="277" y="54"/>
                </a:cubicBezTo>
                <a:cubicBezTo>
                  <a:pt x="277" y="54"/>
                  <a:pt x="277" y="54"/>
                  <a:pt x="277" y="53"/>
                </a:cubicBezTo>
                <a:cubicBezTo>
                  <a:pt x="277" y="53"/>
                  <a:pt x="277" y="53"/>
                  <a:pt x="277" y="52"/>
                </a:cubicBezTo>
                <a:cubicBezTo>
                  <a:pt x="278" y="53"/>
                  <a:pt x="278" y="54"/>
                  <a:pt x="279" y="55"/>
                </a:cubicBezTo>
                <a:cubicBezTo>
                  <a:pt x="279" y="55"/>
                  <a:pt x="280" y="55"/>
                  <a:pt x="280" y="55"/>
                </a:cubicBezTo>
                <a:cubicBezTo>
                  <a:pt x="280" y="55"/>
                  <a:pt x="281" y="55"/>
                  <a:pt x="281" y="55"/>
                </a:cubicBezTo>
                <a:cubicBezTo>
                  <a:pt x="281" y="56"/>
                  <a:pt x="280" y="55"/>
                  <a:pt x="280" y="56"/>
                </a:cubicBezTo>
                <a:cubicBezTo>
                  <a:pt x="280" y="57"/>
                  <a:pt x="281" y="56"/>
                  <a:pt x="281" y="56"/>
                </a:cubicBezTo>
                <a:cubicBezTo>
                  <a:pt x="281" y="57"/>
                  <a:pt x="281" y="57"/>
                  <a:pt x="281" y="58"/>
                </a:cubicBezTo>
                <a:cubicBezTo>
                  <a:pt x="282" y="58"/>
                  <a:pt x="282" y="58"/>
                  <a:pt x="282" y="59"/>
                </a:cubicBezTo>
                <a:cubicBezTo>
                  <a:pt x="283" y="58"/>
                  <a:pt x="283" y="57"/>
                  <a:pt x="283" y="57"/>
                </a:cubicBezTo>
                <a:cubicBezTo>
                  <a:pt x="284" y="58"/>
                  <a:pt x="282" y="59"/>
                  <a:pt x="282" y="59"/>
                </a:cubicBezTo>
                <a:cubicBezTo>
                  <a:pt x="283" y="59"/>
                  <a:pt x="283" y="59"/>
                  <a:pt x="284" y="60"/>
                </a:cubicBezTo>
                <a:cubicBezTo>
                  <a:pt x="284" y="60"/>
                  <a:pt x="284" y="60"/>
                  <a:pt x="285" y="60"/>
                </a:cubicBezTo>
                <a:cubicBezTo>
                  <a:pt x="285" y="61"/>
                  <a:pt x="285" y="61"/>
                  <a:pt x="285" y="61"/>
                </a:cubicBezTo>
                <a:cubicBezTo>
                  <a:pt x="286" y="62"/>
                  <a:pt x="286" y="62"/>
                  <a:pt x="286" y="63"/>
                </a:cubicBezTo>
                <a:cubicBezTo>
                  <a:pt x="286" y="63"/>
                  <a:pt x="286" y="64"/>
                  <a:pt x="287" y="64"/>
                </a:cubicBezTo>
                <a:cubicBezTo>
                  <a:pt x="287" y="65"/>
                  <a:pt x="288" y="65"/>
                  <a:pt x="289" y="65"/>
                </a:cubicBezTo>
                <a:cubicBezTo>
                  <a:pt x="288" y="65"/>
                  <a:pt x="288" y="66"/>
                  <a:pt x="289" y="67"/>
                </a:cubicBezTo>
                <a:cubicBezTo>
                  <a:pt x="289" y="67"/>
                  <a:pt x="289" y="68"/>
                  <a:pt x="290" y="68"/>
                </a:cubicBezTo>
                <a:cubicBezTo>
                  <a:pt x="290" y="69"/>
                  <a:pt x="291" y="70"/>
                  <a:pt x="291" y="70"/>
                </a:cubicBezTo>
                <a:cubicBezTo>
                  <a:pt x="291" y="71"/>
                  <a:pt x="290" y="72"/>
                  <a:pt x="289" y="72"/>
                </a:cubicBezTo>
                <a:cubicBezTo>
                  <a:pt x="290" y="72"/>
                  <a:pt x="290" y="73"/>
                  <a:pt x="290" y="73"/>
                </a:cubicBezTo>
                <a:cubicBezTo>
                  <a:pt x="290" y="74"/>
                  <a:pt x="290" y="74"/>
                  <a:pt x="292" y="74"/>
                </a:cubicBezTo>
                <a:cubicBezTo>
                  <a:pt x="292" y="75"/>
                  <a:pt x="289" y="75"/>
                  <a:pt x="292" y="76"/>
                </a:cubicBezTo>
                <a:cubicBezTo>
                  <a:pt x="290" y="76"/>
                  <a:pt x="288" y="76"/>
                  <a:pt x="289" y="76"/>
                </a:cubicBezTo>
                <a:cubicBezTo>
                  <a:pt x="289" y="77"/>
                  <a:pt x="291" y="76"/>
                  <a:pt x="291" y="76"/>
                </a:cubicBezTo>
                <a:cubicBezTo>
                  <a:pt x="290" y="76"/>
                  <a:pt x="291" y="77"/>
                  <a:pt x="292" y="77"/>
                </a:cubicBezTo>
                <a:cubicBezTo>
                  <a:pt x="289" y="77"/>
                  <a:pt x="291" y="78"/>
                  <a:pt x="290" y="78"/>
                </a:cubicBezTo>
                <a:cubicBezTo>
                  <a:pt x="291" y="78"/>
                  <a:pt x="291" y="78"/>
                  <a:pt x="292" y="78"/>
                </a:cubicBezTo>
                <a:cubicBezTo>
                  <a:pt x="292" y="79"/>
                  <a:pt x="289" y="79"/>
                  <a:pt x="291" y="80"/>
                </a:cubicBezTo>
                <a:cubicBezTo>
                  <a:pt x="290" y="80"/>
                  <a:pt x="289" y="80"/>
                  <a:pt x="289" y="81"/>
                </a:cubicBezTo>
                <a:cubicBezTo>
                  <a:pt x="289" y="81"/>
                  <a:pt x="290" y="82"/>
                  <a:pt x="291" y="83"/>
                </a:cubicBezTo>
                <a:cubicBezTo>
                  <a:pt x="290" y="82"/>
                  <a:pt x="288" y="82"/>
                  <a:pt x="288" y="82"/>
                </a:cubicBezTo>
                <a:cubicBezTo>
                  <a:pt x="289" y="83"/>
                  <a:pt x="289" y="83"/>
                  <a:pt x="288" y="83"/>
                </a:cubicBezTo>
                <a:cubicBezTo>
                  <a:pt x="288" y="83"/>
                  <a:pt x="287" y="84"/>
                  <a:pt x="287" y="84"/>
                </a:cubicBezTo>
                <a:cubicBezTo>
                  <a:pt x="288" y="84"/>
                  <a:pt x="288" y="84"/>
                  <a:pt x="289" y="84"/>
                </a:cubicBezTo>
                <a:cubicBezTo>
                  <a:pt x="288" y="84"/>
                  <a:pt x="289" y="85"/>
                  <a:pt x="289" y="86"/>
                </a:cubicBezTo>
                <a:cubicBezTo>
                  <a:pt x="288" y="85"/>
                  <a:pt x="288" y="85"/>
                  <a:pt x="287" y="85"/>
                </a:cubicBezTo>
                <a:cubicBezTo>
                  <a:pt x="285" y="85"/>
                  <a:pt x="291" y="86"/>
                  <a:pt x="287" y="86"/>
                </a:cubicBezTo>
                <a:cubicBezTo>
                  <a:pt x="287" y="86"/>
                  <a:pt x="288" y="86"/>
                  <a:pt x="287" y="87"/>
                </a:cubicBezTo>
                <a:cubicBezTo>
                  <a:pt x="289" y="87"/>
                  <a:pt x="290" y="88"/>
                  <a:pt x="291" y="88"/>
                </a:cubicBezTo>
                <a:cubicBezTo>
                  <a:pt x="290" y="88"/>
                  <a:pt x="290" y="88"/>
                  <a:pt x="290" y="88"/>
                </a:cubicBezTo>
                <a:cubicBezTo>
                  <a:pt x="288" y="87"/>
                  <a:pt x="288" y="87"/>
                  <a:pt x="286" y="87"/>
                </a:cubicBezTo>
                <a:cubicBezTo>
                  <a:pt x="287" y="87"/>
                  <a:pt x="288" y="88"/>
                  <a:pt x="288" y="88"/>
                </a:cubicBezTo>
                <a:cubicBezTo>
                  <a:pt x="286" y="87"/>
                  <a:pt x="286" y="88"/>
                  <a:pt x="285" y="88"/>
                </a:cubicBezTo>
                <a:cubicBezTo>
                  <a:pt x="285" y="89"/>
                  <a:pt x="287" y="88"/>
                  <a:pt x="288" y="89"/>
                </a:cubicBezTo>
                <a:cubicBezTo>
                  <a:pt x="287" y="89"/>
                  <a:pt x="287" y="90"/>
                  <a:pt x="286" y="89"/>
                </a:cubicBezTo>
                <a:cubicBezTo>
                  <a:pt x="286" y="90"/>
                  <a:pt x="285" y="89"/>
                  <a:pt x="286" y="91"/>
                </a:cubicBezTo>
                <a:cubicBezTo>
                  <a:pt x="284" y="90"/>
                  <a:pt x="286" y="92"/>
                  <a:pt x="284" y="91"/>
                </a:cubicBezTo>
                <a:cubicBezTo>
                  <a:pt x="285" y="92"/>
                  <a:pt x="284" y="92"/>
                  <a:pt x="284" y="92"/>
                </a:cubicBezTo>
                <a:cubicBezTo>
                  <a:pt x="284" y="92"/>
                  <a:pt x="284" y="92"/>
                  <a:pt x="284" y="92"/>
                </a:cubicBezTo>
                <a:cubicBezTo>
                  <a:pt x="283" y="93"/>
                  <a:pt x="283" y="93"/>
                  <a:pt x="284" y="94"/>
                </a:cubicBezTo>
                <a:cubicBezTo>
                  <a:pt x="284" y="93"/>
                  <a:pt x="283" y="93"/>
                  <a:pt x="283" y="93"/>
                </a:cubicBezTo>
                <a:cubicBezTo>
                  <a:pt x="283" y="93"/>
                  <a:pt x="284" y="94"/>
                  <a:pt x="284" y="94"/>
                </a:cubicBezTo>
                <a:cubicBezTo>
                  <a:pt x="283" y="93"/>
                  <a:pt x="282" y="93"/>
                  <a:pt x="282" y="93"/>
                </a:cubicBezTo>
                <a:cubicBezTo>
                  <a:pt x="282" y="94"/>
                  <a:pt x="282" y="94"/>
                  <a:pt x="282" y="94"/>
                </a:cubicBezTo>
                <a:cubicBezTo>
                  <a:pt x="285" y="96"/>
                  <a:pt x="281" y="95"/>
                  <a:pt x="281" y="95"/>
                </a:cubicBezTo>
                <a:cubicBezTo>
                  <a:pt x="281" y="96"/>
                  <a:pt x="282" y="96"/>
                  <a:pt x="282" y="97"/>
                </a:cubicBezTo>
                <a:cubicBezTo>
                  <a:pt x="281" y="95"/>
                  <a:pt x="281" y="96"/>
                  <a:pt x="282" y="97"/>
                </a:cubicBezTo>
                <a:cubicBezTo>
                  <a:pt x="281" y="97"/>
                  <a:pt x="281" y="97"/>
                  <a:pt x="279" y="97"/>
                </a:cubicBezTo>
                <a:cubicBezTo>
                  <a:pt x="280" y="99"/>
                  <a:pt x="280" y="99"/>
                  <a:pt x="279" y="100"/>
                </a:cubicBezTo>
                <a:cubicBezTo>
                  <a:pt x="279" y="101"/>
                  <a:pt x="278" y="101"/>
                  <a:pt x="279" y="103"/>
                </a:cubicBezTo>
                <a:cubicBezTo>
                  <a:pt x="278" y="103"/>
                  <a:pt x="278" y="102"/>
                  <a:pt x="277" y="102"/>
                </a:cubicBezTo>
                <a:cubicBezTo>
                  <a:pt x="277" y="103"/>
                  <a:pt x="276" y="102"/>
                  <a:pt x="278" y="104"/>
                </a:cubicBezTo>
                <a:cubicBezTo>
                  <a:pt x="275" y="102"/>
                  <a:pt x="277" y="107"/>
                  <a:pt x="276" y="105"/>
                </a:cubicBezTo>
                <a:cubicBezTo>
                  <a:pt x="275" y="105"/>
                  <a:pt x="277" y="107"/>
                  <a:pt x="277" y="107"/>
                </a:cubicBezTo>
                <a:cubicBezTo>
                  <a:pt x="276" y="106"/>
                  <a:pt x="276" y="106"/>
                  <a:pt x="276" y="106"/>
                </a:cubicBezTo>
                <a:cubicBezTo>
                  <a:pt x="273" y="107"/>
                  <a:pt x="274" y="110"/>
                  <a:pt x="271" y="109"/>
                </a:cubicBezTo>
                <a:cubicBezTo>
                  <a:pt x="272" y="111"/>
                  <a:pt x="270" y="111"/>
                  <a:pt x="270" y="113"/>
                </a:cubicBezTo>
                <a:cubicBezTo>
                  <a:pt x="270" y="111"/>
                  <a:pt x="269" y="111"/>
                  <a:pt x="268" y="111"/>
                </a:cubicBezTo>
                <a:cubicBezTo>
                  <a:pt x="269" y="113"/>
                  <a:pt x="270" y="114"/>
                  <a:pt x="270" y="116"/>
                </a:cubicBezTo>
                <a:cubicBezTo>
                  <a:pt x="269" y="114"/>
                  <a:pt x="269" y="113"/>
                  <a:pt x="268" y="112"/>
                </a:cubicBezTo>
                <a:cubicBezTo>
                  <a:pt x="267" y="113"/>
                  <a:pt x="267" y="112"/>
                  <a:pt x="266" y="112"/>
                </a:cubicBezTo>
                <a:cubicBezTo>
                  <a:pt x="266" y="112"/>
                  <a:pt x="266" y="112"/>
                  <a:pt x="266" y="112"/>
                </a:cubicBezTo>
                <a:cubicBezTo>
                  <a:pt x="266" y="113"/>
                  <a:pt x="267" y="114"/>
                  <a:pt x="267" y="114"/>
                </a:cubicBezTo>
                <a:cubicBezTo>
                  <a:pt x="266" y="112"/>
                  <a:pt x="267" y="116"/>
                  <a:pt x="266" y="114"/>
                </a:cubicBezTo>
                <a:cubicBezTo>
                  <a:pt x="266" y="114"/>
                  <a:pt x="266" y="113"/>
                  <a:pt x="265" y="113"/>
                </a:cubicBezTo>
                <a:cubicBezTo>
                  <a:pt x="266" y="114"/>
                  <a:pt x="265" y="113"/>
                  <a:pt x="265" y="113"/>
                </a:cubicBezTo>
                <a:cubicBezTo>
                  <a:pt x="265" y="114"/>
                  <a:pt x="266" y="114"/>
                  <a:pt x="266" y="115"/>
                </a:cubicBezTo>
                <a:cubicBezTo>
                  <a:pt x="265" y="114"/>
                  <a:pt x="265" y="115"/>
                  <a:pt x="265" y="113"/>
                </a:cubicBezTo>
                <a:cubicBezTo>
                  <a:pt x="264" y="113"/>
                  <a:pt x="264" y="114"/>
                  <a:pt x="264" y="116"/>
                </a:cubicBezTo>
                <a:cubicBezTo>
                  <a:pt x="263" y="115"/>
                  <a:pt x="263" y="114"/>
                  <a:pt x="263" y="114"/>
                </a:cubicBezTo>
                <a:cubicBezTo>
                  <a:pt x="262" y="113"/>
                  <a:pt x="261" y="117"/>
                  <a:pt x="261" y="115"/>
                </a:cubicBezTo>
                <a:cubicBezTo>
                  <a:pt x="260" y="115"/>
                  <a:pt x="261" y="117"/>
                  <a:pt x="261" y="117"/>
                </a:cubicBezTo>
                <a:cubicBezTo>
                  <a:pt x="260" y="116"/>
                  <a:pt x="257" y="115"/>
                  <a:pt x="258" y="118"/>
                </a:cubicBezTo>
                <a:cubicBezTo>
                  <a:pt x="258" y="119"/>
                  <a:pt x="256" y="115"/>
                  <a:pt x="257" y="118"/>
                </a:cubicBezTo>
                <a:cubicBezTo>
                  <a:pt x="257" y="118"/>
                  <a:pt x="257" y="119"/>
                  <a:pt x="257" y="120"/>
                </a:cubicBezTo>
                <a:cubicBezTo>
                  <a:pt x="257" y="120"/>
                  <a:pt x="257" y="122"/>
                  <a:pt x="257" y="120"/>
                </a:cubicBezTo>
                <a:cubicBezTo>
                  <a:pt x="257" y="119"/>
                  <a:pt x="256" y="118"/>
                  <a:pt x="256" y="116"/>
                </a:cubicBezTo>
                <a:cubicBezTo>
                  <a:pt x="256" y="118"/>
                  <a:pt x="255" y="118"/>
                  <a:pt x="254" y="120"/>
                </a:cubicBezTo>
                <a:cubicBezTo>
                  <a:pt x="253" y="119"/>
                  <a:pt x="253" y="118"/>
                  <a:pt x="252" y="117"/>
                </a:cubicBezTo>
                <a:cubicBezTo>
                  <a:pt x="251" y="118"/>
                  <a:pt x="252" y="119"/>
                  <a:pt x="252" y="119"/>
                </a:cubicBezTo>
                <a:cubicBezTo>
                  <a:pt x="251" y="120"/>
                  <a:pt x="251" y="118"/>
                  <a:pt x="251" y="118"/>
                </a:cubicBezTo>
                <a:cubicBezTo>
                  <a:pt x="250" y="118"/>
                  <a:pt x="250" y="118"/>
                  <a:pt x="250" y="118"/>
                </a:cubicBezTo>
                <a:cubicBezTo>
                  <a:pt x="250" y="118"/>
                  <a:pt x="250" y="119"/>
                  <a:pt x="250" y="119"/>
                </a:cubicBezTo>
                <a:cubicBezTo>
                  <a:pt x="250" y="119"/>
                  <a:pt x="249" y="118"/>
                  <a:pt x="249" y="118"/>
                </a:cubicBezTo>
                <a:cubicBezTo>
                  <a:pt x="249" y="118"/>
                  <a:pt x="248" y="118"/>
                  <a:pt x="248" y="119"/>
                </a:cubicBezTo>
                <a:cubicBezTo>
                  <a:pt x="247" y="118"/>
                  <a:pt x="246" y="118"/>
                  <a:pt x="245" y="118"/>
                </a:cubicBezTo>
                <a:cubicBezTo>
                  <a:pt x="244" y="118"/>
                  <a:pt x="244" y="118"/>
                  <a:pt x="244" y="118"/>
                </a:cubicBezTo>
                <a:cubicBezTo>
                  <a:pt x="244" y="119"/>
                  <a:pt x="243" y="119"/>
                  <a:pt x="243" y="119"/>
                </a:cubicBezTo>
                <a:cubicBezTo>
                  <a:pt x="243" y="119"/>
                  <a:pt x="243" y="119"/>
                  <a:pt x="242" y="120"/>
                </a:cubicBezTo>
                <a:cubicBezTo>
                  <a:pt x="242" y="119"/>
                  <a:pt x="243" y="118"/>
                  <a:pt x="242" y="118"/>
                </a:cubicBezTo>
                <a:cubicBezTo>
                  <a:pt x="242" y="119"/>
                  <a:pt x="242" y="119"/>
                  <a:pt x="242" y="120"/>
                </a:cubicBezTo>
                <a:cubicBezTo>
                  <a:pt x="242" y="119"/>
                  <a:pt x="241" y="119"/>
                  <a:pt x="241" y="118"/>
                </a:cubicBezTo>
                <a:cubicBezTo>
                  <a:pt x="241" y="118"/>
                  <a:pt x="240" y="118"/>
                  <a:pt x="240" y="120"/>
                </a:cubicBezTo>
                <a:cubicBezTo>
                  <a:pt x="240" y="117"/>
                  <a:pt x="239" y="120"/>
                  <a:pt x="238" y="120"/>
                </a:cubicBezTo>
                <a:cubicBezTo>
                  <a:pt x="238" y="117"/>
                  <a:pt x="237" y="119"/>
                  <a:pt x="236" y="119"/>
                </a:cubicBezTo>
                <a:cubicBezTo>
                  <a:pt x="236" y="117"/>
                  <a:pt x="235" y="119"/>
                  <a:pt x="235" y="117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35" y="117"/>
                  <a:pt x="234" y="116"/>
                  <a:pt x="233" y="115"/>
                </a:cubicBezTo>
                <a:cubicBezTo>
                  <a:pt x="235" y="117"/>
                  <a:pt x="232" y="115"/>
                  <a:pt x="233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3" y="117"/>
                  <a:pt x="232" y="117"/>
                  <a:pt x="233" y="117"/>
                </a:cubicBezTo>
                <a:cubicBezTo>
                  <a:pt x="232" y="116"/>
                  <a:pt x="232" y="116"/>
                  <a:pt x="231" y="116"/>
                </a:cubicBezTo>
                <a:cubicBezTo>
                  <a:pt x="231" y="116"/>
                  <a:pt x="231" y="116"/>
                  <a:pt x="231" y="116"/>
                </a:cubicBezTo>
                <a:cubicBezTo>
                  <a:pt x="232" y="116"/>
                  <a:pt x="232" y="114"/>
                  <a:pt x="232" y="113"/>
                </a:cubicBezTo>
                <a:cubicBezTo>
                  <a:pt x="233" y="112"/>
                  <a:pt x="233" y="111"/>
                  <a:pt x="233" y="111"/>
                </a:cubicBezTo>
                <a:cubicBezTo>
                  <a:pt x="234" y="111"/>
                  <a:pt x="235" y="110"/>
                  <a:pt x="236" y="110"/>
                </a:cubicBezTo>
                <a:cubicBezTo>
                  <a:pt x="233" y="109"/>
                  <a:pt x="236" y="109"/>
                  <a:pt x="234" y="108"/>
                </a:cubicBezTo>
                <a:cubicBezTo>
                  <a:pt x="235" y="109"/>
                  <a:pt x="235" y="109"/>
                  <a:pt x="237" y="109"/>
                </a:cubicBezTo>
                <a:cubicBezTo>
                  <a:pt x="236" y="109"/>
                  <a:pt x="235" y="109"/>
                  <a:pt x="236" y="109"/>
                </a:cubicBezTo>
                <a:cubicBezTo>
                  <a:pt x="237" y="109"/>
                  <a:pt x="238" y="109"/>
                  <a:pt x="240" y="110"/>
                </a:cubicBezTo>
                <a:cubicBezTo>
                  <a:pt x="239" y="109"/>
                  <a:pt x="238" y="109"/>
                  <a:pt x="237" y="109"/>
                </a:cubicBezTo>
                <a:cubicBezTo>
                  <a:pt x="237" y="109"/>
                  <a:pt x="237" y="109"/>
                  <a:pt x="237" y="108"/>
                </a:cubicBezTo>
                <a:cubicBezTo>
                  <a:pt x="238" y="109"/>
                  <a:pt x="238" y="108"/>
                  <a:pt x="236" y="107"/>
                </a:cubicBezTo>
                <a:cubicBezTo>
                  <a:pt x="236" y="107"/>
                  <a:pt x="237" y="107"/>
                  <a:pt x="237" y="107"/>
                </a:cubicBezTo>
                <a:cubicBezTo>
                  <a:pt x="237" y="107"/>
                  <a:pt x="237" y="107"/>
                  <a:pt x="238" y="107"/>
                </a:cubicBezTo>
                <a:cubicBezTo>
                  <a:pt x="238" y="107"/>
                  <a:pt x="235" y="106"/>
                  <a:pt x="235" y="106"/>
                </a:cubicBezTo>
                <a:cubicBezTo>
                  <a:pt x="236" y="106"/>
                  <a:pt x="238" y="107"/>
                  <a:pt x="238" y="107"/>
                </a:cubicBezTo>
                <a:cubicBezTo>
                  <a:pt x="238" y="107"/>
                  <a:pt x="236" y="106"/>
                  <a:pt x="235" y="106"/>
                </a:cubicBezTo>
                <a:cubicBezTo>
                  <a:pt x="238" y="106"/>
                  <a:pt x="239" y="106"/>
                  <a:pt x="240" y="106"/>
                </a:cubicBezTo>
                <a:cubicBezTo>
                  <a:pt x="238" y="106"/>
                  <a:pt x="242" y="107"/>
                  <a:pt x="239" y="106"/>
                </a:cubicBezTo>
                <a:cubicBezTo>
                  <a:pt x="243" y="106"/>
                  <a:pt x="235" y="104"/>
                  <a:pt x="237" y="104"/>
                </a:cubicBezTo>
                <a:cubicBezTo>
                  <a:pt x="240" y="104"/>
                  <a:pt x="237" y="104"/>
                  <a:pt x="238" y="104"/>
                </a:cubicBezTo>
                <a:cubicBezTo>
                  <a:pt x="239" y="104"/>
                  <a:pt x="239" y="104"/>
                  <a:pt x="238" y="103"/>
                </a:cubicBezTo>
                <a:cubicBezTo>
                  <a:pt x="239" y="103"/>
                  <a:pt x="239" y="104"/>
                  <a:pt x="240" y="103"/>
                </a:cubicBezTo>
                <a:cubicBezTo>
                  <a:pt x="238" y="103"/>
                  <a:pt x="241" y="103"/>
                  <a:pt x="237" y="102"/>
                </a:cubicBezTo>
                <a:cubicBezTo>
                  <a:pt x="238" y="102"/>
                  <a:pt x="239" y="102"/>
                  <a:pt x="237" y="102"/>
                </a:cubicBezTo>
                <a:cubicBezTo>
                  <a:pt x="237" y="102"/>
                  <a:pt x="237" y="102"/>
                  <a:pt x="237" y="101"/>
                </a:cubicBezTo>
                <a:cubicBezTo>
                  <a:pt x="238" y="102"/>
                  <a:pt x="238" y="102"/>
                  <a:pt x="239" y="102"/>
                </a:cubicBezTo>
                <a:cubicBezTo>
                  <a:pt x="239" y="101"/>
                  <a:pt x="241" y="101"/>
                  <a:pt x="240" y="101"/>
                </a:cubicBezTo>
                <a:cubicBezTo>
                  <a:pt x="239" y="101"/>
                  <a:pt x="239" y="101"/>
                  <a:pt x="238" y="101"/>
                </a:cubicBezTo>
                <a:cubicBezTo>
                  <a:pt x="238" y="101"/>
                  <a:pt x="238" y="101"/>
                  <a:pt x="238" y="101"/>
                </a:cubicBezTo>
                <a:cubicBezTo>
                  <a:pt x="237" y="101"/>
                  <a:pt x="238" y="101"/>
                  <a:pt x="239" y="101"/>
                </a:cubicBezTo>
                <a:cubicBezTo>
                  <a:pt x="238" y="101"/>
                  <a:pt x="237" y="101"/>
                  <a:pt x="237" y="101"/>
                </a:cubicBezTo>
                <a:cubicBezTo>
                  <a:pt x="238" y="101"/>
                  <a:pt x="235" y="100"/>
                  <a:pt x="238" y="100"/>
                </a:cubicBezTo>
                <a:cubicBezTo>
                  <a:pt x="236" y="100"/>
                  <a:pt x="235" y="99"/>
                  <a:pt x="234" y="100"/>
                </a:cubicBezTo>
                <a:cubicBezTo>
                  <a:pt x="237" y="100"/>
                  <a:pt x="234" y="99"/>
                  <a:pt x="236" y="100"/>
                </a:cubicBezTo>
                <a:cubicBezTo>
                  <a:pt x="236" y="100"/>
                  <a:pt x="236" y="100"/>
                  <a:pt x="236" y="100"/>
                </a:cubicBezTo>
                <a:cubicBezTo>
                  <a:pt x="236" y="100"/>
                  <a:pt x="235" y="100"/>
                  <a:pt x="234" y="100"/>
                </a:cubicBezTo>
                <a:cubicBezTo>
                  <a:pt x="233" y="99"/>
                  <a:pt x="234" y="99"/>
                  <a:pt x="233" y="98"/>
                </a:cubicBezTo>
                <a:cubicBezTo>
                  <a:pt x="237" y="99"/>
                  <a:pt x="234" y="97"/>
                  <a:pt x="237" y="98"/>
                </a:cubicBezTo>
                <a:cubicBezTo>
                  <a:pt x="237" y="98"/>
                  <a:pt x="237" y="98"/>
                  <a:pt x="238" y="98"/>
                </a:cubicBezTo>
                <a:cubicBezTo>
                  <a:pt x="238" y="98"/>
                  <a:pt x="238" y="98"/>
                  <a:pt x="239" y="98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8" y="99"/>
                  <a:pt x="236" y="97"/>
                  <a:pt x="235" y="97"/>
                </a:cubicBezTo>
                <a:cubicBezTo>
                  <a:pt x="237" y="97"/>
                  <a:pt x="235" y="97"/>
                  <a:pt x="234" y="96"/>
                </a:cubicBezTo>
                <a:cubicBezTo>
                  <a:pt x="237" y="97"/>
                  <a:pt x="233" y="96"/>
                  <a:pt x="236" y="96"/>
                </a:cubicBezTo>
                <a:cubicBezTo>
                  <a:pt x="235" y="96"/>
                  <a:pt x="235" y="97"/>
                  <a:pt x="236" y="97"/>
                </a:cubicBezTo>
                <a:cubicBezTo>
                  <a:pt x="238" y="96"/>
                  <a:pt x="236" y="96"/>
                  <a:pt x="234" y="95"/>
                </a:cubicBezTo>
                <a:cubicBezTo>
                  <a:pt x="235" y="95"/>
                  <a:pt x="236" y="96"/>
                  <a:pt x="237" y="96"/>
                </a:cubicBezTo>
                <a:cubicBezTo>
                  <a:pt x="234" y="95"/>
                  <a:pt x="235" y="94"/>
                  <a:pt x="236" y="94"/>
                </a:cubicBezTo>
                <a:cubicBezTo>
                  <a:pt x="235" y="94"/>
                  <a:pt x="233" y="94"/>
                  <a:pt x="232" y="93"/>
                </a:cubicBezTo>
                <a:cubicBezTo>
                  <a:pt x="233" y="93"/>
                  <a:pt x="233" y="93"/>
                  <a:pt x="234" y="93"/>
                </a:cubicBezTo>
                <a:cubicBezTo>
                  <a:pt x="234" y="93"/>
                  <a:pt x="233" y="93"/>
                  <a:pt x="234" y="94"/>
                </a:cubicBezTo>
                <a:cubicBezTo>
                  <a:pt x="234" y="93"/>
                  <a:pt x="238" y="93"/>
                  <a:pt x="236" y="93"/>
                </a:cubicBezTo>
                <a:cubicBezTo>
                  <a:pt x="235" y="93"/>
                  <a:pt x="235" y="93"/>
                  <a:pt x="236" y="93"/>
                </a:cubicBezTo>
                <a:cubicBezTo>
                  <a:pt x="235" y="93"/>
                  <a:pt x="234" y="93"/>
                  <a:pt x="233" y="93"/>
                </a:cubicBezTo>
                <a:cubicBezTo>
                  <a:pt x="236" y="93"/>
                  <a:pt x="233" y="92"/>
                  <a:pt x="233" y="92"/>
                </a:cubicBezTo>
                <a:cubicBezTo>
                  <a:pt x="234" y="92"/>
                  <a:pt x="235" y="92"/>
                  <a:pt x="235" y="92"/>
                </a:cubicBezTo>
                <a:cubicBezTo>
                  <a:pt x="234" y="92"/>
                  <a:pt x="235" y="92"/>
                  <a:pt x="235" y="92"/>
                </a:cubicBezTo>
                <a:cubicBezTo>
                  <a:pt x="233" y="92"/>
                  <a:pt x="235" y="91"/>
                  <a:pt x="233" y="91"/>
                </a:cubicBezTo>
                <a:cubicBezTo>
                  <a:pt x="233" y="91"/>
                  <a:pt x="232" y="91"/>
                  <a:pt x="232" y="91"/>
                </a:cubicBezTo>
                <a:cubicBezTo>
                  <a:pt x="233" y="91"/>
                  <a:pt x="236" y="92"/>
                  <a:pt x="236" y="91"/>
                </a:cubicBezTo>
                <a:cubicBezTo>
                  <a:pt x="236" y="91"/>
                  <a:pt x="236" y="91"/>
                  <a:pt x="236" y="91"/>
                </a:cubicBezTo>
                <a:cubicBezTo>
                  <a:pt x="237" y="91"/>
                  <a:pt x="237" y="91"/>
                  <a:pt x="238" y="91"/>
                </a:cubicBezTo>
                <a:cubicBezTo>
                  <a:pt x="237" y="90"/>
                  <a:pt x="237" y="90"/>
                  <a:pt x="236" y="90"/>
                </a:cubicBezTo>
                <a:cubicBezTo>
                  <a:pt x="237" y="89"/>
                  <a:pt x="238" y="89"/>
                  <a:pt x="238" y="89"/>
                </a:cubicBezTo>
                <a:cubicBezTo>
                  <a:pt x="235" y="88"/>
                  <a:pt x="240" y="87"/>
                  <a:pt x="237" y="87"/>
                </a:cubicBezTo>
                <a:cubicBezTo>
                  <a:pt x="237" y="86"/>
                  <a:pt x="238" y="87"/>
                  <a:pt x="239" y="87"/>
                </a:cubicBezTo>
                <a:cubicBezTo>
                  <a:pt x="239" y="86"/>
                  <a:pt x="238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7" y="86"/>
                  <a:pt x="237" y="86"/>
                </a:cubicBezTo>
                <a:cubicBezTo>
                  <a:pt x="237" y="86"/>
                  <a:pt x="238" y="86"/>
                  <a:pt x="238" y="86"/>
                </a:cubicBezTo>
                <a:cubicBezTo>
                  <a:pt x="237" y="86"/>
                  <a:pt x="237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8" y="86"/>
                  <a:pt x="239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8" y="86"/>
                  <a:pt x="238" y="86"/>
                  <a:pt x="238" y="86"/>
                </a:cubicBezTo>
                <a:cubicBezTo>
                  <a:pt x="236" y="86"/>
                  <a:pt x="238" y="86"/>
                  <a:pt x="235" y="85"/>
                </a:cubicBezTo>
                <a:cubicBezTo>
                  <a:pt x="235" y="85"/>
                  <a:pt x="236" y="85"/>
                  <a:pt x="235" y="85"/>
                </a:cubicBezTo>
                <a:cubicBezTo>
                  <a:pt x="236" y="85"/>
                  <a:pt x="237" y="86"/>
                  <a:pt x="237" y="85"/>
                </a:cubicBezTo>
                <a:cubicBezTo>
                  <a:pt x="235" y="85"/>
                  <a:pt x="239" y="85"/>
                  <a:pt x="237" y="85"/>
                </a:cubicBezTo>
                <a:cubicBezTo>
                  <a:pt x="237" y="85"/>
                  <a:pt x="234" y="84"/>
                  <a:pt x="234" y="84"/>
                </a:cubicBezTo>
                <a:cubicBezTo>
                  <a:pt x="238" y="85"/>
                  <a:pt x="235" y="84"/>
                  <a:pt x="234" y="84"/>
                </a:cubicBezTo>
                <a:cubicBezTo>
                  <a:pt x="236" y="85"/>
                  <a:pt x="236" y="84"/>
                  <a:pt x="238" y="85"/>
                </a:cubicBezTo>
                <a:cubicBezTo>
                  <a:pt x="237" y="84"/>
                  <a:pt x="238" y="85"/>
                  <a:pt x="237" y="84"/>
                </a:cubicBezTo>
                <a:cubicBezTo>
                  <a:pt x="238" y="84"/>
                  <a:pt x="239" y="85"/>
                  <a:pt x="239" y="85"/>
                </a:cubicBezTo>
                <a:cubicBezTo>
                  <a:pt x="238" y="84"/>
                  <a:pt x="239" y="84"/>
                  <a:pt x="239" y="84"/>
                </a:cubicBezTo>
                <a:cubicBezTo>
                  <a:pt x="236" y="84"/>
                  <a:pt x="236" y="83"/>
                  <a:pt x="235" y="83"/>
                </a:cubicBezTo>
                <a:cubicBezTo>
                  <a:pt x="235" y="83"/>
                  <a:pt x="236" y="83"/>
                  <a:pt x="236" y="83"/>
                </a:cubicBezTo>
                <a:cubicBezTo>
                  <a:pt x="236" y="83"/>
                  <a:pt x="235" y="83"/>
                  <a:pt x="236" y="83"/>
                </a:cubicBezTo>
                <a:cubicBezTo>
                  <a:pt x="237" y="83"/>
                  <a:pt x="237" y="83"/>
                  <a:pt x="237" y="83"/>
                </a:cubicBezTo>
                <a:cubicBezTo>
                  <a:pt x="236" y="83"/>
                  <a:pt x="237" y="84"/>
                  <a:pt x="238" y="84"/>
                </a:cubicBezTo>
                <a:cubicBezTo>
                  <a:pt x="238" y="84"/>
                  <a:pt x="238" y="84"/>
                  <a:pt x="239" y="84"/>
                </a:cubicBezTo>
                <a:cubicBezTo>
                  <a:pt x="238" y="84"/>
                  <a:pt x="240" y="84"/>
                  <a:pt x="238" y="84"/>
                </a:cubicBezTo>
                <a:cubicBezTo>
                  <a:pt x="237" y="83"/>
                  <a:pt x="240" y="84"/>
                  <a:pt x="240" y="83"/>
                </a:cubicBezTo>
                <a:cubicBezTo>
                  <a:pt x="239" y="83"/>
                  <a:pt x="236" y="82"/>
                  <a:pt x="236" y="82"/>
                </a:cubicBezTo>
                <a:cubicBezTo>
                  <a:pt x="237" y="82"/>
                  <a:pt x="237" y="82"/>
                  <a:pt x="236" y="82"/>
                </a:cubicBezTo>
                <a:cubicBezTo>
                  <a:pt x="236" y="82"/>
                  <a:pt x="236" y="81"/>
                  <a:pt x="236" y="81"/>
                </a:cubicBezTo>
                <a:cubicBezTo>
                  <a:pt x="237" y="82"/>
                  <a:pt x="237" y="82"/>
                  <a:pt x="239" y="82"/>
                </a:cubicBezTo>
                <a:cubicBezTo>
                  <a:pt x="238" y="82"/>
                  <a:pt x="241" y="83"/>
                  <a:pt x="237" y="82"/>
                </a:cubicBezTo>
                <a:cubicBezTo>
                  <a:pt x="239" y="83"/>
                  <a:pt x="239" y="83"/>
                  <a:pt x="240" y="83"/>
                </a:cubicBezTo>
                <a:cubicBezTo>
                  <a:pt x="240" y="83"/>
                  <a:pt x="240" y="83"/>
                  <a:pt x="241" y="83"/>
                </a:cubicBezTo>
                <a:cubicBezTo>
                  <a:pt x="241" y="83"/>
                  <a:pt x="241" y="83"/>
                  <a:pt x="241" y="84"/>
                </a:cubicBezTo>
                <a:cubicBezTo>
                  <a:pt x="241" y="83"/>
                  <a:pt x="240" y="83"/>
                  <a:pt x="239" y="82"/>
                </a:cubicBezTo>
                <a:cubicBezTo>
                  <a:pt x="242" y="83"/>
                  <a:pt x="240" y="82"/>
                  <a:pt x="240" y="81"/>
                </a:cubicBezTo>
                <a:cubicBezTo>
                  <a:pt x="239" y="82"/>
                  <a:pt x="239" y="80"/>
                  <a:pt x="238" y="81"/>
                </a:cubicBezTo>
                <a:cubicBezTo>
                  <a:pt x="240" y="81"/>
                  <a:pt x="237" y="81"/>
                  <a:pt x="236" y="81"/>
                </a:cubicBezTo>
                <a:cubicBezTo>
                  <a:pt x="236" y="79"/>
                  <a:pt x="238" y="78"/>
                  <a:pt x="238" y="75"/>
                </a:cubicBezTo>
                <a:cubicBezTo>
                  <a:pt x="241" y="76"/>
                  <a:pt x="244" y="77"/>
                  <a:pt x="245" y="76"/>
                </a:cubicBezTo>
                <a:cubicBezTo>
                  <a:pt x="243" y="74"/>
                  <a:pt x="245" y="74"/>
                  <a:pt x="242" y="72"/>
                </a:cubicBezTo>
                <a:cubicBezTo>
                  <a:pt x="243" y="72"/>
                  <a:pt x="244" y="73"/>
                  <a:pt x="244" y="73"/>
                </a:cubicBezTo>
                <a:cubicBezTo>
                  <a:pt x="243" y="72"/>
                  <a:pt x="244" y="72"/>
                  <a:pt x="244" y="72"/>
                </a:cubicBezTo>
                <a:cubicBezTo>
                  <a:pt x="241" y="72"/>
                  <a:pt x="246" y="72"/>
                  <a:pt x="244" y="72"/>
                </a:cubicBezTo>
                <a:cubicBezTo>
                  <a:pt x="244" y="72"/>
                  <a:pt x="243" y="72"/>
                  <a:pt x="243" y="71"/>
                </a:cubicBezTo>
                <a:cubicBezTo>
                  <a:pt x="243" y="71"/>
                  <a:pt x="242" y="71"/>
                  <a:pt x="242" y="71"/>
                </a:cubicBezTo>
                <a:cubicBezTo>
                  <a:pt x="244" y="71"/>
                  <a:pt x="243" y="71"/>
                  <a:pt x="243" y="71"/>
                </a:cubicBezTo>
                <a:cubicBezTo>
                  <a:pt x="243" y="71"/>
                  <a:pt x="244" y="71"/>
                  <a:pt x="244" y="71"/>
                </a:cubicBezTo>
                <a:cubicBezTo>
                  <a:pt x="241" y="70"/>
                  <a:pt x="242" y="71"/>
                  <a:pt x="241" y="71"/>
                </a:cubicBezTo>
                <a:cubicBezTo>
                  <a:pt x="241" y="70"/>
                  <a:pt x="240" y="70"/>
                  <a:pt x="239" y="69"/>
                </a:cubicBezTo>
                <a:cubicBezTo>
                  <a:pt x="240" y="69"/>
                  <a:pt x="240" y="70"/>
                  <a:pt x="241" y="70"/>
                </a:cubicBezTo>
                <a:cubicBezTo>
                  <a:pt x="241" y="70"/>
                  <a:pt x="239" y="69"/>
                  <a:pt x="240" y="69"/>
                </a:cubicBezTo>
                <a:cubicBezTo>
                  <a:pt x="242" y="70"/>
                  <a:pt x="241" y="69"/>
                  <a:pt x="242" y="69"/>
                </a:cubicBezTo>
                <a:cubicBezTo>
                  <a:pt x="241" y="69"/>
                  <a:pt x="243" y="70"/>
                  <a:pt x="244" y="70"/>
                </a:cubicBezTo>
                <a:cubicBezTo>
                  <a:pt x="244" y="70"/>
                  <a:pt x="246" y="70"/>
                  <a:pt x="245" y="70"/>
                </a:cubicBezTo>
                <a:cubicBezTo>
                  <a:pt x="244" y="69"/>
                  <a:pt x="242" y="69"/>
                  <a:pt x="241" y="68"/>
                </a:cubicBezTo>
                <a:cubicBezTo>
                  <a:pt x="242" y="69"/>
                  <a:pt x="242" y="69"/>
                  <a:pt x="244" y="69"/>
                </a:cubicBezTo>
                <a:cubicBezTo>
                  <a:pt x="244" y="69"/>
                  <a:pt x="245" y="69"/>
                  <a:pt x="246" y="69"/>
                </a:cubicBezTo>
                <a:cubicBezTo>
                  <a:pt x="243" y="69"/>
                  <a:pt x="246" y="69"/>
                  <a:pt x="244" y="68"/>
                </a:cubicBezTo>
                <a:cubicBezTo>
                  <a:pt x="244" y="68"/>
                  <a:pt x="242" y="68"/>
                  <a:pt x="241" y="68"/>
                </a:cubicBezTo>
                <a:cubicBezTo>
                  <a:pt x="244" y="69"/>
                  <a:pt x="244" y="68"/>
                  <a:pt x="245" y="68"/>
                </a:cubicBezTo>
                <a:cubicBezTo>
                  <a:pt x="247" y="69"/>
                  <a:pt x="246" y="69"/>
                  <a:pt x="248" y="69"/>
                </a:cubicBezTo>
                <a:cubicBezTo>
                  <a:pt x="248" y="69"/>
                  <a:pt x="249" y="69"/>
                  <a:pt x="247" y="68"/>
                </a:cubicBezTo>
                <a:cubicBezTo>
                  <a:pt x="247" y="68"/>
                  <a:pt x="247" y="69"/>
                  <a:pt x="246" y="68"/>
                </a:cubicBezTo>
                <a:cubicBezTo>
                  <a:pt x="245" y="68"/>
                  <a:pt x="247" y="68"/>
                  <a:pt x="249" y="69"/>
                </a:cubicBezTo>
                <a:cubicBezTo>
                  <a:pt x="249" y="68"/>
                  <a:pt x="249" y="68"/>
                  <a:pt x="249" y="68"/>
                </a:cubicBezTo>
                <a:cubicBezTo>
                  <a:pt x="245" y="67"/>
                  <a:pt x="249" y="68"/>
                  <a:pt x="246" y="67"/>
                </a:cubicBezTo>
                <a:cubicBezTo>
                  <a:pt x="249" y="67"/>
                  <a:pt x="246" y="67"/>
                  <a:pt x="246" y="67"/>
                </a:cubicBezTo>
                <a:cubicBezTo>
                  <a:pt x="247" y="67"/>
                  <a:pt x="248" y="67"/>
                  <a:pt x="249" y="67"/>
                </a:cubicBezTo>
                <a:cubicBezTo>
                  <a:pt x="248" y="67"/>
                  <a:pt x="249" y="67"/>
                  <a:pt x="247" y="66"/>
                </a:cubicBezTo>
                <a:cubicBezTo>
                  <a:pt x="246" y="66"/>
                  <a:pt x="248" y="67"/>
                  <a:pt x="246" y="66"/>
                </a:cubicBezTo>
                <a:cubicBezTo>
                  <a:pt x="246" y="66"/>
                  <a:pt x="246" y="66"/>
                  <a:pt x="246" y="66"/>
                </a:cubicBezTo>
                <a:cubicBezTo>
                  <a:pt x="247" y="66"/>
                  <a:pt x="250" y="67"/>
                  <a:pt x="248" y="66"/>
                </a:cubicBezTo>
                <a:cubicBezTo>
                  <a:pt x="248" y="66"/>
                  <a:pt x="245" y="66"/>
                  <a:pt x="245" y="65"/>
                </a:cubicBezTo>
                <a:cubicBezTo>
                  <a:pt x="246" y="65"/>
                  <a:pt x="246" y="65"/>
                  <a:pt x="247" y="66"/>
                </a:cubicBezTo>
                <a:cubicBezTo>
                  <a:pt x="247" y="66"/>
                  <a:pt x="247" y="66"/>
                  <a:pt x="248" y="66"/>
                </a:cubicBezTo>
                <a:cubicBezTo>
                  <a:pt x="248" y="66"/>
                  <a:pt x="246" y="65"/>
                  <a:pt x="248" y="65"/>
                </a:cubicBezTo>
                <a:cubicBezTo>
                  <a:pt x="247" y="65"/>
                  <a:pt x="244" y="64"/>
                  <a:pt x="244" y="64"/>
                </a:cubicBezTo>
                <a:cubicBezTo>
                  <a:pt x="244" y="63"/>
                  <a:pt x="244" y="63"/>
                  <a:pt x="245" y="64"/>
                </a:cubicBezTo>
                <a:cubicBezTo>
                  <a:pt x="247" y="64"/>
                  <a:pt x="244" y="64"/>
                  <a:pt x="246" y="64"/>
                </a:cubicBezTo>
                <a:cubicBezTo>
                  <a:pt x="246" y="64"/>
                  <a:pt x="246" y="64"/>
                  <a:pt x="247" y="64"/>
                </a:cubicBezTo>
                <a:cubicBezTo>
                  <a:pt x="246" y="64"/>
                  <a:pt x="247" y="64"/>
                  <a:pt x="248" y="64"/>
                </a:cubicBezTo>
                <a:cubicBezTo>
                  <a:pt x="247" y="64"/>
                  <a:pt x="246" y="64"/>
                  <a:pt x="246" y="63"/>
                </a:cubicBezTo>
                <a:cubicBezTo>
                  <a:pt x="247" y="64"/>
                  <a:pt x="247" y="64"/>
                  <a:pt x="248" y="64"/>
                </a:cubicBezTo>
                <a:cubicBezTo>
                  <a:pt x="248" y="64"/>
                  <a:pt x="247" y="63"/>
                  <a:pt x="249" y="63"/>
                </a:cubicBezTo>
                <a:cubicBezTo>
                  <a:pt x="246" y="62"/>
                  <a:pt x="249" y="62"/>
                  <a:pt x="246" y="61"/>
                </a:cubicBezTo>
                <a:cubicBezTo>
                  <a:pt x="246" y="61"/>
                  <a:pt x="246" y="61"/>
                  <a:pt x="245" y="61"/>
                </a:cubicBezTo>
                <a:cubicBezTo>
                  <a:pt x="244" y="61"/>
                  <a:pt x="244" y="61"/>
                  <a:pt x="243" y="60"/>
                </a:cubicBezTo>
                <a:cubicBezTo>
                  <a:pt x="244" y="60"/>
                  <a:pt x="246" y="61"/>
                  <a:pt x="246" y="61"/>
                </a:cubicBezTo>
                <a:cubicBezTo>
                  <a:pt x="244" y="60"/>
                  <a:pt x="246" y="61"/>
                  <a:pt x="247" y="61"/>
                </a:cubicBezTo>
                <a:cubicBezTo>
                  <a:pt x="246" y="60"/>
                  <a:pt x="246" y="60"/>
                  <a:pt x="244" y="59"/>
                </a:cubicBezTo>
                <a:cubicBezTo>
                  <a:pt x="247" y="60"/>
                  <a:pt x="245" y="58"/>
                  <a:pt x="251" y="60"/>
                </a:cubicBezTo>
                <a:cubicBezTo>
                  <a:pt x="251" y="59"/>
                  <a:pt x="247" y="57"/>
                  <a:pt x="249" y="57"/>
                </a:cubicBezTo>
                <a:cubicBezTo>
                  <a:pt x="247" y="56"/>
                  <a:pt x="249" y="57"/>
                  <a:pt x="249" y="57"/>
                </a:cubicBezTo>
                <a:cubicBezTo>
                  <a:pt x="249" y="57"/>
                  <a:pt x="248" y="56"/>
                  <a:pt x="248" y="56"/>
                </a:cubicBezTo>
                <a:cubicBezTo>
                  <a:pt x="249" y="56"/>
                  <a:pt x="249" y="56"/>
                  <a:pt x="250" y="56"/>
                </a:cubicBezTo>
                <a:cubicBezTo>
                  <a:pt x="248" y="56"/>
                  <a:pt x="248" y="54"/>
                  <a:pt x="249" y="54"/>
                </a:cubicBezTo>
                <a:cubicBezTo>
                  <a:pt x="249" y="54"/>
                  <a:pt x="248" y="54"/>
                  <a:pt x="248" y="54"/>
                </a:cubicBezTo>
                <a:cubicBezTo>
                  <a:pt x="250" y="54"/>
                  <a:pt x="246" y="52"/>
                  <a:pt x="249" y="52"/>
                </a:cubicBezTo>
                <a:cubicBezTo>
                  <a:pt x="247" y="51"/>
                  <a:pt x="246" y="51"/>
                  <a:pt x="245" y="50"/>
                </a:cubicBezTo>
                <a:cubicBezTo>
                  <a:pt x="247" y="51"/>
                  <a:pt x="246" y="50"/>
                  <a:pt x="249" y="51"/>
                </a:cubicBezTo>
                <a:cubicBezTo>
                  <a:pt x="248" y="50"/>
                  <a:pt x="249" y="50"/>
                  <a:pt x="248" y="49"/>
                </a:cubicBezTo>
                <a:cubicBezTo>
                  <a:pt x="249" y="49"/>
                  <a:pt x="250" y="50"/>
                  <a:pt x="250" y="49"/>
                </a:cubicBezTo>
                <a:cubicBezTo>
                  <a:pt x="246" y="48"/>
                  <a:pt x="251" y="48"/>
                  <a:pt x="247" y="46"/>
                </a:cubicBezTo>
                <a:cubicBezTo>
                  <a:pt x="248" y="46"/>
                  <a:pt x="248" y="46"/>
                  <a:pt x="248" y="46"/>
                </a:cubicBezTo>
                <a:cubicBezTo>
                  <a:pt x="248" y="46"/>
                  <a:pt x="248" y="46"/>
                  <a:pt x="248" y="46"/>
                </a:cubicBezTo>
                <a:cubicBezTo>
                  <a:pt x="248" y="47"/>
                  <a:pt x="249" y="47"/>
                  <a:pt x="249" y="47"/>
                </a:cubicBezTo>
                <a:cubicBezTo>
                  <a:pt x="249" y="47"/>
                  <a:pt x="248" y="46"/>
                  <a:pt x="248" y="46"/>
                </a:cubicBezTo>
                <a:cubicBezTo>
                  <a:pt x="248" y="46"/>
                  <a:pt x="248" y="45"/>
                  <a:pt x="248" y="45"/>
                </a:cubicBezTo>
                <a:cubicBezTo>
                  <a:pt x="249" y="45"/>
                  <a:pt x="249" y="45"/>
                  <a:pt x="249" y="45"/>
                </a:cubicBezTo>
                <a:cubicBezTo>
                  <a:pt x="249" y="45"/>
                  <a:pt x="250" y="45"/>
                  <a:pt x="250" y="45"/>
                </a:cubicBezTo>
                <a:cubicBezTo>
                  <a:pt x="250" y="45"/>
                  <a:pt x="250" y="45"/>
                  <a:pt x="250" y="44"/>
                </a:cubicBezTo>
                <a:cubicBezTo>
                  <a:pt x="251" y="44"/>
                  <a:pt x="252" y="44"/>
                  <a:pt x="251" y="44"/>
                </a:cubicBezTo>
                <a:cubicBezTo>
                  <a:pt x="251" y="44"/>
                  <a:pt x="252" y="44"/>
                  <a:pt x="251" y="44"/>
                </a:cubicBezTo>
                <a:cubicBezTo>
                  <a:pt x="251" y="44"/>
                  <a:pt x="251" y="44"/>
                  <a:pt x="250" y="44"/>
                </a:cubicBezTo>
                <a:cubicBezTo>
                  <a:pt x="250" y="44"/>
                  <a:pt x="250" y="44"/>
                  <a:pt x="250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4"/>
                  <a:pt x="251" y="44"/>
                  <a:pt x="250" y="44"/>
                </a:cubicBezTo>
                <a:cubicBezTo>
                  <a:pt x="250" y="44"/>
                  <a:pt x="250" y="44"/>
                  <a:pt x="250" y="44"/>
                </a:cubicBezTo>
                <a:cubicBezTo>
                  <a:pt x="251" y="44"/>
                  <a:pt x="251" y="43"/>
                  <a:pt x="250" y="44"/>
                </a:cubicBezTo>
                <a:cubicBezTo>
                  <a:pt x="250" y="43"/>
                  <a:pt x="250" y="43"/>
                  <a:pt x="250" y="43"/>
                </a:cubicBezTo>
                <a:cubicBezTo>
                  <a:pt x="250" y="43"/>
                  <a:pt x="250" y="43"/>
                  <a:pt x="250" y="43"/>
                </a:cubicBezTo>
                <a:cubicBezTo>
                  <a:pt x="251" y="43"/>
                  <a:pt x="251" y="43"/>
                  <a:pt x="251" y="43"/>
                </a:cubicBezTo>
                <a:cubicBezTo>
                  <a:pt x="252" y="44"/>
                  <a:pt x="252" y="44"/>
                  <a:pt x="252" y="44"/>
                </a:cubicBezTo>
                <a:cubicBezTo>
                  <a:pt x="253" y="45"/>
                  <a:pt x="255" y="45"/>
                  <a:pt x="257" y="45"/>
                </a:cubicBezTo>
                <a:cubicBezTo>
                  <a:pt x="258" y="46"/>
                  <a:pt x="261" y="46"/>
                  <a:pt x="262" y="44"/>
                </a:cubicBezTo>
                <a:cubicBezTo>
                  <a:pt x="261" y="46"/>
                  <a:pt x="265" y="46"/>
                  <a:pt x="267" y="45"/>
                </a:cubicBezTo>
                <a:cubicBezTo>
                  <a:pt x="267" y="45"/>
                  <a:pt x="268" y="46"/>
                  <a:pt x="269" y="46"/>
                </a:cubicBezTo>
                <a:close/>
                <a:moveTo>
                  <a:pt x="250" y="119"/>
                </a:moveTo>
                <a:cubicBezTo>
                  <a:pt x="250" y="119"/>
                  <a:pt x="250" y="118"/>
                  <a:pt x="250" y="119"/>
                </a:cubicBezTo>
                <a:cubicBezTo>
                  <a:pt x="250" y="119"/>
                  <a:pt x="250" y="119"/>
                  <a:pt x="250" y="119"/>
                </a:cubicBezTo>
                <a:close/>
                <a:moveTo>
                  <a:pt x="236" y="101"/>
                </a:moveTo>
                <a:cubicBezTo>
                  <a:pt x="235" y="101"/>
                  <a:pt x="234" y="101"/>
                  <a:pt x="232" y="101"/>
                </a:cubicBezTo>
                <a:cubicBezTo>
                  <a:pt x="232" y="101"/>
                  <a:pt x="232" y="101"/>
                  <a:pt x="232" y="100"/>
                </a:cubicBezTo>
                <a:cubicBezTo>
                  <a:pt x="232" y="100"/>
                  <a:pt x="232" y="101"/>
                  <a:pt x="232" y="101"/>
                </a:cubicBezTo>
                <a:cubicBezTo>
                  <a:pt x="234" y="101"/>
                  <a:pt x="234" y="101"/>
                  <a:pt x="236" y="101"/>
                </a:cubicBezTo>
                <a:close/>
                <a:moveTo>
                  <a:pt x="230" y="95"/>
                </a:moveTo>
                <a:cubicBezTo>
                  <a:pt x="231" y="95"/>
                  <a:pt x="233" y="96"/>
                  <a:pt x="234" y="96"/>
                </a:cubicBezTo>
                <a:cubicBezTo>
                  <a:pt x="237" y="96"/>
                  <a:pt x="231" y="96"/>
                  <a:pt x="230" y="95"/>
                </a:cubicBezTo>
                <a:close/>
                <a:moveTo>
                  <a:pt x="239" y="68"/>
                </a:moveTo>
                <a:cubicBezTo>
                  <a:pt x="238" y="67"/>
                  <a:pt x="238" y="67"/>
                  <a:pt x="237" y="67"/>
                </a:cubicBezTo>
                <a:cubicBezTo>
                  <a:pt x="237" y="67"/>
                  <a:pt x="238" y="67"/>
                  <a:pt x="240" y="67"/>
                </a:cubicBezTo>
                <a:cubicBezTo>
                  <a:pt x="238" y="67"/>
                  <a:pt x="240" y="67"/>
                  <a:pt x="239" y="68"/>
                </a:cubicBezTo>
                <a:close/>
                <a:moveTo>
                  <a:pt x="239" y="67"/>
                </a:moveTo>
                <a:cubicBezTo>
                  <a:pt x="239" y="66"/>
                  <a:pt x="240" y="67"/>
                  <a:pt x="242" y="67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1" y="67"/>
                  <a:pt x="241" y="67"/>
                  <a:pt x="241" y="67"/>
                </a:cubicBezTo>
                <a:cubicBezTo>
                  <a:pt x="240" y="67"/>
                  <a:pt x="240" y="67"/>
                  <a:pt x="239" y="67"/>
                </a:cubicBezTo>
                <a:close/>
                <a:moveTo>
                  <a:pt x="239" y="65"/>
                </a:moveTo>
                <a:cubicBezTo>
                  <a:pt x="239" y="65"/>
                  <a:pt x="239" y="65"/>
                  <a:pt x="239" y="65"/>
                </a:cubicBezTo>
                <a:cubicBezTo>
                  <a:pt x="241" y="65"/>
                  <a:pt x="242" y="66"/>
                  <a:pt x="242" y="66"/>
                </a:cubicBezTo>
                <a:cubicBezTo>
                  <a:pt x="241" y="66"/>
                  <a:pt x="240" y="66"/>
                  <a:pt x="239" y="66"/>
                </a:cubicBezTo>
                <a:cubicBezTo>
                  <a:pt x="238" y="65"/>
                  <a:pt x="240" y="65"/>
                  <a:pt x="241" y="65"/>
                </a:cubicBezTo>
                <a:cubicBezTo>
                  <a:pt x="240" y="65"/>
                  <a:pt x="240" y="65"/>
                  <a:pt x="239" y="65"/>
                </a:cubicBezTo>
                <a:close/>
                <a:moveTo>
                  <a:pt x="240" y="44"/>
                </a:moveTo>
                <a:cubicBezTo>
                  <a:pt x="241" y="43"/>
                  <a:pt x="240" y="44"/>
                  <a:pt x="240" y="44"/>
                </a:cubicBezTo>
                <a:cubicBezTo>
                  <a:pt x="240" y="44"/>
                  <a:pt x="239" y="45"/>
                  <a:pt x="239" y="45"/>
                </a:cubicBezTo>
                <a:cubicBezTo>
                  <a:pt x="239" y="45"/>
                  <a:pt x="239" y="45"/>
                  <a:pt x="240" y="45"/>
                </a:cubicBezTo>
                <a:cubicBezTo>
                  <a:pt x="241" y="44"/>
                  <a:pt x="239" y="45"/>
                  <a:pt x="240" y="44"/>
                </a:cubicBezTo>
                <a:close/>
                <a:moveTo>
                  <a:pt x="239" y="45"/>
                </a:move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lose/>
                <a:moveTo>
                  <a:pt x="240" y="44"/>
                </a:moveTo>
                <a:cubicBezTo>
                  <a:pt x="240" y="44"/>
                  <a:pt x="240" y="44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40" y="44"/>
                </a:cubicBezTo>
                <a:close/>
                <a:moveTo>
                  <a:pt x="241" y="43"/>
                </a:moveTo>
                <a:cubicBezTo>
                  <a:pt x="240" y="44"/>
                  <a:pt x="240" y="44"/>
                  <a:pt x="240" y="45"/>
                </a:cubicBezTo>
                <a:cubicBezTo>
                  <a:pt x="240" y="45"/>
                  <a:pt x="240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40" y="45"/>
                  <a:pt x="240" y="44"/>
                </a:cubicBezTo>
                <a:cubicBezTo>
                  <a:pt x="240" y="44"/>
                  <a:pt x="241" y="43"/>
                  <a:pt x="241" y="43"/>
                </a:cubicBezTo>
                <a:close/>
                <a:moveTo>
                  <a:pt x="239" y="45"/>
                </a:moveTo>
                <a:cubicBezTo>
                  <a:pt x="239" y="45"/>
                  <a:pt x="239" y="45"/>
                  <a:pt x="240" y="45"/>
                </a:cubicBezTo>
                <a:cubicBezTo>
                  <a:pt x="240" y="44"/>
                  <a:pt x="240" y="44"/>
                  <a:pt x="239" y="45"/>
                </a:cubicBezTo>
                <a:cubicBezTo>
                  <a:pt x="240" y="45"/>
                  <a:pt x="242" y="43"/>
                  <a:pt x="242" y="42"/>
                </a:cubicBezTo>
                <a:cubicBezTo>
                  <a:pt x="242" y="42"/>
                  <a:pt x="242" y="42"/>
                  <a:pt x="242" y="42"/>
                </a:cubicBezTo>
                <a:cubicBezTo>
                  <a:pt x="242" y="42"/>
                  <a:pt x="242" y="43"/>
                  <a:pt x="242" y="43"/>
                </a:cubicBezTo>
                <a:cubicBezTo>
                  <a:pt x="240" y="44"/>
                  <a:pt x="242" y="42"/>
                  <a:pt x="241" y="43"/>
                </a:cubicBezTo>
                <a:cubicBezTo>
                  <a:pt x="241" y="43"/>
                  <a:pt x="240" y="44"/>
                  <a:pt x="240" y="44"/>
                </a:cubicBezTo>
                <a:cubicBezTo>
                  <a:pt x="241" y="44"/>
                  <a:pt x="240" y="44"/>
                  <a:pt x="240" y="45"/>
                </a:cubicBezTo>
                <a:cubicBezTo>
                  <a:pt x="240" y="44"/>
                  <a:pt x="241" y="44"/>
                  <a:pt x="241" y="43"/>
                </a:cubicBezTo>
                <a:cubicBezTo>
                  <a:pt x="240" y="44"/>
                  <a:pt x="240" y="44"/>
                  <a:pt x="240" y="45"/>
                </a:cubicBezTo>
                <a:cubicBezTo>
                  <a:pt x="240" y="45"/>
                  <a:pt x="241" y="44"/>
                  <a:pt x="239" y="45"/>
                </a:cubicBezTo>
                <a:cubicBezTo>
                  <a:pt x="241" y="43"/>
                  <a:pt x="239" y="45"/>
                  <a:pt x="242" y="43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1" y="44"/>
                  <a:pt x="241" y="44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2" y="43"/>
                  <a:pt x="241" y="44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2" y="43"/>
                  <a:pt x="242" y="43"/>
                </a:cubicBezTo>
                <a:cubicBezTo>
                  <a:pt x="242" y="43"/>
                  <a:pt x="242" y="43"/>
                  <a:pt x="242" y="44"/>
                </a:cubicBezTo>
                <a:cubicBezTo>
                  <a:pt x="242" y="44"/>
                  <a:pt x="241" y="44"/>
                  <a:pt x="241" y="44"/>
                </a:cubicBezTo>
                <a:cubicBezTo>
                  <a:pt x="240" y="44"/>
                  <a:pt x="240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lose/>
                <a:moveTo>
                  <a:pt x="243" y="40"/>
                </a:moveTo>
                <a:cubicBezTo>
                  <a:pt x="243" y="40"/>
                  <a:pt x="244" y="39"/>
                  <a:pt x="244" y="39"/>
                </a:cubicBezTo>
                <a:cubicBezTo>
                  <a:pt x="244" y="38"/>
                  <a:pt x="244" y="39"/>
                  <a:pt x="243" y="41"/>
                </a:cubicBezTo>
                <a:cubicBezTo>
                  <a:pt x="243" y="41"/>
                  <a:pt x="243" y="41"/>
                  <a:pt x="243" y="41"/>
                </a:cubicBezTo>
                <a:cubicBezTo>
                  <a:pt x="243" y="40"/>
                  <a:pt x="243" y="40"/>
                  <a:pt x="243" y="40"/>
                </a:cubicBezTo>
                <a:close/>
                <a:moveTo>
                  <a:pt x="249" y="45"/>
                </a:moveTo>
                <a:cubicBezTo>
                  <a:pt x="249" y="45"/>
                  <a:pt x="248" y="45"/>
                  <a:pt x="248" y="45"/>
                </a:cubicBezTo>
                <a:cubicBezTo>
                  <a:pt x="248" y="45"/>
                  <a:pt x="248" y="45"/>
                  <a:pt x="248" y="45"/>
                </a:cubicBezTo>
                <a:cubicBezTo>
                  <a:pt x="248" y="45"/>
                  <a:pt x="249" y="45"/>
                  <a:pt x="249" y="45"/>
                </a:cubicBezTo>
                <a:close/>
                <a:moveTo>
                  <a:pt x="244" y="42"/>
                </a:moveTo>
                <a:cubicBezTo>
                  <a:pt x="244" y="42"/>
                  <a:pt x="244" y="42"/>
                  <a:pt x="244" y="42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244" y="42"/>
                  <a:pt x="244" y="42"/>
                  <a:pt x="244" y="42"/>
                </a:cubicBezTo>
                <a:close/>
                <a:moveTo>
                  <a:pt x="247" y="46"/>
                </a:moveTo>
                <a:cubicBezTo>
                  <a:pt x="247" y="46"/>
                  <a:pt x="247" y="46"/>
                  <a:pt x="247" y="46"/>
                </a:cubicBezTo>
                <a:cubicBezTo>
                  <a:pt x="247" y="45"/>
                  <a:pt x="247" y="45"/>
                  <a:pt x="247" y="45"/>
                </a:cubicBezTo>
                <a:cubicBezTo>
                  <a:pt x="247" y="45"/>
                  <a:pt x="247" y="45"/>
                  <a:pt x="247" y="45"/>
                </a:cubicBezTo>
                <a:cubicBezTo>
                  <a:pt x="247" y="45"/>
                  <a:pt x="247" y="46"/>
                  <a:pt x="248" y="46"/>
                </a:cubicBezTo>
                <a:cubicBezTo>
                  <a:pt x="248" y="46"/>
                  <a:pt x="247" y="46"/>
                  <a:pt x="247" y="46"/>
                </a:cubicBezTo>
                <a:close/>
                <a:moveTo>
                  <a:pt x="249" y="44"/>
                </a:moveTo>
                <a:cubicBezTo>
                  <a:pt x="249" y="44"/>
                  <a:pt x="249" y="44"/>
                  <a:pt x="249" y="44"/>
                </a:cubicBezTo>
                <a:cubicBezTo>
                  <a:pt x="249" y="44"/>
                  <a:pt x="249" y="44"/>
                  <a:pt x="249" y="44"/>
                </a:cubicBezTo>
                <a:cubicBezTo>
                  <a:pt x="249" y="44"/>
                  <a:pt x="249" y="44"/>
                  <a:pt x="249" y="44"/>
                </a:cubicBezTo>
                <a:close/>
                <a:moveTo>
                  <a:pt x="249" y="44"/>
                </a:moveTo>
                <a:cubicBezTo>
                  <a:pt x="249" y="44"/>
                  <a:pt x="249" y="44"/>
                  <a:pt x="249" y="44"/>
                </a:cubicBezTo>
                <a:cubicBezTo>
                  <a:pt x="249" y="44"/>
                  <a:pt x="249" y="44"/>
                  <a:pt x="249" y="44"/>
                </a:cubicBezTo>
                <a:cubicBezTo>
                  <a:pt x="249" y="44"/>
                  <a:pt x="249" y="44"/>
                  <a:pt x="249" y="44"/>
                </a:cubicBezTo>
                <a:close/>
                <a:moveTo>
                  <a:pt x="249" y="44"/>
                </a:moveTo>
                <a:cubicBezTo>
                  <a:pt x="249" y="44"/>
                  <a:pt x="249" y="44"/>
                  <a:pt x="249" y="44"/>
                </a:cubicBezTo>
                <a:cubicBezTo>
                  <a:pt x="249" y="44"/>
                  <a:pt x="249" y="44"/>
                  <a:pt x="249" y="44"/>
                </a:cubicBezTo>
                <a:close/>
                <a:moveTo>
                  <a:pt x="243" y="42"/>
                </a:moveTo>
                <a:cubicBezTo>
                  <a:pt x="243" y="42"/>
                  <a:pt x="243" y="42"/>
                  <a:pt x="243" y="42"/>
                </a:cubicBezTo>
                <a:cubicBezTo>
                  <a:pt x="243" y="42"/>
                  <a:pt x="244" y="42"/>
                  <a:pt x="244" y="42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244" y="42"/>
                  <a:pt x="244" y="42"/>
                  <a:pt x="243" y="42"/>
                </a:cubicBezTo>
                <a:close/>
                <a:moveTo>
                  <a:pt x="244" y="40"/>
                </a:moveTo>
                <a:cubicBezTo>
                  <a:pt x="244" y="39"/>
                  <a:pt x="245" y="39"/>
                  <a:pt x="245" y="38"/>
                </a:cubicBezTo>
                <a:cubicBezTo>
                  <a:pt x="245" y="39"/>
                  <a:pt x="245" y="39"/>
                  <a:pt x="245" y="39"/>
                </a:cubicBezTo>
                <a:cubicBezTo>
                  <a:pt x="245" y="39"/>
                  <a:pt x="244" y="39"/>
                  <a:pt x="244" y="39"/>
                </a:cubicBezTo>
                <a:cubicBezTo>
                  <a:pt x="244" y="39"/>
                  <a:pt x="244" y="39"/>
                  <a:pt x="244" y="40"/>
                </a:cubicBezTo>
                <a:close/>
                <a:moveTo>
                  <a:pt x="244" y="40"/>
                </a:moveTo>
                <a:cubicBezTo>
                  <a:pt x="244" y="40"/>
                  <a:pt x="244" y="40"/>
                  <a:pt x="244" y="40"/>
                </a:cubicBezTo>
                <a:cubicBezTo>
                  <a:pt x="244" y="39"/>
                  <a:pt x="244" y="39"/>
                  <a:pt x="245" y="39"/>
                </a:cubicBezTo>
                <a:cubicBezTo>
                  <a:pt x="245" y="38"/>
                  <a:pt x="244" y="39"/>
                  <a:pt x="244" y="40"/>
                </a:cubicBezTo>
                <a:close/>
                <a:moveTo>
                  <a:pt x="243" y="40"/>
                </a:moveTo>
                <a:cubicBezTo>
                  <a:pt x="243" y="41"/>
                  <a:pt x="243" y="41"/>
                  <a:pt x="243" y="41"/>
                </a:cubicBezTo>
                <a:cubicBezTo>
                  <a:pt x="243" y="41"/>
                  <a:pt x="243" y="40"/>
                  <a:pt x="243" y="40"/>
                </a:cubicBezTo>
                <a:cubicBezTo>
                  <a:pt x="243" y="40"/>
                  <a:pt x="243" y="40"/>
                  <a:pt x="243" y="40"/>
                </a:cubicBezTo>
                <a:close/>
                <a:moveTo>
                  <a:pt x="244" y="39"/>
                </a:moveTo>
                <a:cubicBezTo>
                  <a:pt x="244" y="38"/>
                  <a:pt x="243" y="39"/>
                  <a:pt x="244" y="39"/>
                </a:cubicBezTo>
                <a:cubicBezTo>
                  <a:pt x="244" y="38"/>
                  <a:pt x="244" y="38"/>
                  <a:pt x="245" y="37"/>
                </a:cubicBezTo>
                <a:cubicBezTo>
                  <a:pt x="245" y="37"/>
                  <a:pt x="245" y="38"/>
                  <a:pt x="244" y="39"/>
                </a:cubicBezTo>
                <a:close/>
                <a:moveTo>
                  <a:pt x="242" y="41"/>
                </a:moveTo>
                <a:cubicBezTo>
                  <a:pt x="242" y="41"/>
                  <a:pt x="242" y="41"/>
                  <a:pt x="242" y="41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2" y="41"/>
                  <a:pt x="242" y="41"/>
                  <a:pt x="242" y="41"/>
                </a:cubicBezTo>
                <a:close/>
                <a:moveTo>
                  <a:pt x="241" y="44"/>
                </a:moveTo>
                <a:cubicBezTo>
                  <a:pt x="241" y="44"/>
                  <a:pt x="241" y="44"/>
                  <a:pt x="241" y="44"/>
                </a:cubicBezTo>
                <a:close/>
                <a:moveTo>
                  <a:pt x="242" y="44"/>
                </a:moveTo>
                <a:cubicBezTo>
                  <a:pt x="241" y="44"/>
                  <a:pt x="241" y="44"/>
                  <a:pt x="241" y="44"/>
                </a:cubicBezTo>
                <a:cubicBezTo>
                  <a:pt x="241" y="44"/>
                  <a:pt x="241" y="44"/>
                  <a:pt x="242" y="44"/>
                </a:cubicBezTo>
                <a:close/>
                <a:moveTo>
                  <a:pt x="241" y="45"/>
                </a:moveTo>
                <a:cubicBezTo>
                  <a:pt x="241" y="45"/>
                  <a:pt x="241" y="45"/>
                  <a:pt x="241" y="45"/>
                </a:cubicBezTo>
                <a:cubicBezTo>
                  <a:pt x="241" y="45"/>
                  <a:pt x="241" y="45"/>
                  <a:pt x="241" y="45"/>
                </a:cubicBezTo>
                <a:cubicBezTo>
                  <a:pt x="241" y="45"/>
                  <a:pt x="241" y="45"/>
                  <a:pt x="241" y="45"/>
                </a:cubicBezTo>
                <a:close/>
                <a:moveTo>
                  <a:pt x="242" y="44"/>
                </a:move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lose/>
                <a:moveTo>
                  <a:pt x="242" y="44"/>
                </a:moveTo>
                <a:cubicBezTo>
                  <a:pt x="243" y="44"/>
                  <a:pt x="243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lose/>
                <a:moveTo>
                  <a:pt x="243" y="44"/>
                </a:moveTo>
                <a:cubicBezTo>
                  <a:pt x="243" y="44"/>
                  <a:pt x="243" y="44"/>
                  <a:pt x="243" y="44"/>
                </a:cubicBezTo>
                <a:cubicBezTo>
                  <a:pt x="243" y="44"/>
                  <a:pt x="243" y="44"/>
                  <a:pt x="243" y="44"/>
                </a:cubicBezTo>
                <a:cubicBezTo>
                  <a:pt x="243" y="44"/>
                  <a:pt x="243" y="44"/>
                  <a:pt x="243" y="44"/>
                </a:cubicBezTo>
                <a:cubicBezTo>
                  <a:pt x="243" y="44"/>
                  <a:pt x="243" y="44"/>
                  <a:pt x="243" y="44"/>
                </a:cubicBezTo>
                <a:cubicBezTo>
                  <a:pt x="243" y="44"/>
                  <a:pt x="243" y="44"/>
                  <a:pt x="243" y="44"/>
                </a:cubicBezTo>
                <a:cubicBezTo>
                  <a:pt x="243" y="44"/>
                  <a:pt x="243" y="44"/>
                  <a:pt x="243" y="44"/>
                </a:cubicBezTo>
                <a:close/>
                <a:moveTo>
                  <a:pt x="248" y="37"/>
                </a:moveTo>
                <a:cubicBezTo>
                  <a:pt x="248" y="37"/>
                  <a:pt x="248" y="37"/>
                  <a:pt x="248" y="37"/>
                </a:cubicBezTo>
                <a:cubicBezTo>
                  <a:pt x="248" y="37"/>
                  <a:pt x="248" y="37"/>
                  <a:pt x="248" y="37"/>
                </a:cubicBezTo>
                <a:cubicBezTo>
                  <a:pt x="248" y="37"/>
                  <a:pt x="248" y="37"/>
                  <a:pt x="248" y="37"/>
                </a:cubicBezTo>
                <a:close/>
                <a:moveTo>
                  <a:pt x="236" y="35"/>
                </a:moveTo>
                <a:cubicBezTo>
                  <a:pt x="236" y="36"/>
                  <a:pt x="236" y="36"/>
                  <a:pt x="236" y="36"/>
                </a:cubicBezTo>
                <a:cubicBezTo>
                  <a:pt x="236" y="36"/>
                  <a:pt x="236" y="35"/>
                  <a:pt x="236" y="37"/>
                </a:cubicBezTo>
                <a:cubicBezTo>
                  <a:pt x="236" y="36"/>
                  <a:pt x="236" y="40"/>
                  <a:pt x="236" y="39"/>
                </a:cubicBezTo>
                <a:cubicBezTo>
                  <a:pt x="236" y="37"/>
                  <a:pt x="236" y="38"/>
                  <a:pt x="236" y="38"/>
                </a:cubicBezTo>
                <a:cubicBezTo>
                  <a:pt x="236" y="37"/>
                  <a:pt x="236" y="36"/>
                  <a:pt x="236" y="36"/>
                </a:cubicBezTo>
                <a:cubicBezTo>
                  <a:pt x="236" y="38"/>
                  <a:pt x="236" y="36"/>
                  <a:pt x="237" y="36"/>
                </a:cubicBezTo>
                <a:cubicBezTo>
                  <a:pt x="237" y="36"/>
                  <a:pt x="237" y="37"/>
                  <a:pt x="237" y="37"/>
                </a:cubicBezTo>
                <a:cubicBezTo>
                  <a:pt x="237" y="36"/>
                  <a:pt x="237" y="37"/>
                  <a:pt x="237" y="37"/>
                </a:cubicBezTo>
                <a:cubicBezTo>
                  <a:pt x="237" y="35"/>
                  <a:pt x="237" y="37"/>
                  <a:pt x="237" y="35"/>
                </a:cubicBezTo>
                <a:cubicBezTo>
                  <a:pt x="237" y="35"/>
                  <a:pt x="237" y="34"/>
                  <a:pt x="237" y="34"/>
                </a:cubicBezTo>
                <a:cubicBezTo>
                  <a:pt x="237" y="35"/>
                  <a:pt x="237" y="36"/>
                  <a:pt x="237" y="37"/>
                </a:cubicBezTo>
                <a:cubicBezTo>
                  <a:pt x="237" y="38"/>
                  <a:pt x="237" y="39"/>
                  <a:pt x="237" y="39"/>
                </a:cubicBezTo>
                <a:cubicBezTo>
                  <a:pt x="237" y="38"/>
                  <a:pt x="237" y="39"/>
                  <a:pt x="237" y="38"/>
                </a:cubicBezTo>
                <a:cubicBezTo>
                  <a:pt x="237" y="39"/>
                  <a:pt x="237" y="39"/>
                  <a:pt x="237" y="40"/>
                </a:cubicBezTo>
                <a:cubicBezTo>
                  <a:pt x="237" y="39"/>
                  <a:pt x="237" y="39"/>
                  <a:pt x="237" y="38"/>
                </a:cubicBezTo>
                <a:cubicBezTo>
                  <a:pt x="237" y="39"/>
                  <a:pt x="237" y="40"/>
                  <a:pt x="237" y="40"/>
                </a:cubicBezTo>
                <a:cubicBezTo>
                  <a:pt x="238" y="37"/>
                  <a:pt x="238" y="42"/>
                  <a:pt x="238" y="39"/>
                </a:cubicBezTo>
                <a:cubicBezTo>
                  <a:pt x="238" y="39"/>
                  <a:pt x="238" y="40"/>
                  <a:pt x="238" y="41"/>
                </a:cubicBezTo>
                <a:cubicBezTo>
                  <a:pt x="238" y="40"/>
                  <a:pt x="238" y="40"/>
                  <a:pt x="238" y="39"/>
                </a:cubicBezTo>
                <a:cubicBezTo>
                  <a:pt x="238" y="42"/>
                  <a:pt x="238" y="38"/>
                  <a:pt x="238" y="41"/>
                </a:cubicBezTo>
                <a:cubicBezTo>
                  <a:pt x="238" y="38"/>
                  <a:pt x="238" y="40"/>
                  <a:pt x="239" y="37"/>
                </a:cubicBezTo>
                <a:cubicBezTo>
                  <a:pt x="239" y="37"/>
                  <a:pt x="239" y="38"/>
                  <a:pt x="239" y="37"/>
                </a:cubicBezTo>
                <a:cubicBezTo>
                  <a:pt x="239" y="38"/>
                  <a:pt x="238" y="39"/>
                  <a:pt x="238" y="39"/>
                </a:cubicBezTo>
                <a:cubicBezTo>
                  <a:pt x="239" y="37"/>
                  <a:pt x="238" y="41"/>
                  <a:pt x="239" y="39"/>
                </a:cubicBezTo>
                <a:cubicBezTo>
                  <a:pt x="238" y="39"/>
                  <a:pt x="239" y="36"/>
                  <a:pt x="239" y="36"/>
                </a:cubicBezTo>
                <a:cubicBezTo>
                  <a:pt x="238" y="40"/>
                  <a:pt x="239" y="36"/>
                  <a:pt x="239" y="36"/>
                </a:cubicBezTo>
                <a:cubicBezTo>
                  <a:pt x="239" y="38"/>
                  <a:pt x="239" y="38"/>
                  <a:pt x="239" y="39"/>
                </a:cubicBezTo>
                <a:cubicBezTo>
                  <a:pt x="239" y="38"/>
                  <a:pt x="239" y="40"/>
                  <a:pt x="239" y="39"/>
                </a:cubicBezTo>
                <a:cubicBezTo>
                  <a:pt x="239" y="40"/>
                  <a:pt x="238" y="40"/>
                  <a:pt x="238" y="41"/>
                </a:cubicBezTo>
                <a:cubicBezTo>
                  <a:pt x="239" y="40"/>
                  <a:pt x="238" y="40"/>
                  <a:pt x="238" y="41"/>
                </a:cubicBezTo>
                <a:cubicBezTo>
                  <a:pt x="239" y="37"/>
                  <a:pt x="239" y="37"/>
                  <a:pt x="239" y="36"/>
                </a:cubicBezTo>
                <a:cubicBezTo>
                  <a:pt x="239" y="37"/>
                  <a:pt x="239" y="37"/>
                  <a:pt x="239" y="37"/>
                </a:cubicBezTo>
                <a:cubicBezTo>
                  <a:pt x="239" y="37"/>
                  <a:pt x="239" y="37"/>
                  <a:pt x="239" y="37"/>
                </a:cubicBezTo>
                <a:cubicBezTo>
                  <a:pt x="239" y="39"/>
                  <a:pt x="239" y="39"/>
                  <a:pt x="239" y="39"/>
                </a:cubicBezTo>
                <a:cubicBezTo>
                  <a:pt x="239" y="38"/>
                  <a:pt x="239" y="38"/>
                  <a:pt x="239" y="39"/>
                </a:cubicBezTo>
                <a:cubicBezTo>
                  <a:pt x="239" y="39"/>
                  <a:pt x="239" y="40"/>
                  <a:pt x="238" y="41"/>
                </a:cubicBezTo>
                <a:cubicBezTo>
                  <a:pt x="239" y="40"/>
                  <a:pt x="238" y="41"/>
                  <a:pt x="239" y="39"/>
                </a:cubicBezTo>
                <a:cubicBezTo>
                  <a:pt x="239" y="38"/>
                  <a:pt x="238" y="42"/>
                  <a:pt x="239" y="41"/>
                </a:cubicBezTo>
                <a:cubicBezTo>
                  <a:pt x="239" y="40"/>
                  <a:pt x="239" y="37"/>
                  <a:pt x="240" y="37"/>
                </a:cubicBezTo>
                <a:cubicBezTo>
                  <a:pt x="239" y="38"/>
                  <a:pt x="239" y="38"/>
                  <a:pt x="240" y="37"/>
                </a:cubicBezTo>
                <a:cubicBezTo>
                  <a:pt x="240" y="37"/>
                  <a:pt x="240" y="37"/>
                  <a:pt x="240" y="37"/>
                </a:cubicBezTo>
                <a:cubicBezTo>
                  <a:pt x="239" y="39"/>
                  <a:pt x="239" y="38"/>
                  <a:pt x="239" y="40"/>
                </a:cubicBezTo>
                <a:cubicBezTo>
                  <a:pt x="239" y="39"/>
                  <a:pt x="239" y="42"/>
                  <a:pt x="239" y="39"/>
                </a:cubicBezTo>
                <a:cubicBezTo>
                  <a:pt x="239" y="41"/>
                  <a:pt x="239" y="40"/>
                  <a:pt x="239" y="41"/>
                </a:cubicBezTo>
                <a:cubicBezTo>
                  <a:pt x="239" y="41"/>
                  <a:pt x="239" y="41"/>
                  <a:pt x="238" y="42"/>
                </a:cubicBezTo>
                <a:cubicBezTo>
                  <a:pt x="238" y="42"/>
                  <a:pt x="238" y="42"/>
                  <a:pt x="238" y="43"/>
                </a:cubicBezTo>
                <a:cubicBezTo>
                  <a:pt x="238" y="42"/>
                  <a:pt x="239" y="41"/>
                  <a:pt x="239" y="40"/>
                </a:cubicBezTo>
                <a:cubicBezTo>
                  <a:pt x="238" y="43"/>
                  <a:pt x="239" y="41"/>
                  <a:pt x="239" y="41"/>
                </a:cubicBezTo>
                <a:cubicBezTo>
                  <a:pt x="239" y="40"/>
                  <a:pt x="240" y="39"/>
                  <a:pt x="240" y="39"/>
                </a:cubicBezTo>
                <a:cubicBezTo>
                  <a:pt x="239" y="41"/>
                  <a:pt x="240" y="38"/>
                  <a:pt x="240" y="38"/>
                </a:cubicBezTo>
                <a:cubicBezTo>
                  <a:pt x="240" y="37"/>
                  <a:pt x="240" y="37"/>
                  <a:pt x="241" y="38"/>
                </a:cubicBezTo>
                <a:cubicBezTo>
                  <a:pt x="241" y="38"/>
                  <a:pt x="241" y="39"/>
                  <a:pt x="241" y="39"/>
                </a:cubicBezTo>
                <a:cubicBezTo>
                  <a:pt x="240" y="41"/>
                  <a:pt x="239" y="44"/>
                  <a:pt x="239" y="45"/>
                </a:cubicBezTo>
                <a:cubicBezTo>
                  <a:pt x="240" y="42"/>
                  <a:pt x="239" y="44"/>
                  <a:pt x="241" y="42"/>
                </a:cubicBezTo>
                <a:cubicBezTo>
                  <a:pt x="240" y="42"/>
                  <a:pt x="240" y="43"/>
                  <a:pt x="240" y="43"/>
                </a:cubicBezTo>
                <a:cubicBezTo>
                  <a:pt x="240" y="43"/>
                  <a:pt x="240" y="44"/>
                  <a:pt x="240" y="43"/>
                </a:cubicBezTo>
                <a:cubicBezTo>
                  <a:pt x="241" y="41"/>
                  <a:pt x="239" y="44"/>
                  <a:pt x="240" y="43"/>
                </a:cubicBezTo>
                <a:cubicBezTo>
                  <a:pt x="240" y="43"/>
                  <a:pt x="240" y="42"/>
                  <a:pt x="241" y="42"/>
                </a:cubicBezTo>
                <a:cubicBezTo>
                  <a:pt x="241" y="42"/>
                  <a:pt x="241" y="41"/>
                  <a:pt x="241" y="41"/>
                </a:cubicBezTo>
                <a:cubicBezTo>
                  <a:pt x="240" y="43"/>
                  <a:pt x="241" y="42"/>
                  <a:pt x="241" y="42"/>
                </a:cubicBezTo>
                <a:cubicBezTo>
                  <a:pt x="241" y="42"/>
                  <a:pt x="241" y="42"/>
                  <a:pt x="240" y="43"/>
                </a:cubicBezTo>
                <a:cubicBezTo>
                  <a:pt x="240" y="43"/>
                  <a:pt x="240" y="43"/>
                  <a:pt x="240" y="43"/>
                </a:cubicBezTo>
                <a:cubicBezTo>
                  <a:pt x="242" y="40"/>
                  <a:pt x="241" y="41"/>
                  <a:pt x="242" y="41"/>
                </a:cubicBezTo>
                <a:cubicBezTo>
                  <a:pt x="242" y="40"/>
                  <a:pt x="243" y="39"/>
                  <a:pt x="243" y="39"/>
                </a:cubicBezTo>
                <a:cubicBezTo>
                  <a:pt x="243" y="39"/>
                  <a:pt x="243" y="39"/>
                  <a:pt x="242" y="40"/>
                </a:cubicBezTo>
                <a:cubicBezTo>
                  <a:pt x="242" y="41"/>
                  <a:pt x="243" y="39"/>
                  <a:pt x="243" y="39"/>
                </a:cubicBezTo>
                <a:cubicBezTo>
                  <a:pt x="242" y="41"/>
                  <a:pt x="242" y="40"/>
                  <a:pt x="242" y="41"/>
                </a:cubicBezTo>
                <a:cubicBezTo>
                  <a:pt x="242" y="40"/>
                  <a:pt x="241" y="42"/>
                  <a:pt x="240" y="43"/>
                </a:cubicBezTo>
                <a:cubicBezTo>
                  <a:pt x="240" y="43"/>
                  <a:pt x="239" y="45"/>
                  <a:pt x="240" y="44"/>
                </a:cubicBezTo>
                <a:cubicBezTo>
                  <a:pt x="241" y="43"/>
                  <a:pt x="242" y="41"/>
                  <a:pt x="243" y="40"/>
                </a:cubicBezTo>
                <a:cubicBezTo>
                  <a:pt x="242" y="41"/>
                  <a:pt x="242" y="41"/>
                  <a:pt x="241" y="43"/>
                </a:cubicBezTo>
                <a:cubicBezTo>
                  <a:pt x="241" y="43"/>
                  <a:pt x="240" y="43"/>
                  <a:pt x="240" y="44"/>
                </a:cubicBezTo>
                <a:cubicBezTo>
                  <a:pt x="242" y="42"/>
                  <a:pt x="240" y="44"/>
                  <a:pt x="241" y="43"/>
                </a:cubicBezTo>
                <a:cubicBezTo>
                  <a:pt x="241" y="42"/>
                  <a:pt x="242" y="41"/>
                  <a:pt x="242" y="41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1" y="43"/>
                  <a:pt x="241" y="43"/>
                  <a:pt x="241" y="43"/>
                </a:cubicBezTo>
                <a:cubicBezTo>
                  <a:pt x="239" y="45"/>
                  <a:pt x="240" y="44"/>
                  <a:pt x="238" y="46"/>
                </a:cubicBezTo>
                <a:cubicBezTo>
                  <a:pt x="239" y="46"/>
                  <a:pt x="239" y="46"/>
                  <a:pt x="239" y="46"/>
                </a:cubicBezTo>
                <a:cubicBezTo>
                  <a:pt x="239" y="46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40" y="44"/>
                </a:cubicBezTo>
                <a:cubicBezTo>
                  <a:pt x="238" y="46"/>
                  <a:pt x="240" y="44"/>
                  <a:pt x="240" y="44"/>
                </a:cubicBezTo>
                <a:cubicBezTo>
                  <a:pt x="240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1" y="44"/>
                  <a:pt x="240" y="45"/>
                </a:cubicBezTo>
                <a:cubicBezTo>
                  <a:pt x="240" y="45"/>
                  <a:pt x="241" y="45"/>
                  <a:pt x="241" y="45"/>
                </a:cubicBezTo>
                <a:cubicBezTo>
                  <a:pt x="241" y="45"/>
                  <a:pt x="241" y="45"/>
                  <a:pt x="241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0" y="45"/>
                  <a:pt x="241" y="45"/>
                  <a:pt x="241" y="44"/>
                </a:cubicBezTo>
                <a:cubicBezTo>
                  <a:pt x="241" y="44"/>
                  <a:pt x="242" y="44"/>
                  <a:pt x="241" y="44"/>
                </a:cubicBezTo>
                <a:cubicBezTo>
                  <a:pt x="241" y="44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2" y="44"/>
                  <a:pt x="241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2" y="44"/>
                  <a:pt x="241" y="45"/>
                  <a:pt x="242" y="45"/>
                </a:cubicBezTo>
                <a:cubicBezTo>
                  <a:pt x="242" y="45"/>
                  <a:pt x="243" y="45"/>
                  <a:pt x="243" y="46"/>
                </a:cubicBezTo>
                <a:cubicBezTo>
                  <a:pt x="243" y="45"/>
                  <a:pt x="242" y="45"/>
                  <a:pt x="241" y="45"/>
                </a:cubicBezTo>
                <a:cubicBezTo>
                  <a:pt x="242" y="46"/>
                  <a:pt x="243" y="46"/>
                  <a:pt x="244" y="47"/>
                </a:cubicBezTo>
                <a:cubicBezTo>
                  <a:pt x="240" y="46"/>
                  <a:pt x="241" y="47"/>
                  <a:pt x="243" y="48"/>
                </a:cubicBezTo>
                <a:cubicBezTo>
                  <a:pt x="243" y="48"/>
                  <a:pt x="243" y="48"/>
                  <a:pt x="243" y="48"/>
                </a:cubicBezTo>
                <a:cubicBezTo>
                  <a:pt x="241" y="48"/>
                  <a:pt x="241" y="48"/>
                  <a:pt x="241" y="48"/>
                </a:cubicBezTo>
                <a:cubicBezTo>
                  <a:pt x="240" y="48"/>
                  <a:pt x="237" y="51"/>
                  <a:pt x="241" y="53"/>
                </a:cubicBezTo>
                <a:cubicBezTo>
                  <a:pt x="238" y="52"/>
                  <a:pt x="239" y="54"/>
                  <a:pt x="241" y="55"/>
                </a:cubicBezTo>
                <a:cubicBezTo>
                  <a:pt x="239" y="56"/>
                  <a:pt x="240" y="58"/>
                  <a:pt x="239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7" y="59"/>
                  <a:pt x="239" y="60"/>
                  <a:pt x="237" y="60"/>
                </a:cubicBezTo>
                <a:cubicBezTo>
                  <a:pt x="237" y="60"/>
                  <a:pt x="238" y="60"/>
                  <a:pt x="237" y="59"/>
                </a:cubicBezTo>
                <a:cubicBezTo>
                  <a:pt x="236" y="59"/>
                  <a:pt x="235" y="60"/>
                  <a:pt x="237" y="60"/>
                </a:cubicBezTo>
                <a:cubicBezTo>
                  <a:pt x="236" y="61"/>
                  <a:pt x="236" y="61"/>
                  <a:pt x="237" y="62"/>
                </a:cubicBezTo>
                <a:cubicBezTo>
                  <a:pt x="236" y="62"/>
                  <a:pt x="236" y="62"/>
                  <a:pt x="235" y="61"/>
                </a:cubicBezTo>
                <a:cubicBezTo>
                  <a:pt x="235" y="62"/>
                  <a:pt x="236" y="62"/>
                  <a:pt x="236" y="62"/>
                </a:cubicBezTo>
                <a:cubicBezTo>
                  <a:pt x="234" y="62"/>
                  <a:pt x="235" y="63"/>
                  <a:pt x="234" y="63"/>
                </a:cubicBezTo>
                <a:cubicBezTo>
                  <a:pt x="235" y="63"/>
                  <a:pt x="235" y="63"/>
                  <a:pt x="236" y="64"/>
                </a:cubicBezTo>
                <a:cubicBezTo>
                  <a:pt x="236" y="64"/>
                  <a:pt x="234" y="63"/>
                  <a:pt x="234" y="63"/>
                </a:cubicBezTo>
                <a:cubicBezTo>
                  <a:pt x="236" y="66"/>
                  <a:pt x="231" y="66"/>
                  <a:pt x="235" y="68"/>
                </a:cubicBezTo>
                <a:cubicBezTo>
                  <a:pt x="231" y="68"/>
                  <a:pt x="237" y="72"/>
                  <a:pt x="231" y="71"/>
                </a:cubicBezTo>
                <a:cubicBezTo>
                  <a:pt x="235" y="72"/>
                  <a:pt x="230" y="73"/>
                  <a:pt x="234" y="73"/>
                </a:cubicBezTo>
                <a:cubicBezTo>
                  <a:pt x="234" y="73"/>
                  <a:pt x="231" y="73"/>
                  <a:pt x="233" y="74"/>
                </a:cubicBezTo>
                <a:cubicBezTo>
                  <a:pt x="232" y="74"/>
                  <a:pt x="230" y="73"/>
                  <a:pt x="231" y="74"/>
                </a:cubicBezTo>
                <a:cubicBezTo>
                  <a:pt x="231" y="74"/>
                  <a:pt x="233" y="74"/>
                  <a:pt x="233" y="74"/>
                </a:cubicBezTo>
                <a:cubicBezTo>
                  <a:pt x="232" y="74"/>
                  <a:pt x="233" y="74"/>
                  <a:pt x="233" y="74"/>
                </a:cubicBezTo>
                <a:cubicBezTo>
                  <a:pt x="231" y="74"/>
                  <a:pt x="233" y="75"/>
                  <a:pt x="231" y="75"/>
                </a:cubicBezTo>
                <a:cubicBezTo>
                  <a:pt x="232" y="75"/>
                  <a:pt x="233" y="75"/>
                  <a:pt x="233" y="75"/>
                </a:cubicBezTo>
                <a:cubicBezTo>
                  <a:pt x="233" y="75"/>
                  <a:pt x="230" y="75"/>
                  <a:pt x="233" y="76"/>
                </a:cubicBezTo>
                <a:cubicBezTo>
                  <a:pt x="230" y="76"/>
                  <a:pt x="230" y="76"/>
                  <a:pt x="233" y="77"/>
                </a:cubicBezTo>
                <a:cubicBezTo>
                  <a:pt x="232" y="77"/>
                  <a:pt x="230" y="77"/>
                  <a:pt x="230" y="77"/>
                </a:cubicBezTo>
                <a:cubicBezTo>
                  <a:pt x="232" y="78"/>
                  <a:pt x="229" y="77"/>
                  <a:pt x="229" y="78"/>
                </a:cubicBezTo>
                <a:cubicBezTo>
                  <a:pt x="230" y="78"/>
                  <a:pt x="230" y="78"/>
                  <a:pt x="231" y="78"/>
                </a:cubicBezTo>
                <a:cubicBezTo>
                  <a:pt x="230" y="78"/>
                  <a:pt x="231" y="78"/>
                  <a:pt x="232" y="79"/>
                </a:cubicBezTo>
                <a:cubicBezTo>
                  <a:pt x="230" y="78"/>
                  <a:pt x="230" y="78"/>
                  <a:pt x="229" y="78"/>
                </a:cubicBezTo>
                <a:cubicBezTo>
                  <a:pt x="228" y="78"/>
                  <a:pt x="233" y="79"/>
                  <a:pt x="230" y="79"/>
                </a:cubicBezTo>
                <a:cubicBezTo>
                  <a:pt x="229" y="79"/>
                  <a:pt x="231" y="79"/>
                  <a:pt x="230" y="79"/>
                </a:cubicBezTo>
                <a:cubicBezTo>
                  <a:pt x="232" y="80"/>
                  <a:pt x="233" y="80"/>
                  <a:pt x="234" y="80"/>
                </a:cubicBezTo>
                <a:cubicBezTo>
                  <a:pt x="233" y="80"/>
                  <a:pt x="233" y="80"/>
                  <a:pt x="233" y="80"/>
                </a:cubicBezTo>
                <a:cubicBezTo>
                  <a:pt x="231" y="80"/>
                  <a:pt x="230" y="79"/>
                  <a:pt x="229" y="79"/>
                </a:cubicBezTo>
                <a:cubicBezTo>
                  <a:pt x="230" y="80"/>
                  <a:pt x="231" y="80"/>
                  <a:pt x="231" y="80"/>
                </a:cubicBezTo>
                <a:cubicBezTo>
                  <a:pt x="229" y="79"/>
                  <a:pt x="229" y="80"/>
                  <a:pt x="228" y="80"/>
                </a:cubicBezTo>
                <a:cubicBezTo>
                  <a:pt x="229" y="80"/>
                  <a:pt x="231" y="80"/>
                  <a:pt x="231" y="81"/>
                </a:cubicBezTo>
                <a:cubicBezTo>
                  <a:pt x="231" y="81"/>
                  <a:pt x="231" y="81"/>
                  <a:pt x="229" y="80"/>
                </a:cubicBezTo>
                <a:cubicBezTo>
                  <a:pt x="230" y="81"/>
                  <a:pt x="229" y="81"/>
                  <a:pt x="230" y="81"/>
                </a:cubicBezTo>
                <a:cubicBezTo>
                  <a:pt x="228" y="81"/>
                  <a:pt x="230" y="82"/>
                  <a:pt x="228" y="82"/>
                </a:cubicBezTo>
                <a:cubicBezTo>
                  <a:pt x="230" y="82"/>
                  <a:pt x="227" y="82"/>
                  <a:pt x="230" y="83"/>
                </a:cubicBezTo>
                <a:cubicBezTo>
                  <a:pt x="229" y="82"/>
                  <a:pt x="229" y="82"/>
                  <a:pt x="228" y="82"/>
                </a:cubicBezTo>
                <a:cubicBezTo>
                  <a:pt x="229" y="82"/>
                  <a:pt x="229" y="83"/>
                  <a:pt x="229" y="83"/>
                </a:cubicBezTo>
                <a:cubicBezTo>
                  <a:pt x="228" y="82"/>
                  <a:pt x="228" y="82"/>
                  <a:pt x="228" y="82"/>
                </a:cubicBezTo>
                <a:cubicBezTo>
                  <a:pt x="228" y="83"/>
                  <a:pt x="228" y="83"/>
                  <a:pt x="227" y="83"/>
                </a:cubicBezTo>
                <a:cubicBezTo>
                  <a:pt x="232" y="84"/>
                  <a:pt x="227" y="83"/>
                  <a:pt x="227" y="84"/>
                </a:cubicBezTo>
                <a:cubicBezTo>
                  <a:pt x="228" y="84"/>
                  <a:pt x="229" y="84"/>
                  <a:pt x="229" y="84"/>
                </a:cubicBezTo>
                <a:cubicBezTo>
                  <a:pt x="229" y="85"/>
                  <a:pt x="229" y="85"/>
                  <a:pt x="229" y="85"/>
                </a:cubicBezTo>
                <a:cubicBezTo>
                  <a:pt x="229" y="85"/>
                  <a:pt x="229" y="85"/>
                  <a:pt x="229" y="85"/>
                </a:cubicBezTo>
                <a:cubicBezTo>
                  <a:pt x="229" y="85"/>
                  <a:pt x="229" y="85"/>
                  <a:pt x="228" y="85"/>
                </a:cubicBezTo>
                <a:cubicBezTo>
                  <a:pt x="229" y="84"/>
                  <a:pt x="229" y="84"/>
                  <a:pt x="229" y="84"/>
                </a:cubicBezTo>
                <a:cubicBezTo>
                  <a:pt x="228" y="84"/>
                  <a:pt x="228" y="84"/>
                  <a:pt x="228" y="84"/>
                </a:cubicBezTo>
                <a:cubicBezTo>
                  <a:pt x="228" y="85"/>
                  <a:pt x="228" y="85"/>
                  <a:pt x="228" y="85"/>
                </a:cubicBezTo>
                <a:cubicBezTo>
                  <a:pt x="228" y="85"/>
                  <a:pt x="228" y="86"/>
                  <a:pt x="229" y="86"/>
                </a:cubicBezTo>
                <a:cubicBezTo>
                  <a:pt x="228" y="86"/>
                  <a:pt x="228" y="86"/>
                  <a:pt x="227" y="86"/>
                </a:cubicBezTo>
                <a:cubicBezTo>
                  <a:pt x="230" y="87"/>
                  <a:pt x="227" y="88"/>
                  <a:pt x="230" y="89"/>
                </a:cubicBezTo>
                <a:cubicBezTo>
                  <a:pt x="229" y="89"/>
                  <a:pt x="229" y="89"/>
                  <a:pt x="228" y="89"/>
                </a:cubicBezTo>
                <a:cubicBezTo>
                  <a:pt x="229" y="89"/>
                  <a:pt x="228" y="89"/>
                  <a:pt x="230" y="90"/>
                </a:cubicBezTo>
                <a:cubicBezTo>
                  <a:pt x="226" y="89"/>
                  <a:pt x="232" y="91"/>
                  <a:pt x="229" y="90"/>
                </a:cubicBezTo>
                <a:cubicBezTo>
                  <a:pt x="228" y="91"/>
                  <a:pt x="232" y="91"/>
                  <a:pt x="231" y="91"/>
                </a:cubicBezTo>
                <a:cubicBezTo>
                  <a:pt x="230" y="91"/>
                  <a:pt x="230" y="91"/>
                  <a:pt x="229" y="91"/>
                </a:cubicBezTo>
                <a:cubicBezTo>
                  <a:pt x="229" y="92"/>
                  <a:pt x="231" y="93"/>
                  <a:pt x="229" y="93"/>
                </a:cubicBezTo>
                <a:cubicBezTo>
                  <a:pt x="231" y="93"/>
                  <a:pt x="229" y="94"/>
                  <a:pt x="231" y="95"/>
                </a:cubicBezTo>
                <a:cubicBezTo>
                  <a:pt x="230" y="94"/>
                  <a:pt x="229" y="94"/>
                  <a:pt x="229" y="95"/>
                </a:cubicBezTo>
                <a:cubicBezTo>
                  <a:pt x="231" y="95"/>
                  <a:pt x="232" y="95"/>
                  <a:pt x="234" y="96"/>
                </a:cubicBezTo>
                <a:cubicBezTo>
                  <a:pt x="231" y="95"/>
                  <a:pt x="231" y="95"/>
                  <a:pt x="229" y="95"/>
                </a:cubicBezTo>
                <a:cubicBezTo>
                  <a:pt x="229" y="96"/>
                  <a:pt x="229" y="95"/>
                  <a:pt x="228" y="96"/>
                </a:cubicBezTo>
                <a:cubicBezTo>
                  <a:pt x="228" y="96"/>
                  <a:pt x="228" y="96"/>
                  <a:pt x="228" y="96"/>
                </a:cubicBezTo>
                <a:cubicBezTo>
                  <a:pt x="229" y="96"/>
                  <a:pt x="230" y="96"/>
                  <a:pt x="230" y="96"/>
                </a:cubicBezTo>
                <a:cubicBezTo>
                  <a:pt x="228" y="96"/>
                  <a:pt x="232" y="97"/>
                  <a:pt x="230" y="96"/>
                </a:cubicBezTo>
                <a:cubicBezTo>
                  <a:pt x="229" y="96"/>
                  <a:pt x="229" y="96"/>
                  <a:pt x="228" y="96"/>
                </a:cubicBezTo>
                <a:cubicBezTo>
                  <a:pt x="229" y="96"/>
                  <a:pt x="228" y="96"/>
                  <a:pt x="228" y="96"/>
                </a:cubicBezTo>
                <a:cubicBezTo>
                  <a:pt x="229" y="97"/>
                  <a:pt x="230" y="96"/>
                  <a:pt x="230" y="97"/>
                </a:cubicBezTo>
                <a:cubicBezTo>
                  <a:pt x="229" y="97"/>
                  <a:pt x="230" y="97"/>
                  <a:pt x="228" y="96"/>
                </a:cubicBezTo>
                <a:cubicBezTo>
                  <a:pt x="228" y="97"/>
                  <a:pt x="229" y="97"/>
                  <a:pt x="230" y="97"/>
                </a:cubicBezTo>
                <a:cubicBezTo>
                  <a:pt x="229" y="98"/>
                  <a:pt x="229" y="97"/>
                  <a:pt x="228" y="97"/>
                </a:cubicBezTo>
                <a:cubicBezTo>
                  <a:pt x="227" y="98"/>
                  <a:pt x="231" y="99"/>
                  <a:pt x="228" y="98"/>
                </a:cubicBezTo>
                <a:cubicBezTo>
                  <a:pt x="228" y="99"/>
                  <a:pt x="230" y="99"/>
                  <a:pt x="230" y="99"/>
                </a:cubicBezTo>
                <a:cubicBezTo>
                  <a:pt x="229" y="99"/>
                  <a:pt x="227" y="100"/>
                  <a:pt x="230" y="100"/>
                </a:cubicBezTo>
                <a:cubicBezTo>
                  <a:pt x="231" y="101"/>
                  <a:pt x="227" y="100"/>
                  <a:pt x="229" y="101"/>
                </a:cubicBezTo>
                <a:cubicBezTo>
                  <a:pt x="229" y="101"/>
                  <a:pt x="230" y="101"/>
                  <a:pt x="231" y="101"/>
                </a:cubicBezTo>
                <a:cubicBezTo>
                  <a:pt x="231" y="101"/>
                  <a:pt x="233" y="102"/>
                  <a:pt x="232" y="101"/>
                </a:cubicBezTo>
                <a:cubicBezTo>
                  <a:pt x="231" y="101"/>
                  <a:pt x="229" y="101"/>
                  <a:pt x="228" y="100"/>
                </a:cubicBezTo>
                <a:cubicBezTo>
                  <a:pt x="229" y="101"/>
                  <a:pt x="228" y="101"/>
                  <a:pt x="230" y="102"/>
                </a:cubicBezTo>
                <a:cubicBezTo>
                  <a:pt x="229" y="102"/>
                  <a:pt x="229" y="102"/>
                  <a:pt x="227" y="102"/>
                </a:cubicBezTo>
                <a:cubicBezTo>
                  <a:pt x="228" y="103"/>
                  <a:pt x="229" y="103"/>
                  <a:pt x="229" y="103"/>
                </a:cubicBezTo>
                <a:cubicBezTo>
                  <a:pt x="230" y="103"/>
                  <a:pt x="228" y="103"/>
                  <a:pt x="227" y="103"/>
                </a:cubicBezTo>
                <a:cubicBezTo>
                  <a:pt x="227" y="103"/>
                  <a:pt x="227" y="103"/>
                  <a:pt x="227" y="103"/>
                </a:cubicBezTo>
                <a:cubicBezTo>
                  <a:pt x="230" y="104"/>
                  <a:pt x="227" y="103"/>
                  <a:pt x="229" y="103"/>
                </a:cubicBezTo>
                <a:cubicBezTo>
                  <a:pt x="229" y="104"/>
                  <a:pt x="226" y="103"/>
                  <a:pt x="228" y="104"/>
                </a:cubicBezTo>
                <a:cubicBezTo>
                  <a:pt x="227" y="105"/>
                  <a:pt x="228" y="105"/>
                  <a:pt x="228" y="107"/>
                </a:cubicBezTo>
                <a:cubicBezTo>
                  <a:pt x="228" y="106"/>
                  <a:pt x="227" y="106"/>
                  <a:pt x="227" y="106"/>
                </a:cubicBezTo>
                <a:cubicBezTo>
                  <a:pt x="227" y="106"/>
                  <a:pt x="227" y="106"/>
                  <a:pt x="228" y="107"/>
                </a:cubicBezTo>
                <a:cubicBezTo>
                  <a:pt x="227" y="106"/>
                  <a:pt x="228" y="107"/>
                  <a:pt x="226" y="106"/>
                </a:cubicBezTo>
                <a:cubicBezTo>
                  <a:pt x="227" y="107"/>
                  <a:pt x="227" y="107"/>
                  <a:pt x="228" y="108"/>
                </a:cubicBezTo>
                <a:cubicBezTo>
                  <a:pt x="226" y="107"/>
                  <a:pt x="228" y="108"/>
                  <a:pt x="228" y="109"/>
                </a:cubicBezTo>
                <a:cubicBezTo>
                  <a:pt x="226" y="108"/>
                  <a:pt x="228" y="109"/>
                  <a:pt x="228" y="109"/>
                </a:cubicBezTo>
                <a:cubicBezTo>
                  <a:pt x="226" y="108"/>
                  <a:pt x="228" y="110"/>
                  <a:pt x="226" y="109"/>
                </a:cubicBezTo>
                <a:cubicBezTo>
                  <a:pt x="229" y="110"/>
                  <a:pt x="226" y="109"/>
                  <a:pt x="226" y="109"/>
                </a:cubicBezTo>
                <a:cubicBezTo>
                  <a:pt x="227" y="110"/>
                  <a:pt x="229" y="111"/>
                  <a:pt x="226" y="110"/>
                </a:cubicBezTo>
                <a:cubicBezTo>
                  <a:pt x="226" y="110"/>
                  <a:pt x="225" y="110"/>
                  <a:pt x="228" y="112"/>
                </a:cubicBezTo>
                <a:cubicBezTo>
                  <a:pt x="224" y="109"/>
                  <a:pt x="227" y="112"/>
                  <a:pt x="226" y="111"/>
                </a:cubicBezTo>
                <a:cubicBezTo>
                  <a:pt x="228" y="113"/>
                  <a:pt x="226" y="113"/>
                  <a:pt x="226" y="112"/>
                </a:cubicBezTo>
                <a:cubicBezTo>
                  <a:pt x="226" y="113"/>
                  <a:pt x="227" y="114"/>
                  <a:pt x="227" y="114"/>
                </a:cubicBezTo>
                <a:cubicBezTo>
                  <a:pt x="227" y="113"/>
                  <a:pt x="226" y="113"/>
                  <a:pt x="226" y="113"/>
                </a:cubicBezTo>
                <a:cubicBezTo>
                  <a:pt x="226" y="113"/>
                  <a:pt x="226" y="113"/>
                  <a:pt x="226" y="114"/>
                </a:cubicBezTo>
                <a:cubicBezTo>
                  <a:pt x="226" y="114"/>
                  <a:pt x="226" y="115"/>
                  <a:pt x="226" y="115"/>
                </a:cubicBezTo>
                <a:cubicBezTo>
                  <a:pt x="226" y="116"/>
                  <a:pt x="226" y="116"/>
                  <a:pt x="226" y="116"/>
                </a:cubicBezTo>
                <a:cubicBezTo>
                  <a:pt x="226" y="116"/>
                  <a:pt x="225" y="116"/>
                  <a:pt x="225" y="115"/>
                </a:cubicBezTo>
                <a:cubicBezTo>
                  <a:pt x="224" y="116"/>
                  <a:pt x="224" y="117"/>
                  <a:pt x="224" y="117"/>
                </a:cubicBezTo>
                <a:cubicBezTo>
                  <a:pt x="224" y="116"/>
                  <a:pt x="224" y="116"/>
                  <a:pt x="224" y="116"/>
                </a:cubicBezTo>
                <a:cubicBezTo>
                  <a:pt x="223" y="114"/>
                  <a:pt x="221" y="114"/>
                  <a:pt x="219" y="114"/>
                </a:cubicBezTo>
                <a:cubicBezTo>
                  <a:pt x="218" y="114"/>
                  <a:pt x="217" y="114"/>
                  <a:pt x="216" y="114"/>
                </a:cubicBezTo>
                <a:cubicBezTo>
                  <a:pt x="216" y="114"/>
                  <a:pt x="215" y="114"/>
                  <a:pt x="215" y="114"/>
                </a:cubicBezTo>
                <a:cubicBezTo>
                  <a:pt x="214" y="113"/>
                  <a:pt x="214" y="113"/>
                  <a:pt x="213" y="113"/>
                </a:cubicBezTo>
                <a:cubicBezTo>
                  <a:pt x="213" y="113"/>
                  <a:pt x="213" y="113"/>
                  <a:pt x="213" y="114"/>
                </a:cubicBezTo>
                <a:cubicBezTo>
                  <a:pt x="212" y="113"/>
                  <a:pt x="212" y="113"/>
                  <a:pt x="211" y="113"/>
                </a:cubicBezTo>
                <a:cubicBezTo>
                  <a:pt x="211" y="114"/>
                  <a:pt x="211" y="114"/>
                  <a:pt x="211" y="114"/>
                </a:cubicBezTo>
                <a:cubicBezTo>
                  <a:pt x="211" y="114"/>
                  <a:pt x="211" y="114"/>
                  <a:pt x="211" y="114"/>
                </a:cubicBezTo>
                <a:cubicBezTo>
                  <a:pt x="211" y="114"/>
                  <a:pt x="211" y="114"/>
                  <a:pt x="211" y="114"/>
                </a:cubicBezTo>
                <a:cubicBezTo>
                  <a:pt x="211" y="114"/>
                  <a:pt x="211" y="114"/>
                  <a:pt x="211" y="113"/>
                </a:cubicBezTo>
                <a:cubicBezTo>
                  <a:pt x="210" y="114"/>
                  <a:pt x="209" y="114"/>
                  <a:pt x="209" y="115"/>
                </a:cubicBezTo>
                <a:cubicBezTo>
                  <a:pt x="209" y="112"/>
                  <a:pt x="207" y="113"/>
                  <a:pt x="207" y="115"/>
                </a:cubicBezTo>
                <a:cubicBezTo>
                  <a:pt x="206" y="115"/>
                  <a:pt x="207" y="114"/>
                  <a:pt x="206" y="115"/>
                </a:cubicBezTo>
                <a:cubicBezTo>
                  <a:pt x="206" y="113"/>
                  <a:pt x="206" y="113"/>
                  <a:pt x="206" y="113"/>
                </a:cubicBezTo>
                <a:cubicBezTo>
                  <a:pt x="204" y="111"/>
                  <a:pt x="199" y="108"/>
                  <a:pt x="196" y="111"/>
                </a:cubicBezTo>
                <a:cubicBezTo>
                  <a:pt x="196" y="109"/>
                  <a:pt x="193" y="109"/>
                  <a:pt x="192" y="111"/>
                </a:cubicBezTo>
                <a:cubicBezTo>
                  <a:pt x="190" y="109"/>
                  <a:pt x="185" y="110"/>
                  <a:pt x="184" y="108"/>
                </a:cubicBezTo>
                <a:cubicBezTo>
                  <a:pt x="184" y="108"/>
                  <a:pt x="184" y="108"/>
                  <a:pt x="184" y="109"/>
                </a:cubicBezTo>
                <a:cubicBezTo>
                  <a:pt x="183" y="107"/>
                  <a:pt x="183" y="108"/>
                  <a:pt x="182" y="107"/>
                </a:cubicBezTo>
                <a:cubicBezTo>
                  <a:pt x="182" y="107"/>
                  <a:pt x="182" y="107"/>
                  <a:pt x="182" y="106"/>
                </a:cubicBezTo>
                <a:cubicBezTo>
                  <a:pt x="182" y="106"/>
                  <a:pt x="180" y="104"/>
                  <a:pt x="181" y="107"/>
                </a:cubicBezTo>
                <a:cubicBezTo>
                  <a:pt x="180" y="105"/>
                  <a:pt x="179" y="105"/>
                  <a:pt x="177" y="106"/>
                </a:cubicBezTo>
                <a:cubicBezTo>
                  <a:pt x="177" y="105"/>
                  <a:pt x="178" y="105"/>
                  <a:pt x="178" y="104"/>
                </a:cubicBezTo>
                <a:cubicBezTo>
                  <a:pt x="177" y="104"/>
                  <a:pt x="177" y="105"/>
                  <a:pt x="177" y="105"/>
                </a:cubicBezTo>
                <a:cubicBezTo>
                  <a:pt x="177" y="103"/>
                  <a:pt x="175" y="104"/>
                  <a:pt x="174" y="103"/>
                </a:cubicBezTo>
                <a:cubicBezTo>
                  <a:pt x="174" y="104"/>
                  <a:pt x="174" y="104"/>
                  <a:pt x="174" y="105"/>
                </a:cubicBezTo>
                <a:cubicBezTo>
                  <a:pt x="174" y="104"/>
                  <a:pt x="174" y="103"/>
                  <a:pt x="174" y="103"/>
                </a:cubicBezTo>
                <a:cubicBezTo>
                  <a:pt x="170" y="104"/>
                  <a:pt x="168" y="99"/>
                  <a:pt x="165" y="103"/>
                </a:cubicBezTo>
                <a:cubicBezTo>
                  <a:pt x="164" y="99"/>
                  <a:pt x="158" y="104"/>
                  <a:pt x="158" y="99"/>
                </a:cubicBezTo>
                <a:cubicBezTo>
                  <a:pt x="157" y="102"/>
                  <a:pt x="155" y="97"/>
                  <a:pt x="155" y="101"/>
                </a:cubicBezTo>
                <a:cubicBezTo>
                  <a:pt x="154" y="101"/>
                  <a:pt x="154" y="98"/>
                  <a:pt x="153" y="100"/>
                </a:cubicBezTo>
                <a:cubicBezTo>
                  <a:pt x="153" y="99"/>
                  <a:pt x="154" y="97"/>
                  <a:pt x="153" y="98"/>
                </a:cubicBezTo>
                <a:cubicBezTo>
                  <a:pt x="153" y="97"/>
                  <a:pt x="154" y="100"/>
                  <a:pt x="153" y="100"/>
                </a:cubicBezTo>
                <a:cubicBezTo>
                  <a:pt x="153" y="99"/>
                  <a:pt x="153" y="100"/>
                  <a:pt x="152" y="100"/>
                </a:cubicBezTo>
                <a:cubicBezTo>
                  <a:pt x="153" y="98"/>
                  <a:pt x="151" y="100"/>
                  <a:pt x="151" y="98"/>
                </a:cubicBezTo>
                <a:cubicBezTo>
                  <a:pt x="151" y="99"/>
                  <a:pt x="151" y="100"/>
                  <a:pt x="151" y="100"/>
                </a:cubicBezTo>
                <a:cubicBezTo>
                  <a:pt x="150" y="100"/>
                  <a:pt x="150" y="97"/>
                  <a:pt x="149" y="100"/>
                </a:cubicBezTo>
                <a:cubicBezTo>
                  <a:pt x="149" y="96"/>
                  <a:pt x="148" y="97"/>
                  <a:pt x="147" y="99"/>
                </a:cubicBezTo>
                <a:cubicBezTo>
                  <a:pt x="147" y="98"/>
                  <a:pt x="147" y="97"/>
                  <a:pt x="147" y="97"/>
                </a:cubicBezTo>
                <a:cubicBezTo>
                  <a:pt x="146" y="99"/>
                  <a:pt x="146" y="95"/>
                  <a:pt x="145" y="95"/>
                </a:cubicBezTo>
                <a:cubicBezTo>
                  <a:pt x="145" y="96"/>
                  <a:pt x="145" y="96"/>
                  <a:pt x="145" y="97"/>
                </a:cubicBezTo>
                <a:cubicBezTo>
                  <a:pt x="145" y="96"/>
                  <a:pt x="144" y="97"/>
                  <a:pt x="143" y="98"/>
                </a:cubicBezTo>
                <a:cubicBezTo>
                  <a:pt x="144" y="97"/>
                  <a:pt x="144" y="96"/>
                  <a:pt x="144" y="95"/>
                </a:cubicBezTo>
                <a:cubicBezTo>
                  <a:pt x="143" y="94"/>
                  <a:pt x="143" y="100"/>
                  <a:pt x="143" y="96"/>
                </a:cubicBezTo>
                <a:cubicBezTo>
                  <a:pt x="143" y="95"/>
                  <a:pt x="143" y="97"/>
                  <a:pt x="142" y="96"/>
                </a:cubicBezTo>
                <a:cubicBezTo>
                  <a:pt x="142" y="98"/>
                  <a:pt x="142" y="99"/>
                  <a:pt x="141" y="100"/>
                </a:cubicBezTo>
                <a:cubicBezTo>
                  <a:pt x="142" y="99"/>
                  <a:pt x="141" y="99"/>
                  <a:pt x="141" y="99"/>
                </a:cubicBezTo>
                <a:cubicBezTo>
                  <a:pt x="142" y="97"/>
                  <a:pt x="142" y="96"/>
                  <a:pt x="142" y="95"/>
                </a:cubicBezTo>
                <a:cubicBezTo>
                  <a:pt x="141" y="96"/>
                  <a:pt x="141" y="97"/>
                  <a:pt x="141" y="97"/>
                </a:cubicBezTo>
                <a:cubicBezTo>
                  <a:pt x="142" y="95"/>
                  <a:pt x="141" y="95"/>
                  <a:pt x="141" y="94"/>
                </a:cubicBezTo>
                <a:cubicBezTo>
                  <a:pt x="140" y="95"/>
                  <a:pt x="141" y="97"/>
                  <a:pt x="140" y="97"/>
                </a:cubicBezTo>
                <a:cubicBezTo>
                  <a:pt x="140" y="96"/>
                  <a:pt x="139" y="96"/>
                  <a:pt x="140" y="95"/>
                </a:cubicBezTo>
                <a:cubicBezTo>
                  <a:pt x="139" y="96"/>
                  <a:pt x="139" y="95"/>
                  <a:pt x="138" y="96"/>
                </a:cubicBezTo>
                <a:cubicBezTo>
                  <a:pt x="138" y="94"/>
                  <a:pt x="137" y="96"/>
                  <a:pt x="137" y="94"/>
                </a:cubicBezTo>
                <a:cubicBezTo>
                  <a:pt x="136" y="96"/>
                  <a:pt x="137" y="93"/>
                  <a:pt x="135" y="96"/>
                </a:cubicBezTo>
                <a:cubicBezTo>
                  <a:pt x="136" y="95"/>
                  <a:pt x="136" y="94"/>
                  <a:pt x="136" y="94"/>
                </a:cubicBezTo>
                <a:cubicBezTo>
                  <a:pt x="136" y="94"/>
                  <a:pt x="135" y="95"/>
                  <a:pt x="135" y="95"/>
                </a:cubicBezTo>
                <a:cubicBezTo>
                  <a:pt x="135" y="94"/>
                  <a:pt x="135" y="93"/>
                  <a:pt x="135" y="93"/>
                </a:cubicBezTo>
                <a:cubicBezTo>
                  <a:pt x="135" y="94"/>
                  <a:pt x="135" y="93"/>
                  <a:pt x="135" y="93"/>
                </a:cubicBezTo>
                <a:cubicBezTo>
                  <a:pt x="134" y="97"/>
                  <a:pt x="134" y="93"/>
                  <a:pt x="133" y="92"/>
                </a:cubicBezTo>
                <a:cubicBezTo>
                  <a:pt x="133" y="93"/>
                  <a:pt x="132" y="95"/>
                  <a:pt x="132" y="94"/>
                </a:cubicBezTo>
                <a:cubicBezTo>
                  <a:pt x="133" y="92"/>
                  <a:pt x="132" y="93"/>
                  <a:pt x="132" y="94"/>
                </a:cubicBezTo>
                <a:cubicBezTo>
                  <a:pt x="132" y="93"/>
                  <a:pt x="131" y="93"/>
                  <a:pt x="131" y="92"/>
                </a:cubicBezTo>
                <a:cubicBezTo>
                  <a:pt x="129" y="95"/>
                  <a:pt x="127" y="92"/>
                  <a:pt x="125" y="94"/>
                </a:cubicBezTo>
                <a:cubicBezTo>
                  <a:pt x="126" y="94"/>
                  <a:pt x="126" y="93"/>
                  <a:pt x="126" y="92"/>
                </a:cubicBezTo>
                <a:cubicBezTo>
                  <a:pt x="125" y="93"/>
                  <a:pt x="125" y="92"/>
                  <a:pt x="124" y="94"/>
                </a:cubicBezTo>
                <a:cubicBezTo>
                  <a:pt x="124" y="90"/>
                  <a:pt x="121" y="95"/>
                  <a:pt x="122" y="92"/>
                </a:cubicBezTo>
                <a:cubicBezTo>
                  <a:pt x="122" y="92"/>
                  <a:pt x="122" y="95"/>
                  <a:pt x="121" y="95"/>
                </a:cubicBezTo>
                <a:cubicBezTo>
                  <a:pt x="121" y="94"/>
                  <a:pt x="122" y="93"/>
                  <a:pt x="122" y="93"/>
                </a:cubicBezTo>
                <a:cubicBezTo>
                  <a:pt x="119" y="92"/>
                  <a:pt x="118" y="94"/>
                  <a:pt x="117" y="91"/>
                </a:cubicBezTo>
                <a:cubicBezTo>
                  <a:pt x="116" y="93"/>
                  <a:pt x="115" y="92"/>
                  <a:pt x="114" y="93"/>
                </a:cubicBezTo>
                <a:cubicBezTo>
                  <a:pt x="114" y="92"/>
                  <a:pt x="114" y="92"/>
                  <a:pt x="113" y="91"/>
                </a:cubicBezTo>
                <a:cubicBezTo>
                  <a:pt x="112" y="93"/>
                  <a:pt x="113" y="94"/>
                  <a:pt x="112" y="96"/>
                </a:cubicBezTo>
                <a:cubicBezTo>
                  <a:pt x="112" y="93"/>
                  <a:pt x="113" y="93"/>
                  <a:pt x="113" y="91"/>
                </a:cubicBezTo>
                <a:cubicBezTo>
                  <a:pt x="112" y="91"/>
                  <a:pt x="112" y="91"/>
                  <a:pt x="112" y="90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10" y="91"/>
                  <a:pt x="111" y="92"/>
                  <a:pt x="110" y="92"/>
                </a:cubicBezTo>
                <a:cubicBezTo>
                  <a:pt x="111" y="90"/>
                  <a:pt x="109" y="94"/>
                  <a:pt x="110" y="91"/>
                </a:cubicBezTo>
                <a:cubicBezTo>
                  <a:pt x="110" y="91"/>
                  <a:pt x="111" y="90"/>
                  <a:pt x="110" y="90"/>
                </a:cubicBezTo>
                <a:cubicBezTo>
                  <a:pt x="110" y="91"/>
                  <a:pt x="110" y="90"/>
                  <a:pt x="110" y="90"/>
                </a:cubicBezTo>
                <a:cubicBezTo>
                  <a:pt x="109" y="91"/>
                  <a:pt x="110" y="92"/>
                  <a:pt x="109" y="92"/>
                </a:cubicBezTo>
                <a:cubicBezTo>
                  <a:pt x="109" y="91"/>
                  <a:pt x="109" y="92"/>
                  <a:pt x="110" y="90"/>
                </a:cubicBezTo>
                <a:cubicBezTo>
                  <a:pt x="109" y="89"/>
                  <a:pt x="108" y="90"/>
                  <a:pt x="108" y="92"/>
                </a:cubicBezTo>
                <a:cubicBezTo>
                  <a:pt x="107" y="91"/>
                  <a:pt x="108" y="90"/>
                  <a:pt x="108" y="90"/>
                </a:cubicBezTo>
                <a:cubicBezTo>
                  <a:pt x="107" y="88"/>
                  <a:pt x="105" y="92"/>
                  <a:pt x="105" y="89"/>
                </a:cubicBezTo>
                <a:cubicBezTo>
                  <a:pt x="105" y="89"/>
                  <a:pt x="105" y="91"/>
                  <a:pt x="104" y="91"/>
                </a:cubicBezTo>
                <a:cubicBezTo>
                  <a:pt x="104" y="90"/>
                  <a:pt x="102" y="87"/>
                  <a:pt x="102" y="90"/>
                </a:cubicBezTo>
                <a:cubicBezTo>
                  <a:pt x="101" y="91"/>
                  <a:pt x="102" y="87"/>
                  <a:pt x="101" y="90"/>
                </a:cubicBezTo>
                <a:cubicBezTo>
                  <a:pt x="101" y="90"/>
                  <a:pt x="100" y="90"/>
                  <a:pt x="101" y="91"/>
                </a:cubicBezTo>
                <a:cubicBezTo>
                  <a:pt x="100" y="91"/>
                  <a:pt x="99" y="93"/>
                  <a:pt x="100" y="92"/>
                </a:cubicBezTo>
                <a:cubicBezTo>
                  <a:pt x="101" y="91"/>
                  <a:pt x="100" y="90"/>
                  <a:pt x="101" y="88"/>
                </a:cubicBezTo>
                <a:cubicBezTo>
                  <a:pt x="100" y="90"/>
                  <a:pt x="99" y="89"/>
                  <a:pt x="98" y="90"/>
                </a:cubicBezTo>
                <a:cubicBezTo>
                  <a:pt x="98" y="89"/>
                  <a:pt x="97" y="89"/>
                  <a:pt x="97" y="87"/>
                </a:cubicBezTo>
                <a:cubicBezTo>
                  <a:pt x="96" y="88"/>
                  <a:pt x="96" y="89"/>
                  <a:pt x="96" y="89"/>
                </a:cubicBezTo>
                <a:cubicBezTo>
                  <a:pt x="95" y="90"/>
                  <a:pt x="96" y="88"/>
                  <a:pt x="96" y="87"/>
                </a:cubicBezTo>
                <a:cubicBezTo>
                  <a:pt x="95" y="87"/>
                  <a:pt x="95" y="87"/>
                  <a:pt x="95" y="87"/>
                </a:cubicBezTo>
                <a:cubicBezTo>
                  <a:pt x="94" y="90"/>
                  <a:pt x="95" y="87"/>
                  <a:pt x="95" y="88"/>
                </a:cubicBezTo>
                <a:cubicBezTo>
                  <a:pt x="94" y="89"/>
                  <a:pt x="94" y="86"/>
                  <a:pt x="93" y="88"/>
                </a:cubicBezTo>
                <a:cubicBezTo>
                  <a:pt x="91" y="86"/>
                  <a:pt x="90" y="87"/>
                  <a:pt x="88" y="88"/>
                </a:cubicBezTo>
                <a:cubicBezTo>
                  <a:pt x="88" y="87"/>
                  <a:pt x="89" y="86"/>
                  <a:pt x="88" y="86"/>
                </a:cubicBezTo>
                <a:cubicBezTo>
                  <a:pt x="88" y="87"/>
                  <a:pt x="88" y="87"/>
                  <a:pt x="87" y="88"/>
                </a:cubicBezTo>
                <a:cubicBezTo>
                  <a:pt x="87" y="87"/>
                  <a:pt x="87" y="87"/>
                  <a:pt x="87" y="86"/>
                </a:cubicBezTo>
                <a:cubicBezTo>
                  <a:pt x="87" y="86"/>
                  <a:pt x="86" y="86"/>
                  <a:pt x="85" y="87"/>
                </a:cubicBezTo>
                <a:cubicBezTo>
                  <a:pt x="85" y="85"/>
                  <a:pt x="84" y="87"/>
                  <a:pt x="83" y="87"/>
                </a:cubicBezTo>
                <a:cubicBezTo>
                  <a:pt x="84" y="85"/>
                  <a:pt x="83" y="86"/>
                  <a:pt x="82" y="87"/>
                </a:cubicBezTo>
                <a:cubicBezTo>
                  <a:pt x="82" y="85"/>
                  <a:pt x="81" y="87"/>
                  <a:pt x="81" y="85"/>
                </a:cubicBezTo>
                <a:cubicBezTo>
                  <a:pt x="81" y="88"/>
                  <a:pt x="80" y="84"/>
                  <a:pt x="80" y="85"/>
                </a:cubicBezTo>
                <a:cubicBezTo>
                  <a:pt x="79" y="86"/>
                  <a:pt x="78" y="87"/>
                  <a:pt x="79" y="85"/>
                </a:cubicBezTo>
                <a:cubicBezTo>
                  <a:pt x="78" y="84"/>
                  <a:pt x="77" y="84"/>
                  <a:pt x="77" y="85"/>
                </a:cubicBezTo>
                <a:cubicBezTo>
                  <a:pt x="77" y="85"/>
                  <a:pt x="77" y="85"/>
                  <a:pt x="77" y="85"/>
                </a:cubicBezTo>
                <a:cubicBezTo>
                  <a:pt x="77" y="85"/>
                  <a:pt x="76" y="84"/>
                  <a:pt x="76" y="84"/>
                </a:cubicBezTo>
                <a:cubicBezTo>
                  <a:pt x="77" y="85"/>
                  <a:pt x="77" y="84"/>
                  <a:pt x="76" y="82"/>
                </a:cubicBezTo>
                <a:cubicBezTo>
                  <a:pt x="77" y="82"/>
                  <a:pt x="77" y="82"/>
                  <a:pt x="77" y="83"/>
                </a:cubicBezTo>
                <a:cubicBezTo>
                  <a:pt x="77" y="83"/>
                  <a:pt x="77" y="83"/>
                  <a:pt x="78" y="83"/>
                </a:cubicBezTo>
                <a:cubicBezTo>
                  <a:pt x="78" y="83"/>
                  <a:pt x="76" y="82"/>
                  <a:pt x="76" y="81"/>
                </a:cubicBezTo>
                <a:cubicBezTo>
                  <a:pt x="77" y="82"/>
                  <a:pt x="78" y="83"/>
                  <a:pt x="79" y="83"/>
                </a:cubicBezTo>
                <a:cubicBezTo>
                  <a:pt x="78" y="83"/>
                  <a:pt x="77" y="82"/>
                  <a:pt x="76" y="81"/>
                </a:cubicBezTo>
                <a:cubicBezTo>
                  <a:pt x="78" y="83"/>
                  <a:pt x="79" y="83"/>
                  <a:pt x="80" y="83"/>
                </a:cubicBezTo>
                <a:cubicBezTo>
                  <a:pt x="79" y="82"/>
                  <a:pt x="82" y="84"/>
                  <a:pt x="80" y="83"/>
                </a:cubicBezTo>
                <a:cubicBezTo>
                  <a:pt x="83" y="84"/>
                  <a:pt x="77" y="79"/>
                  <a:pt x="79" y="80"/>
                </a:cubicBezTo>
                <a:cubicBezTo>
                  <a:pt x="81" y="81"/>
                  <a:pt x="78" y="80"/>
                  <a:pt x="80" y="81"/>
                </a:cubicBezTo>
                <a:cubicBezTo>
                  <a:pt x="81" y="81"/>
                  <a:pt x="80" y="80"/>
                  <a:pt x="80" y="80"/>
                </a:cubicBezTo>
                <a:cubicBezTo>
                  <a:pt x="81" y="80"/>
                  <a:pt x="81" y="80"/>
                  <a:pt x="81" y="81"/>
                </a:cubicBezTo>
                <a:cubicBezTo>
                  <a:pt x="80" y="79"/>
                  <a:pt x="83" y="80"/>
                  <a:pt x="80" y="78"/>
                </a:cubicBezTo>
                <a:cubicBezTo>
                  <a:pt x="80" y="78"/>
                  <a:pt x="81" y="79"/>
                  <a:pt x="80" y="78"/>
                </a:cubicBezTo>
                <a:cubicBezTo>
                  <a:pt x="80" y="78"/>
                  <a:pt x="80" y="78"/>
                  <a:pt x="79" y="77"/>
                </a:cubicBezTo>
                <a:cubicBezTo>
                  <a:pt x="80" y="78"/>
                  <a:pt x="81" y="78"/>
                  <a:pt x="82" y="79"/>
                </a:cubicBezTo>
                <a:cubicBezTo>
                  <a:pt x="81" y="78"/>
                  <a:pt x="83" y="79"/>
                  <a:pt x="82" y="78"/>
                </a:cubicBezTo>
                <a:cubicBezTo>
                  <a:pt x="82" y="78"/>
                  <a:pt x="81" y="78"/>
                  <a:pt x="81" y="77"/>
                </a:cubicBezTo>
                <a:cubicBezTo>
                  <a:pt x="81" y="77"/>
                  <a:pt x="81" y="77"/>
                  <a:pt x="80" y="77"/>
                </a:cubicBezTo>
                <a:cubicBezTo>
                  <a:pt x="80" y="77"/>
                  <a:pt x="81" y="78"/>
                  <a:pt x="81" y="78"/>
                </a:cubicBezTo>
                <a:cubicBezTo>
                  <a:pt x="81" y="78"/>
                  <a:pt x="80" y="77"/>
                  <a:pt x="80" y="77"/>
                </a:cubicBezTo>
                <a:cubicBezTo>
                  <a:pt x="81" y="77"/>
                  <a:pt x="78" y="75"/>
                  <a:pt x="82" y="77"/>
                </a:cubicBezTo>
                <a:cubicBezTo>
                  <a:pt x="79" y="75"/>
                  <a:pt x="79" y="74"/>
                  <a:pt x="78" y="75"/>
                </a:cubicBezTo>
                <a:cubicBezTo>
                  <a:pt x="81" y="76"/>
                  <a:pt x="78" y="74"/>
                  <a:pt x="79" y="75"/>
                </a:cubicBezTo>
                <a:cubicBezTo>
                  <a:pt x="79" y="75"/>
                  <a:pt x="80" y="76"/>
                  <a:pt x="80" y="76"/>
                </a:cubicBezTo>
                <a:cubicBezTo>
                  <a:pt x="79" y="76"/>
                  <a:pt x="79" y="75"/>
                  <a:pt x="78" y="75"/>
                </a:cubicBezTo>
                <a:cubicBezTo>
                  <a:pt x="77" y="74"/>
                  <a:pt x="78" y="74"/>
                  <a:pt x="78" y="73"/>
                </a:cubicBezTo>
                <a:cubicBezTo>
                  <a:pt x="81" y="75"/>
                  <a:pt x="79" y="72"/>
                  <a:pt x="81" y="74"/>
                </a:cubicBezTo>
                <a:cubicBezTo>
                  <a:pt x="81" y="74"/>
                  <a:pt x="81" y="74"/>
                  <a:pt x="82" y="75"/>
                </a:cubicBezTo>
                <a:cubicBezTo>
                  <a:pt x="82" y="75"/>
                  <a:pt x="82" y="75"/>
                  <a:pt x="83" y="75"/>
                </a:cubicBezTo>
                <a:cubicBezTo>
                  <a:pt x="83" y="75"/>
                  <a:pt x="84" y="75"/>
                  <a:pt x="83" y="75"/>
                </a:cubicBezTo>
                <a:cubicBezTo>
                  <a:pt x="82" y="75"/>
                  <a:pt x="81" y="73"/>
                  <a:pt x="80" y="72"/>
                </a:cubicBezTo>
                <a:cubicBezTo>
                  <a:pt x="81" y="73"/>
                  <a:pt x="80" y="72"/>
                  <a:pt x="79" y="71"/>
                </a:cubicBezTo>
                <a:cubicBezTo>
                  <a:pt x="82" y="73"/>
                  <a:pt x="78" y="70"/>
                  <a:pt x="81" y="72"/>
                </a:cubicBezTo>
                <a:cubicBezTo>
                  <a:pt x="80" y="71"/>
                  <a:pt x="80" y="72"/>
                  <a:pt x="81" y="73"/>
                </a:cubicBezTo>
                <a:cubicBezTo>
                  <a:pt x="82" y="73"/>
                  <a:pt x="81" y="72"/>
                  <a:pt x="80" y="70"/>
                </a:cubicBezTo>
                <a:cubicBezTo>
                  <a:pt x="81" y="71"/>
                  <a:pt x="82" y="72"/>
                  <a:pt x="82" y="72"/>
                </a:cubicBezTo>
                <a:cubicBezTo>
                  <a:pt x="80" y="70"/>
                  <a:pt x="81" y="70"/>
                  <a:pt x="82" y="69"/>
                </a:cubicBezTo>
                <a:cubicBezTo>
                  <a:pt x="81" y="69"/>
                  <a:pt x="80" y="68"/>
                  <a:pt x="80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8"/>
                  <a:pt x="79" y="68"/>
                  <a:pt x="81" y="69"/>
                </a:cubicBezTo>
                <a:cubicBezTo>
                  <a:pt x="80" y="68"/>
                  <a:pt x="84" y="70"/>
                  <a:pt x="83" y="69"/>
                </a:cubicBezTo>
                <a:cubicBezTo>
                  <a:pt x="81" y="69"/>
                  <a:pt x="82" y="68"/>
                  <a:pt x="82" y="68"/>
                </a:cubicBezTo>
                <a:cubicBezTo>
                  <a:pt x="82" y="68"/>
                  <a:pt x="81" y="68"/>
                  <a:pt x="81" y="68"/>
                </a:cubicBezTo>
                <a:cubicBezTo>
                  <a:pt x="82" y="68"/>
                  <a:pt x="83" y="69"/>
                  <a:pt x="84" y="68"/>
                </a:cubicBezTo>
                <a:cubicBezTo>
                  <a:pt x="83" y="72"/>
                  <a:pt x="85" y="69"/>
                  <a:pt x="85" y="70"/>
                </a:cubicBezTo>
                <a:cubicBezTo>
                  <a:pt x="86" y="69"/>
                  <a:pt x="86" y="68"/>
                  <a:pt x="86" y="68"/>
                </a:cubicBezTo>
                <a:cubicBezTo>
                  <a:pt x="87" y="68"/>
                  <a:pt x="86" y="69"/>
                  <a:pt x="87" y="69"/>
                </a:cubicBezTo>
                <a:cubicBezTo>
                  <a:pt x="87" y="70"/>
                  <a:pt x="86" y="71"/>
                  <a:pt x="87" y="72"/>
                </a:cubicBezTo>
                <a:cubicBezTo>
                  <a:pt x="87" y="71"/>
                  <a:pt x="87" y="72"/>
                  <a:pt x="87" y="71"/>
                </a:cubicBezTo>
                <a:cubicBezTo>
                  <a:pt x="86" y="72"/>
                  <a:pt x="87" y="68"/>
                  <a:pt x="88" y="68"/>
                </a:cubicBezTo>
                <a:cubicBezTo>
                  <a:pt x="87" y="70"/>
                  <a:pt x="88" y="71"/>
                  <a:pt x="87" y="72"/>
                </a:cubicBezTo>
                <a:cubicBezTo>
                  <a:pt x="88" y="71"/>
                  <a:pt x="88" y="73"/>
                  <a:pt x="88" y="72"/>
                </a:cubicBezTo>
                <a:cubicBezTo>
                  <a:pt x="88" y="70"/>
                  <a:pt x="90" y="70"/>
                  <a:pt x="89" y="71"/>
                </a:cubicBezTo>
                <a:cubicBezTo>
                  <a:pt x="89" y="73"/>
                  <a:pt x="89" y="70"/>
                  <a:pt x="89" y="72"/>
                </a:cubicBezTo>
                <a:cubicBezTo>
                  <a:pt x="89" y="73"/>
                  <a:pt x="90" y="71"/>
                  <a:pt x="91" y="69"/>
                </a:cubicBezTo>
                <a:cubicBezTo>
                  <a:pt x="89" y="71"/>
                  <a:pt x="90" y="68"/>
                  <a:pt x="88" y="70"/>
                </a:cubicBezTo>
                <a:cubicBezTo>
                  <a:pt x="89" y="68"/>
                  <a:pt x="88" y="70"/>
                  <a:pt x="88" y="70"/>
                </a:cubicBezTo>
                <a:cubicBezTo>
                  <a:pt x="89" y="68"/>
                  <a:pt x="87" y="70"/>
                  <a:pt x="88" y="68"/>
                </a:cubicBezTo>
                <a:cubicBezTo>
                  <a:pt x="91" y="69"/>
                  <a:pt x="97" y="67"/>
                  <a:pt x="99" y="71"/>
                </a:cubicBezTo>
                <a:cubicBezTo>
                  <a:pt x="101" y="69"/>
                  <a:pt x="100" y="72"/>
                  <a:pt x="102" y="70"/>
                </a:cubicBezTo>
                <a:cubicBezTo>
                  <a:pt x="101" y="71"/>
                  <a:pt x="102" y="71"/>
                  <a:pt x="101" y="72"/>
                </a:cubicBezTo>
                <a:cubicBezTo>
                  <a:pt x="101" y="72"/>
                  <a:pt x="101" y="71"/>
                  <a:pt x="101" y="72"/>
                </a:cubicBezTo>
                <a:cubicBezTo>
                  <a:pt x="102" y="73"/>
                  <a:pt x="101" y="74"/>
                  <a:pt x="101" y="76"/>
                </a:cubicBezTo>
                <a:cubicBezTo>
                  <a:pt x="102" y="75"/>
                  <a:pt x="101" y="74"/>
                  <a:pt x="102" y="73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2" y="74"/>
                  <a:pt x="103" y="74"/>
                  <a:pt x="105" y="72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5" y="73"/>
                  <a:pt x="105" y="73"/>
                  <a:pt x="104" y="74"/>
                </a:cubicBezTo>
                <a:cubicBezTo>
                  <a:pt x="105" y="74"/>
                  <a:pt x="105" y="71"/>
                  <a:pt x="105" y="71"/>
                </a:cubicBezTo>
                <a:cubicBezTo>
                  <a:pt x="106" y="72"/>
                  <a:pt x="105" y="74"/>
                  <a:pt x="105" y="75"/>
                </a:cubicBezTo>
                <a:cubicBezTo>
                  <a:pt x="105" y="74"/>
                  <a:pt x="106" y="72"/>
                  <a:pt x="106" y="72"/>
                </a:cubicBezTo>
                <a:cubicBezTo>
                  <a:pt x="106" y="74"/>
                  <a:pt x="106" y="75"/>
                  <a:pt x="106" y="76"/>
                </a:cubicBezTo>
                <a:cubicBezTo>
                  <a:pt x="107" y="74"/>
                  <a:pt x="106" y="78"/>
                  <a:pt x="107" y="76"/>
                </a:cubicBezTo>
                <a:cubicBezTo>
                  <a:pt x="108" y="79"/>
                  <a:pt x="109" y="72"/>
                  <a:pt x="110" y="74"/>
                </a:cubicBezTo>
                <a:cubicBezTo>
                  <a:pt x="109" y="76"/>
                  <a:pt x="110" y="73"/>
                  <a:pt x="109" y="75"/>
                </a:cubicBezTo>
                <a:cubicBezTo>
                  <a:pt x="109" y="76"/>
                  <a:pt x="110" y="75"/>
                  <a:pt x="111" y="75"/>
                </a:cubicBezTo>
                <a:cubicBezTo>
                  <a:pt x="110" y="76"/>
                  <a:pt x="110" y="76"/>
                  <a:pt x="111" y="77"/>
                </a:cubicBezTo>
                <a:cubicBezTo>
                  <a:pt x="111" y="75"/>
                  <a:pt x="112" y="78"/>
                  <a:pt x="113" y="74"/>
                </a:cubicBezTo>
                <a:cubicBezTo>
                  <a:pt x="113" y="74"/>
                  <a:pt x="113" y="75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5"/>
                  <a:pt x="113" y="75"/>
                  <a:pt x="113" y="76"/>
                </a:cubicBezTo>
                <a:cubicBezTo>
                  <a:pt x="114" y="76"/>
                  <a:pt x="114" y="78"/>
                  <a:pt x="114" y="77"/>
                </a:cubicBezTo>
                <a:cubicBezTo>
                  <a:pt x="114" y="76"/>
                  <a:pt x="114" y="76"/>
                  <a:pt x="115" y="75"/>
                </a:cubicBezTo>
                <a:cubicBezTo>
                  <a:pt x="114" y="75"/>
                  <a:pt x="114" y="75"/>
                  <a:pt x="114" y="75"/>
                </a:cubicBezTo>
                <a:cubicBezTo>
                  <a:pt x="114" y="74"/>
                  <a:pt x="114" y="75"/>
                  <a:pt x="114" y="76"/>
                </a:cubicBezTo>
                <a:cubicBezTo>
                  <a:pt x="114" y="75"/>
                  <a:pt x="114" y="74"/>
                  <a:pt x="114" y="74"/>
                </a:cubicBezTo>
                <a:cubicBezTo>
                  <a:pt x="115" y="76"/>
                  <a:pt x="116" y="72"/>
                  <a:pt x="116" y="76"/>
                </a:cubicBezTo>
                <a:cubicBezTo>
                  <a:pt x="116" y="73"/>
                  <a:pt x="117" y="72"/>
                  <a:pt x="116" y="72"/>
                </a:cubicBezTo>
                <a:cubicBezTo>
                  <a:pt x="116" y="74"/>
                  <a:pt x="117" y="71"/>
                  <a:pt x="116" y="73"/>
                </a:cubicBezTo>
                <a:cubicBezTo>
                  <a:pt x="116" y="73"/>
                  <a:pt x="116" y="73"/>
                  <a:pt x="116" y="74"/>
                </a:cubicBezTo>
                <a:cubicBezTo>
                  <a:pt x="116" y="73"/>
                  <a:pt x="116" y="72"/>
                  <a:pt x="116" y="72"/>
                </a:cubicBezTo>
                <a:cubicBezTo>
                  <a:pt x="117" y="70"/>
                  <a:pt x="118" y="71"/>
                  <a:pt x="119" y="71"/>
                </a:cubicBezTo>
                <a:cubicBezTo>
                  <a:pt x="118" y="75"/>
                  <a:pt x="120" y="72"/>
                  <a:pt x="120" y="74"/>
                </a:cubicBezTo>
                <a:cubicBezTo>
                  <a:pt x="119" y="75"/>
                  <a:pt x="119" y="75"/>
                  <a:pt x="119" y="75"/>
                </a:cubicBezTo>
                <a:cubicBezTo>
                  <a:pt x="119" y="76"/>
                  <a:pt x="119" y="76"/>
                  <a:pt x="119" y="77"/>
                </a:cubicBezTo>
                <a:cubicBezTo>
                  <a:pt x="119" y="77"/>
                  <a:pt x="119" y="77"/>
                  <a:pt x="120" y="76"/>
                </a:cubicBezTo>
                <a:cubicBezTo>
                  <a:pt x="118" y="75"/>
                  <a:pt x="121" y="74"/>
                  <a:pt x="120" y="72"/>
                </a:cubicBezTo>
                <a:cubicBezTo>
                  <a:pt x="121" y="74"/>
                  <a:pt x="121" y="73"/>
                  <a:pt x="122" y="71"/>
                </a:cubicBezTo>
                <a:cubicBezTo>
                  <a:pt x="121" y="75"/>
                  <a:pt x="123" y="71"/>
                  <a:pt x="122" y="73"/>
                </a:cubicBezTo>
                <a:cubicBezTo>
                  <a:pt x="122" y="73"/>
                  <a:pt x="122" y="73"/>
                  <a:pt x="121" y="74"/>
                </a:cubicBezTo>
                <a:cubicBezTo>
                  <a:pt x="122" y="75"/>
                  <a:pt x="123" y="74"/>
                  <a:pt x="124" y="72"/>
                </a:cubicBezTo>
                <a:cubicBezTo>
                  <a:pt x="123" y="74"/>
                  <a:pt x="123" y="74"/>
                  <a:pt x="123" y="75"/>
                </a:cubicBezTo>
                <a:cubicBezTo>
                  <a:pt x="124" y="73"/>
                  <a:pt x="125" y="74"/>
                  <a:pt x="126" y="74"/>
                </a:cubicBezTo>
                <a:cubicBezTo>
                  <a:pt x="127" y="73"/>
                  <a:pt x="127" y="71"/>
                  <a:pt x="127" y="71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72"/>
                  <a:pt x="127" y="71"/>
                  <a:pt x="127" y="73"/>
                </a:cubicBezTo>
                <a:cubicBezTo>
                  <a:pt x="127" y="72"/>
                  <a:pt x="127" y="76"/>
                  <a:pt x="127" y="75"/>
                </a:cubicBezTo>
                <a:cubicBezTo>
                  <a:pt x="127" y="73"/>
                  <a:pt x="128" y="74"/>
                  <a:pt x="128" y="75"/>
                </a:cubicBezTo>
                <a:cubicBezTo>
                  <a:pt x="129" y="73"/>
                  <a:pt x="128" y="72"/>
                  <a:pt x="129" y="72"/>
                </a:cubicBezTo>
                <a:cubicBezTo>
                  <a:pt x="128" y="75"/>
                  <a:pt x="129" y="72"/>
                  <a:pt x="129" y="72"/>
                </a:cubicBezTo>
                <a:cubicBezTo>
                  <a:pt x="129" y="73"/>
                  <a:pt x="129" y="74"/>
                  <a:pt x="129" y="74"/>
                </a:cubicBezTo>
                <a:cubicBezTo>
                  <a:pt x="129" y="72"/>
                  <a:pt x="130" y="74"/>
                  <a:pt x="130" y="74"/>
                </a:cubicBezTo>
                <a:cubicBezTo>
                  <a:pt x="130" y="72"/>
                  <a:pt x="130" y="74"/>
                  <a:pt x="131" y="72"/>
                </a:cubicBezTo>
                <a:cubicBezTo>
                  <a:pt x="131" y="72"/>
                  <a:pt x="131" y="71"/>
                  <a:pt x="131" y="71"/>
                </a:cubicBezTo>
                <a:cubicBezTo>
                  <a:pt x="131" y="72"/>
                  <a:pt x="130" y="76"/>
                  <a:pt x="131" y="76"/>
                </a:cubicBezTo>
                <a:cubicBezTo>
                  <a:pt x="131" y="75"/>
                  <a:pt x="131" y="76"/>
                  <a:pt x="132" y="75"/>
                </a:cubicBezTo>
                <a:cubicBezTo>
                  <a:pt x="131" y="76"/>
                  <a:pt x="131" y="77"/>
                  <a:pt x="131" y="77"/>
                </a:cubicBezTo>
                <a:cubicBezTo>
                  <a:pt x="132" y="77"/>
                  <a:pt x="132" y="77"/>
                  <a:pt x="133" y="76"/>
                </a:cubicBezTo>
                <a:cubicBezTo>
                  <a:pt x="134" y="77"/>
                  <a:pt x="134" y="78"/>
                  <a:pt x="135" y="78"/>
                </a:cubicBezTo>
                <a:cubicBezTo>
                  <a:pt x="135" y="75"/>
                  <a:pt x="137" y="81"/>
                  <a:pt x="138" y="77"/>
                </a:cubicBezTo>
                <a:cubicBezTo>
                  <a:pt x="139" y="77"/>
                  <a:pt x="138" y="79"/>
                  <a:pt x="139" y="80"/>
                </a:cubicBezTo>
                <a:cubicBezTo>
                  <a:pt x="139" y="79"/>
                  <a:pt x="139" y="78"/>
                  <a:pt x="139" y="78"/>
                </a:cubicBezTo>
                <a:cubicBezTo>
                  <a:pt x="139" y="81"/>
                  <a:pt x="140" y="76"/>
                  <a:pt x="140" y="79"/>
                </a:cubicBezTo>
                <a:cubicBezTo>
                  <a:pt x="140" y="77"/>
                  <a:pt x="141" y="79"/>
                  <a:pt x="141" y="76"/>
                </a:cubicBezTo>
                <a:cubicBezTo>
                  <a:pt x="141" y="76"/>
                  <a:pt x="141" y="76"/>
                  <a:pt x="142" y="76"/>
                </a:cubicBezTo>
                <a:cubicBezTo>
                  <a:pt x="141" y="77"/>
                  <a:pt x="141" y="78"/>
                  <a:pt x="141" y="78"/>
                </a:cubicBezTo>
                <a:cubicBezTo>
                  <a:pt x="141" y="76"/>
                  <a:pt x="141" y="80"/>
                  <a:pt x="142" y="78"/>
                </a:cubicBezTo>
                <a:cubicBezTo>
                  <a:pt x="141" y="78"/>
                  <a:pt x="142" y="75"/>
                  <a:pt x="142" y="75"/>
                </a:cubicBezTo>
                <a:cubicBezTo>
                  <a:pt x="141" y="79"/>
                  <a:pt x="142" y="75"/>
                  <a:pt x="143" y="75"/>
                </a:cubicBezTo>
                <a:cubicBezTo>
                  <a:pt x="142" y="77"/>
                  <a:pt x="143" y="77"/>
                  <a:pt x="142" y="79"/>
                </a:cubicBezTo>
                <a:cubicBezTo>
                  <a:pt x="143" y="78"/>
                  <a:pt x="143" y="79"/>
                  <a:pt x="143" y="78"/>
                </a:cubicBezTo>
                <a:cubicBezTo>
                  <a:pt x="143" y="79"/>
                  <a:pt x="143" y="80"/>
                  <a:pt x="143" y="80"/>
                </a:cubicBezTo>
                <a:cubicBezTo>
                  <a:pt x="143" y="79"/>
                  <a:pt x="143" y="80"/>
                  <a:pt x="143" y="80"/>
                </a:cubicBezTo>
                <a:cubicBezTo>
                  <a:pt x="144" y="77"/>
                  <a:pt x="144" y="77"/>
                  <a:pt x="145" y="76"/>
                </a:cubicBezTo>
                <a:cubicBezTo>
                  <a:pt x="145" y="76"/>
                  <a:pt x="145" y="77"/>
                  <a:pt x="145" y="77"/>
                </a:cubicBezTo>
                <a:cubicBezTo>
                  <a:pt x="145" y="77"/>
                  <a:pt x="145" y="76"/>
                  <a:pt x="145" y="77"/>
                </a:cubicBezTo>
                <a:cubicBezTo>
                  <a:pt x="145" y="78"/>
                  <a:pt x="145" y="78"/>
                  <a:pt x="145" y="78"/>
                </a:cubicBezTo>
                <a:cubicBezTo>
                  <a:pt x="145" y="77"/>
                  <a:pt x="144" y="78"/>
                  <a:pt x="144" y="79"/>
                </a:cubicBezTo>
                <a:cubicBezTo>
                  <a:pt x="144" y="79"/>
                  <a:pt x="144" y="79"/>
                  <a:pt x="144" y="80"/>
                </a:cubicBezTo>
                <a:cubicBezTo>
                  <a:pt x="144" y="79"/>
                  <a:pt x="144" y="81"/>
                  <a:pt x="144" y="79"/>
                </a:cubicBezTo>
                <a:cubicBezTo>
                  <a:pt x="146" y="78"/>
                  <a:pt x="144" y="81"/>
                  <a:pt x="145" y="81"/>
                </a:cubicBezTo>
                <a:cubicBezTo>
                  <a:pt x="145" y="80"/>
                  <a:pt x="146" y="77"/>
                  <a:pt x="146" y="77"/>
                </a:cubicBezTo>
                <a:cubicBezTo>
                  <a:pt x="146" y="78"/>
                  <a:pt x="147" y="78"/>
                  <a:pt x="147" y="77"/>
                </a:cubicBezTo>
                <a:cubicBezTo>
                  <a:pt x="147" y="77"/>
                  <a:pt x="147" y="77"/>
                  <a:pt x="147" y="77"/>
                </a:cubicBezTo>
                <a:cubicBezTo>
                  <a:pt x="147" y="78"/>
                  <a:pt x="148" y="78"/>
                  <a:pt x="147" y="80"/>
                </a:cubicBezTo>
                <a:cubicBezTo>
                  <a:pt x="147" y="79"/>
                  <a:pt x="146" y="82"/>
                  <a:pt x="146" y="78"/>
                </a:cubicBezTo>
                <a:cubicBezTo>
                  <a:pt x="146" y="80"/>
                  <a:pt x="145" y="80"/>
                  <a:pt x="145" y="81"/>
                </a:cubicBezTo>
                <a:cubicBezTo>
                  <a:pt x="145" y="81"/>
                  <a:pt x="146" y="81"/>
                  <a:pt x="145" y="82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46" y="82"/>
                  <a:pt x="146" y="81"/>
                  <a:pt x="147" y="80"/>
                </a:cubicBezTo>
                <a:cubicBezTo>
                  <a:pt x="146" y="83"/>
                  <a:pt x="148" y="81"/>
                  <a:pt x="149" y="81"/>
                </a:cubicBezTo>
                <a:cubicBezTo>
                  <a:pt x="148" y="80"/>
                  <a:pt x="150" y="80"/>
                  <a:pt x="149" y="79"/>
                </a:cubicBezTo>
                <a:cubicBezTo>
                  <a:pt x="149" y="81"/>
                  <a:pt x="149" y="78"/>
                  <a:pt x="149" y="78"/>
                </a:cubicBezTo>
                <a:cubicBezTo>
                  <a:pt x="152" y="77"/>
                  <a:pt x="154" y="79"/>
                  <a:pt x="158" y="79"/>
                </a:cubicBezTo>
                <a:cubicBezTo>
                  <a:pt x="159" y="82"/>
                  <a:pt x="158" y="85"/>
                  <a:pt x="159" y="86"/>
                </a:cubicBezTo>
                <a:cubicBezTo>
                  <a:pt x="162" y="84"/>
                  <a:pt x="163" y="86"/>
                  <a:pt x="165" y="83"/>
                </a:cubicBezTo>
                <a:cubicBezTo>
                  <a:pt x="165" y="84"/>
                  <a:pt x="165" y="85"/>
                  <a:pt x="165" y="85"/>
                </a:cubicBezTo>
                <a:cubicBezTo>
                  <a:pt x="165" y="84"/>
                  <a:pt x="165" y="85"/>
                  <a:pt x="166" y="85"/>
                </a:cubicBezTo>
                <a:cubicBezTo>
                  <a:pt x="166" y="82"/>
                  <a:pt x="167" y="87"/>
                  <a:pt x="167" y="85"/>
                </a:cubicBezTo>
                <a:cubicBezTo>
                  <a:pt x="167" y="85"/>
                  <a:pt x="167" y="84"/>
                  <a:pt x="167" y="83"/>
                </a:cubicBezTo>
                <a:cubicBezTo>
                  <a:pt x="167" y="84"/>
                  <a:pt x="167" y="83"/>
                  <a:pt x="167" y="83"/>
                </a:cubicBezTo>
                <a:cubicBezTo>
                  <a:pt x="167" y="85"/>
                  <a:pt x="167" y="84"/>
                  <a:pt x="168" y="84"/>
                </a:cubicBezTo>
                <a:cubicBezTo>
                  <a:pt x="168" y="84"/>
                  <a:pt x="168" y="85"/>
                  <a:pt x="168" y="85"/>
                </a:cubicBezTo>
                <a:cubicBezTo>
                  <a:pt x="168" y="82"/>
                  <a:pt x="168" y="83"/>
                  <a:pt x="168" y="82"/>
                </a:cubicBezTo>
                <a:cubicBezTo>
                  <a:pt x="168" y="82"/>
                  <a:pt x="169" y="81"/>
                  <a:pt x="169" y="80"/>
                </a:cubicBezTo>
                <a:cubicBezTo>
                  <a:pt x="169" y="81"/>
                  <a:pt x="169" y="81"/>
                  <a:pt x="169" y="82"/>
                </a:cubicBezTo>
                <a:cubicBezTo>
                  <a:pt x="169" y="82"/>
                  <a:pt x="169" y="80"/>
                  <a:pt x="170" y="81"/>
                </a:cubicBezTo>
                <a:cubicBezTo>
                  <a:pt x="169" y="82"/>
                  <a:pt x="170" y="82"/>
                  <a:pt x="170" y="83"/>
                </a:cubicBezTo>
                <a:cubicBezTo>
                  <a:pt x="170" y="82"/>
                  <a:pt x="170" y="84"/>
                  <a:pt x="170" y="85"/>
                </a:cubicBezTo>
                <a:cubicBezTo>
                  <a:pt x="170" y="85"/>
                  <a:pt x="170" y="87"/>
                  <a:pt x="171" y="86"/>
                </a:cubicBezTo>
                <a:cubicBezTo>
                  <a:pt x="170" y="85"/>
                  <a:pt x="170" y="83"/>
                  <a:pt x="171" y="81"/>
                </a:cubicBezTo>
                <a:cubicBezTo>
                  <a:pt x="171" y="83"/>
                  <a:pt x="171" y="82"/>
                  <a:pt x="170" y="84"/>
                </a:cubicBezTo>
                <a:cubicBezTo>
                  <a:pt x="171" y="85"/>
                  <a:pt x="171" y="85"/>
                  <a:pt x="171" y="87"/>
                </a:cubicBezTo>
                <a:cubicBezTo>
                  <a:pt x="171" y="83"/>
                  <a:pt x="171" y="86"/>
                  <a:pt x="172" y="85"/>
                </a:cubicBezTo>
                <a:cubicBezTo>
                  <a:pt x="172" y="84"/>
                  <a:pt x="172" y="83"/>
                  <a:pt x="172" y="82"/>
                </a:cubicBezTo>
                <a:cubicBezTo>
                  <a:pt x="172" y="85"/>
                  <a:pt x="173" y="85"/>
                  <a:pt x="173" y="85"/>
                </a:cubicBezTo>
                <a:cubicBezTo>
                  <a:pt x="172" y="87"/>
                  <a:pt x="173" y="87"/>
                  <a:pt x="172" y="89"/>
                </a:cubicBezTo>
                <a:cubicBezTo>
                  <a:pt x="173" y="89"/>
                  <a:pt x="173" y="89"/>
                  <a:pt x="173" y="87"/>
                </a:cubicBezTo>
                <a:cubicBezTo>
                  <a:pt x="173" y="87"/>
                  <a:pt x="173" y="88"/>
                  <a:pt x="173" y="87"/>
                </a:cubicBezTo>
                <a:cubicBezTo>
                  <a:pt x="173" y="86"/>
                  <a:pt x="174" y="88"/>
                  <a:pt x="173" y="89"/>
                </a:cubicBezTo>
                <a:cubicBezTo>
                  <a:pt x="174" y="89"/>
                  <a:pt x="174" y="89"/>
                  <a:pt x="174" y="89"/>
                </a:cubicBezTo>
                <a:cubicBezTo>
                  <a:pt x="174" y="86"/>
                  <a:pt x="175" y="89"/>
                  <a:pt x="176" y="87"/>
                </a:cubicBezTo>
                <a:cubicBezTo>
                  <a:pt x="175" y="90"/>
                  <a:pt x="176" y="87"/>
                  <a:pt x="176" y="87"/>
                </a:cubicBezTo>
                <a:cubicBezTo>
                  <a:pt x="176" y="88"/>
                  <a:pt x="176" y="88"/>
                  <a:pt x="176" y="90"/>
                </a:cubicBezTo>
                <a:cubicBezTo>
                  <a:pt x="176" y="89"/>
                  <a:pt x="177" y="89"/>
                  <a:pt x="177" y="88"/>
                </a:cubicBezTo>
                <a:cubicBezTo>
                  <a:pt x="177" y="86"/>
                  <a:pt x="177" y="88"/>
                  <a:pt x="177" y="87"/>
                </a:cubicBezTo>
                <a:cubicBezTo>
                  <a:pt x="177" y="86"/>
                  <a:pt x="177" y="86"/>
                  <a:pt x="178" y="86"/>
                </a:cubicBezTo>
                <a:cubicBezTo>
                  <a:pt x="178" y="88"/>
                  <a:pt x="177" y="91"/>
                  <a:pt x="177" y="89"/>
                </a:cubicBezTo>
                <a:cubicBezTo>
                  <a:pt x="178" y="89"/>
                  <a:pt x="177" y="85"/>
                  <a:pt x="178" y="86"/>
                </a:cubicBezTo>
                <a:cubicBezTo>
                  <a:pt x="178" y="86"/>
                  <a:pt x="178" y="87"/>
                  <a:pt x="178" y="88"/>
                </a:cubicBezTo>
                <a:cubicBezTo>
                  <a:pt x="178" y="88"/>
                  <a:pt x="178" y="88"/>
                  <a:pt x="178" y="89"/>
                </a:cubicBezTo>
                <a:cubicBezTo>
                  <a:pt x="179" y="89"/>
                  <a:pt x="179" y="87"/>
                  <a:pt x="179" y="89"/>
                </a:cubicBezTo>
                <a:cubicBezTo>
                  <a:pt x="180" y="88"/>
                  <a:pt x="180" y="84"/>
                  <a:pt x="180" y="84"/>
                </a:cubicBezTo>
                <a:cubicBezTo>
                  <a:pt x="181" y="84"/>
                  <a:pt x="181" y="85"/>
                  <a:pt x="181" y="85"/>
                </a:cubicBezTo>
                <a:cubicBezTo>
                  <a:pt x="180" y="87"/>
                  <a:pt x="180" y="84"/>
                  <a:pt x="180" y="86"/>
                </a:cubicBezTo>
                <a:cubicBezTo>
                  <a:pt x="180" y="86"/>
                  <a:pt x="180" y="87"/>
                  <a:pt x="180" y="87"/>
                </a:cubicBezTo>
                <a:cubicBezTo>
                  <a:pt x="181" y="87"/>
                  <a:pt x="180" y="87"/>
                  <a:pt x="181" y="88"/>
                </a:cubicBezTo>
                <a:cubicBezTo>
                  <a:pt x="181" y="87"/>
                  <a:pt x="181" y="87"/>
                  <a:pt x="181" y="86"/>
                </a:cubicBezTo>
                <a:cubicBezTo>
                  <a:pt x="181" y="87"/>
                  <a:pt x="181" y="88"/>
                  <a:pt x="181" y="88"/>
                </a:cubicBezTo>
                <a:cubicBezTo>
                  <a:pt x="182" y="88"/>
                  <a:pt x="182" y="87"/>
                  <a:pt x="182" y="89"/>
                </a:cubicBezTo>
                <a:cubicBezTo>
                  <a:pt x="183" y="86"/>
                  <a:pt x="184" y="89"/>
                  <a:pt x="185" y="86"/>
                </a:cubicBezTo>
                <a:cubicBezTo>
                  <a:pt x="185" y="86"/>
                  <a:pt x="185" y="86"/>
                  <a:pt x="185" y="85"/>
                </a:cubicBezTo>
                <a:cubicBezTo>
                  <a:pt x="185" y="84"/>
                  <a:pt x="185" y="84"/>
                  <a:pt x="186" y="83"/>
                </a:cubicBezTo>
                <a:cubicBezTo>
                  <a:pt x="186" y="84"/>
                  <a:pt x="185" y="86"/>
                  <a:pt x="186" y="87"/>
                </a:cubicBezTo>
                <a:cubicBezTo>
                  <a:pt x="186" y="84"/>
                  <a:pt x="186" y="86"/>
                  <a:pt x="186" y="87"/>
                </a:cubicBezTo>
                <a:cubicBezTo>
                  <a:pt x="187" y="86"/>
                  <a:pt x="187" y="86"/>
                  <a:pt x="188" y="84"/>
                </a:cubicBezTo>
                <a:cubicBezTo>
                  <a:pt x="188" y="87"/>
                  <a:pt x="190" y="85"/>
                  <a:pt x="189" y="91"/>
                </a:cubicBezTo>
                <a:cubicBezTo>
                  <a:pt x="191" y="91"/>
                  <a:pt x="192" y="87"/>
                  <a:pt x="193" y="89"/>
                </a:cubicBezTo>
                <a:cubicBezTo>
                  <a:pt x="194" y="87"/>
                  <a:pt x="193" y="89"/>
                  <a:pt x="194" y="89"/>
                </a:cubicBezTo>
                <a:cubicBezTo>
                  <a:pt x="194" y="89"/>
                  <a:pt x="194" y="88"/>
                  <a:pt x="194" y="88"/>
                </a:cubicBezTo>
                <a:cubicBezTo>
                  <a:pt x="194" y="88"/>
                  <a:pt x="194" y="89"/>
                  <a:pt x="195" y="90"/>
                </a:cubicBezTo>
                <a:cubicBezTo>
                  <a:pt x="195" y="88"/>
                  <a:pt x="198" y="88"/>
                  <a:pt x="198" y="89"/>
                </a:cubicBezTo>
                <a:cubicBezTo>
                  <a:pt x="198" y="89"/>
                  <a:pt x="198" y="88"/>
                  <a:pt x="199" y="88"/>
                </a:cubicBezTo>
                <a:cubicBezTo>
                  <a:pt x="199" y="90"/>
                  <a:pt x="201" y="86"/>
                  <a:pt x="201" y="89"/>
                </a:cubicBezTo>
                <a:cubicBezTo>
                  <a:pt x="203" y="87"/>
                  <a:pt x="203" y="86"/>
                  <a:pt x="204" y="85"/>
                </a:cubicBezTo>
                <a:cubicBezTo>
                  <a:pt x="203" y="87"/>
                  <a:pt x="204" y="86"/>
                  <a:pt x="203" y="88"/>
                </a:cubicBezTo>
                <a:cubicBezTo>
                  <a:pt x="204" y="87"/>
                  <a:pt x="205" y="89"/>
                  <a:pt x="206" y="87"/>
                </a:cubicBezTo>
                <a:cubicBezTo>
                  <a:pt x="206" y="88"/>
                  <a:pt x="206" y="90"/>
                  <a:pt x="206" y="90"/>
                </a:cubicBezTo>
                <a:cubicBezTo>
                  <a:pt x="208" y="85"/>
                  <a:pt x="209" y="92"/>
                  <a:pt x="211" y="86"/>
                </a:cubicBezTo>
                <a:cubicBezTo>
                  <a:pt x="211" y="87"/>
                  <a:pt x="210" y="89"/>
                  <a:pt x="210" y="89"/>
                </a:cubicBezTo>
                <a:cubicBezTo>
                  <a:pt x="211" y="89"/>
                  <a:pt x="211" y="88"/>
                  <a:pt x="212" y="87"/>
                </a:cubicBezTo>
                <a:cubicBezTo>
                  <a:pt x="212" y="87"/>
                  <a:pt x="212" y="87"/>
                  <a:pt x="212" y="86"/>
                </a:cubicBezTo>
                <a:cubicBezTo>
                  <a:pt x="212" y="87"/>
                  <a:pt x="214" y="88"/>
                  <a:pt x="212" y="87"/>
                </a:cubicBezTo>
                <a:cubicBezTo>
                  <a:pt x="212" y="87"/>
                  <a:pt x="214" y="88"/>
                  <a:pt x="214" y="88"/>
                </a:cubicBezTo>
                <a:cubicBezTo>
                  <a:pt x="212" y="88"/>
                  <a:pt x="211" y="89"/>
                  <a:pt x="213" y="89"/>
                </a:cubicBezTo>
                <a:cubicBezTo>
                  <a:pt x="214" y="90"/>
                  <a:pt x="210" y="89"/>
                  <a:pt x="213" y="90"/>
                </a:cubicBezTo>
                <a:cubicBezTo>
                  <a:pt x="213" y="89"/>
                  <a:pt x="214" y="90"/>
                  <a:pt x="214" y="90"/>
                </a:cubicBezTo>
                <a:cubicBezTo>
                  <a:pt x="214" y="90"/>
                  <a:pt x="216" y="91"/>
                  <a:pt x="215" y="91"/>
                </a:cubicBezTo>
                <a:cubicBezTo>
                  <a:pt x="214" y="90"/>
                  <a:pt x="213" y="90"/>
                  <a:pt x="211" y="89"/>
                </a:cubicBezTo>
                <a:cubicBezTo>
                  <a:pt x="213" y="90"/>
                  <a:pt x="212" y="90"/>
                  <a:pt x="214" y="91"/>
                </a:cubicBezTo>
                <a:cubicBezTo>
                  <a:pt x="212" y="91"/>
                  <a:pt x="212" y="91"/>
                  <a:pt x="211" y="91"/>
                </a:cubicBezTo>
                <a:cubicBezTo>
                  <a:pt x="212" y="92"/>
                  <a:pt x="212" y="92"/>
                  <a:pt x="213" y="92"/>
                </a:cubicBezTo>
                <a:cubicBezTo>
                  <a:pt x="213" y="92"/>
                  <a:pt x="211" y="92"/>
                  <a:pt x="211" y="91"/>
                </a:cubicBezTo>
                <a:cubicBezTo>
                  <a:pt x="211" y="92"/>
                  <a:pt x="211" y="92"/>
                  <a:pt x="211" y="92"/>
                </a:cubicBezTo>
                <a:cubicBezTo>
                  <a:pt x="213" y="93"/>
                  <a:pt x="210" y="92"/>
                  <a:pt x="212" y="92"/>
                </a:cubicBezTo>
                <a:cubicBezTo>
                  <a:pt x="212" y="93"/>
                  <a:pt x="209" y="92"/>
                  <a:pt x="212" y="93"/>
                </a:cubicBezTo>
                <a:cubicBezTo>
                  <a:pt x="210" y="93"/>
                  <a:pt x="211" y="94"/>
                  <a:pt x="212" y="96"/>
                </a:cubicBezTo>
                <a:cubicBezTo>
                  <a:pt x="211" y="95"/>
                  <a:pt x="210" y="95"/>
                  <a:pt x="210" y="95"/>
                </a:cubicBezTo>
                <a:cubicBezTo>
                  <a:pt x="211" y="95"/>
                  <a:pt x="211" y="95"/>
                  <a:pt x="211" y="96"/>
                </a:cubicBezTo>
                <a:cubicBezTo>
                  <a:pt x="211" y="95"/>
                  <a:pt x="211" y="96"/>
                  <a:pt x="210" y="95"/>
                </a:cubicBezTo>
                <a:cubicBezTo>
                  <a:pt x="210" y="96"/>
                  <a:pt x="210" y="96"/>
                  <a:pt x="211" y="97"/>
                </a:cubicBezTo>
                <a:cubicBezTo>
                  <a:pt x="209" y="96"/>
                  <a:pt x="211" y="97"/>
                  <a:pt x="212" y="98"/>
                </a:cubicBezTo>
                <a:cubicBezTo>
                  <a:pt x="209" y="97"/>
                  <a:pt x="211" y="98"/>
                  <a:pt x="211" y="98"/>
                </a:cubicBezTo>
                <a:cubicBezTo>
                  <a:pt x="209" y="98"/>
                  <a:pt x="211" y="99"/>
                  <a:pt x="209" y="98"/>
                </a:cubicBezTo>
                <a:cubicBezTo>
                  <a:pt x="212" y="99"/>
                  <a:pt x="209" y="98"/>
                  <a:pt x="209" y="99"/>
                </a:cubicBezTo>
                <a:cubicBezTo>
                  <a:pt x="210" y="99"/>
                  <a:pt x="212" y="100"/>
                  <a:pt x="209" y="99"/>
                </a:cubicBezTo>
                <a:cubicBezTo>
                  <a:pt x="209" y="100"/>
                  <a:pt x="208" y="100"/>
                  <a:pt x="211" y="101"/>
                </a:cubicBezTo>
                <a:cubicBezTo>
                  <a:pt x="207" y="100"/>
                  <a:pt x="211" y="102"/>
                  <a:pt x="209" y="101"/>
                </a:cubicBezTo>
                <a:cubicBezTo>
                  <a:pt x="212" y="102"/>
                  <a:pt x="210" y="102"/>
                  <a:pt x="209" y="103"/>
                </a:cubicBezTo>
                <a:cubicBezTo>
                  <a:pt x="211" y="103"/>
                  <a:pt x="211" y="103"/>
                  <a:pt x="211" y="104"/>
                </a:cubicBezTo>
                <a:cubicBezTo>
                  <a:pt x="211" y="103"/>
                  <a:pt x="211" y="103"/>
                  <a:pt x="210" y="103"/>
                </a:cubicBezTo>
                <a:cubicBezTo>
                  <a:pt x="209" y="105"/>
                  <a:pt x="212" y="107"/>
                  <a:pt x="213" y="108"/>
                </a:cubicBezTo>
                <a:cubicBezTo>
                  <a:pt x="215" y="109"/>
                  <a:pt x="218" y="109"/>
                  <a:pt x="218" y="109"/>
                </a:cubicBezTo>
                <a:cubicBezTo>
                  <a:pt x="215" y="108"/>
                  <a:pt x="218" y="108"/>
                  <a:pt x="217" y="107"/>
                </a:cubicBezTo>
                <a:cubicBezTo>
                  <a:pt x="221" y="108"/>
                  <a:pt x="217" y="106"/>
                  <a:pt x="219" y="106"/>
                </a:cubicBezTo>
                <a:cubicBezTo>
                  <a:pt x="217" y="106"/>
                  <a:pt x="216" y="105"/>
                  <a:pt x="216" y="105"/>
                </a:cubicBezTo>
                <a:cubicBezTo>
                  <a:pt x="216" y="105"/>
                  <a:pt x="217" y="105"/>
                  <a:pt x="218" y="105"/>
                </a:cubicBezTo>
                <a:cubicBezTo>
                  <a:pt x="218" y="106"/>
                  <a:pt x="219" y="106"/>
                  <a:pt x="220" y="106"/>
                </a:cubicBezTo>
                <a:cubicBezTo>
                  <a:pt x="219" y="105"/>
                  <a:pt x="220" y="105"/>
                  <a:pt x="219" y="105"/>
                </a:cubicBezTo>
                <a:cubicBezTo>
                  <a:pt x="220" y="106"/>
                  <a:pt x="216" y="105"/>
                  <a:pt x="216" y="104"/>
                </a:cubicBezTo>
                <a:cubicBezTo>
                  <a:pt x="218" y="105"/>
                  <a:pt x="219" y="105"/>
                  <a:pt x="220" y="105"/>
                </a:cubicBezTo>
                <a:cubicBezTo>
                  <a:pt x="219" y="105"/>
                  <a:pt x="221" y="105"/>
                  <a:pt x="220" y="105"/>
                </a:cubicBezTo>
                <a:cubicBezTo>
                  <a:pt x="218" y="104"/>
                  <a:pt x="218" y="104"/>
                  <a:pt x="219" y="104"/>
                </a:cubicBezTo>
                <a:cubicBezTo>
                  <a:pt x="221" y="105"/>
                  <a:pt x="218" y="104"/>
                  <a:pt x="220" y="105"/>
                </a:cubicBezTo>
                <a:cubicBezTo>
                  <a:pt x="221" y="104"/>
                  <a:pt x="219" y="104"/>
                  <a:pt x="217" y="103"/>
                </a:cubicBezTo>
                <a:cubicBezTo>
                  <a:pt x="219" y="104"/>
                  <a:pt x="216" y="103"/>
                  <a:pt x="218" y="105"/>
                </a:cubicBezTo>
                <a:cubicBezTo>
                  <a:pt x="216" y="104"/>
                  <a:pt x="218" y="105"/>
                  <a:pt x="218" y="105"/>
                </a:cubicBezTo>
                <a:cubicBezTo>
                  <a:pt x="216" y="104"/>
                  <a:pt x="218" y="105"/>
                  <a:pt x="216" y="104"/>
                </a:cubicBezTo>
                <a:cubicBezTo>
                  <a:pt x="217" y="103"/>
                  <a:pt x="215" y="99"/>
                  <a:pt x="219" y="99"/>
                </a:cubicBezTo>
                <a:cubicBezTo>
                  <a:pt x="216" y="98"/>
                  <a:pt x="219" y="98"/>
                  <a:pt x="217" y="97"/>
                </a:cubicBezTo>
                <a:cubicBezTo>
                  <a:pt x="218" y="98"/>
                  <a:pt x="219" y="97"/>
                  <a:pt x="220" y="98"/>
                </a:cubicBezTo>
                <a:cubicBezTo>
                  <a:pt x="220" y="98"/>
                  <a:pt x="219" y="98"/>
                  <a:pt x="220" y="98"/>
                </a:cubicBezTo>
                <a:cubicBezTo>
                  <a:pt x="220" y="98"/>
                  <a:pt x="221" y="98"/>
                  <a:pt x="223" y="98"/>
                </a:cubicBezTo>
                <a:cubicBezTo>
                  <a:pt x="222" y="98"/>
                  <a:pt x="221" y="98"/>
                  <a:pt x="220" y="98"/>
                </a:cubicBezTo>
                <a:cubicBezTo>
                  <a:pt x="220" y="98"/>
                  <a:pt x="220" y="98"/>
                  <a:pt x="220" y="97"/>
                </a:cubicBezTo>
                <a:cubicBezTo>
                  <a:pt x="221" y="98"/>
                  <a:pt x="221" y="97"/>
                  <a:pt x="219" y="96"/>
                </a:cubicBezTo>
                <a:cubicBezTo>
                  <a:pt x="220" y="96"/>
                  <a:pt x="220" y="96"/>
                  <a:pt x="220" y="96"/>
                </a:cubicBezTo>
                <a:cubicBezTo>
                  <a:pt x="220" y="96"/>
                  <a:pt x="220" y="96"/>
                  <a:pt x="221" y="96"/>
                </a:cubicBezTo>
                <a:cubicBezTo>
                  <a:pt x="221" y="96"/>
                  <a:pt x="218" y="95"/>
                  <a:pt x="218" y="95"/>
                </a:cubicBezTo>
                <a:cubicBezTo>
                  <a:pt x="219" y="95"/>
                  <a:pt x="221" y="96"/>
                  <a:pt x="221" y="96"/>
                </a:cubicBezTo>
                <a:cubicBezTo>
                  <a:pt x="221" y="96"/>
                  <a:pt x="219" y="95"/>
                  <a:pt x="218" y="95"/>
                </a:cubicBezTo>
                <a:cubicBezTo>
                  <a:pt x="221" y="96"/>
                  <a:pt x="222" y="96"/>
                  <a:pt x="223" y="96"/>
                </a:cubicBezTo>
                <a:cubicBezTo>
                  <a:pt x="221" y="95"/>
                  <a:pt x="225" y="96"/>
                  <a:pt x="222" y="95"/>
                </a:cubicBezTo>
                <a:cubicBezTo>
                  <a:pt x="226" y="96"/>
                  <a:pt x="218" y="93"/>
                  <a:pt x="220" y="93"/>
                </a:cubicBezTo>
                <a:cubicBezTo>
                  <a:pt x="223" y="94"/>
                  <a:pt x="220" y="93"/>
                  <a:pt x="221" y="94"/>
                </a:cubicBezTo>
                <a:cubicBezTo>
                  <a:pt x="222" y="94"/>
                  <a:pt x="222" y="94"/>
                  <a:pt x="221" y="93"/>
                </a:cubicBezTo>
                <a:cubicBezTo>
                  <a:pt x="222" y="93"/>
                  <a:pt x="223" y="94"/>
                  <a:pt x="223" y="93"/>
                </a:cubicBezTo>
                <a:cubicBezTo>
                  <a:pt x="221" y="93"/>
                  <a:pt x="224" y="93"/>
                  <a:pt x="221" y="92"/>
                </a:cubicBezTo>
                <a:cubicBezTo>
                  <a:pt x="221" y="92"/>
                  <a:pt x="222" y="92"/>
                  <a:pt x="221" y="92"/>
                </a:cubicBezTo>
                <a:cubicBezTo>
                  <a:pt x="221" y="92"/>
                  <a:pt x="220" y="91"/>
                  <a:pt x="220" y="91"/>
                </a:cubicBezTo>
                <a:cubicBezTo>
                  <a:pt x="221" y="92"/>
                  <a:pt x="221" y="92"/>
                  <a:pt x="223" y="92"/>
                </a:cubicBezTo>
                <a:cubicBezTo>
                  <a:pt x="222" y="92"/>
                  <a:pt x="224" y="92"/>
                  <a:pt x="223" y="91"/>
                </a:cubicBezTo>
                <a:cubicBezTo>
                  <a:pt x="222" y="91"/>
                  <a:pt x="222" y="91"/>
                  <a:pt x="222" y="91"/>
                </a:cubicBezTo>
                <a:cubicBezTo>
                  <a:pt x="222" y="91"/>
                  <a:pt x="222" y="91"/>
                  <a:pt x="221" y="91"/>
                </a:cubicBezTo>
                <a:cubicBezTo>
                  <a:pt x="221" y="91"/>
                  <a:pt x="222" y="91"/>
                  <a:pt x="222" y="92"/>
                </a:cubicBezTo>
                <a:cubicBezTo>
                  <a:pt x="221" y="91"/>
                  <a:pt x="220" y="91"/>
                  <a:pt x="220" y="91"/>
                </a:cubicBezTo>
                <a:cubicBezTo>
                  <a:pt x="222" y="91"/>
                  <a:pt x="218" y="89"/>
                  <a:pt x="222" y="90"/>
                </a:cubicBezTo>
                <a:cubicBezTo>
                  <a:pt x="219" y="90"/>
                  <a:pt x="219" y="89"/>
                  <a:pt x="218" y="89"/>
                </a:cubicBezTo>
                <a:cubicBezTo>
                  <a:pt x="221" y="90"/>
                  <a:pt x="218" y="89"/>
                  <a:pt x="219" y="90"/>
                </a:cubicBezTo>
                <a:cubicBezTo>
                  <a:pt x="219" y="90"/>
                  <a:pt x="220" y="90"/>
                  <a:pt x="220" y="90"/>
                </a:cubicBezTo>
                <a:cubicBezTo>
                  <a:pt x="219" y="90"/>
                  <a:pt x="219" y="90"/>
                  <a:pt x="218" y="90"/>
                </a:cubicBezTo>
                <a:cubicBezTo>
                  <a:pt x="217" y="89"/>
                  <a:pt x="217" y="88"/>
                  <a:pt x="217" y="88"/>
                </a:cubicBezTo>
                <a:cubicBezTo>
                  <a:pt x="221" y="89"/>
                  <a:pt x="218" y="87"/>
                  <a:pt x="220" y="88"/>
                </a:cubicBezTo>
                <a:cubicBezTo>
                  <a:pt x="221" y="88"/>
                  <a:pt x="221" y="88"/>
                  <a:pt x="222" y="89"/>
                </a:cubicBezTo>
                <a:cubicBezTo>
                  <a:pt x="222" y="89"/>
                  <a:pt x="222" y="89"/>
                  <a:pt x="223" y="89"/>
                </a:cubicBezTo>
                <a:cubicBezTo>
                  <a:pt x="223" y="89"/>
                  <a:pt x="223" y="89"/>
                  <a:pt x="222" y="88"/>
                </a:cubicBezTo>
                <a:cubicBezTo>
                  <a:pt x="222" y="89"/>
                  <a:pt x="220" y="87"/>
                  <a:pt x="219" y="87"/>
                </a:cubicBezTo>
                <a:cubicBezTo>
                  <a:pt x="221" y="87"/>
                  <a:pt x="219" y="87"/>
                  <a:pt x="218" y="86"/>
                </a:cubicBezTo>
                <a:cubicBezTo>
                  <a:pt x="221" y="87"/>
                  <a:pt x="217" y="85"/>
                  <a:pt x="220" y="86"/>
                </a:cubicBezTo>
                <a:cubicBezTo>
                  <a:pt x="219" y="86"/>
                  <a:pt x="219" y="87"/>
                  <a:pt x="220" y="87"/>
                </a:cubicBezTo>
                <a:cubicBezTo>
                  <a:pt x="222" y="87"/>
                  <a:pt x="220" y="86"/>
                  <a:pt x="218" y="85"/>
                </a:cubicBezTo>
                <a:cubicBezTo>
                  <a:pt x="220" y="86"/>
                  <a:pt x="220" y="86"/>
                  <a:pt x="221" y="86"/>
                </a:cubicBezTo>
                <a:cubicBezTo>
                  <a:pt x="219" y="85"/>
                  <a:pt x="220" y="85"/>
                  <a:pt x="220" y="84"/>
                </a:cubicBezTo>
                <a:cubicBezTo>
                  <a:pt x="219" y="84"/>
                  <a:pt x="217" y="83"/>
                  <a:pt x="217" y="83"/>
                </a:cubicBezTo>
                <a:cubicBezTo>
                  <a:pt x="218" y="83"/>
                  <a:pt x="218" y="83"/>
                  <a:pt x="218" y="83"/>
                </a:cubicBezTo>
                <a:cubicBezTo>
                  <a:pt x="218" y="84"/>
                  <a:pt x="217" y="83"/>
                  <a:pt x="219" y="84"/>
                </a:cubicBezTo>
                <a:cubicBezTo>
                  <a:pt x="218" y="83"/>
                  <a:pt x="222" y="84"/>
                  <a:pt x="221" y="84"/>
                </a:cubicBezTo>
                <a:cubicBezTo>
                  <a:pt x="219" y="84"/>
                  <a:pt x="220" y="83"/>
                  <a:pt x="220" y="83"/>
                </a:cubicBezTo>
                <a:cubicBezTo>
                  <a:pt x="219" y="83"/>
                  <a:pt x="218" y="83"/>
                  <a:pt x="218" y="83"/>
                </a:cubicBezTo>
                <a:cubicBezTo>
                  <a:pt x="221" y="83"/>
                  <a:pt x="218" y="83"/>
                  <a:pt x="218" y="82"/>
                </a:cubicBezTo>
                <a:cubicBezTo>
                  <a:pt x="219" y="83"/>
                  <a:pt x="219" y="83"/>
                  <a:pt x="220" y="83"/>
                </a:cubicBezTo>
                <a:cubicBezTo>
                  <a:pt x="218" y="82"/>
                  <a:pt x="220" y="82"/>
                  <a:pt x="220" y="82"/>
                </a:cubicBezTo>
                <a:cubicBezTo>
                  <a:pt x="218" y="82"/>
                  <a:pt x="220" y="82"/>
                  <a:pt x="218" y="82"/>
                </a:cubicBezTo>
                <a:cubicBezTo>
                  <a:pt x="218" y="82"/>
                  <a:pt x="217" y="81"/>
                  <a:pt x="217" y="81"/>
                </a:cubicBezTo>
                <a:cubicBezTo>
                  <a:pt x="218" y="81"/>
                  <a:pt x="221" y="83"/>
                  <a:pt x="221" y="82"/>
                </a:cubicBezTo>
                <a:cubicBezTo>
                  <a:pt x="221" y="82"/>
                  <a:pt x="221" y="82"/>
                  <a:pt x="221" y="82"/>
                </a:cubicBezTo>
                <a:cubicBezTo>
                  <a:pt x="222" y="82"/>
                  <a:pt x="222" y="82"/>
                  <a:pt x="223" y="82"/>
                </a:cubicBezTo>
                <a:cubicBezTo>
                  <a:pt x="222" y="82"/>
                  <a:pt x="222" y="81"/>
                  <a:pt x="221" y="81"/>
                </a:cubicBezTo>
                <a:cubicBezTo>
                  <a:pt x="223" y="81"/>
                  <a:pt x="223" y="81"/>
                  <a:pt x="223" y="80"/>
                </a:cubicBezTo>
                <a:cubicBezTo>
                  <a:pt x="220" y="79"/>
                  <a:pt x="226" y="79"/>
                  <a:pt x="222" y="78"/>
                </a:cubicBezTo>
                <a:cubicBezTo>
                  <a:pt x="223" y="78"/>
                  <a:pt x="224" y="79"/>
                  <a:pt x="225" y="79"/>
                </a:cubicBezTo>
                <a:cubicBezTo>
                  <a:pt x="224" y="78"/>
                  <a:pt x="223" y="78"/>
                  <a:pt x="223" y="78"/>
                </a:cubicBezTo>
                <a:cubicBezTo>
                  <a:pt x="226" y="79"/>
                  <a:pt x="222" y="77"/>
                  <a:pt x="225" y="78"/>
                </a:cubicBezTo>
                <a:cubicBezTo>
                  <a:pt x="222" y="77"/>
                  <a:pt x="224" y="77"/>
                  <a:pt x="221" y="77"/>
                </a:cubicBezTo>
                <a:cubicBezTo>
                  <a:pt x="221" y="76"/>
                  <a:pt x="222" y="77"/>
                  <a:pt x="221" y="76"/>
                </a:cubicBezTo>
                <a:cubicBezTo>
                  <a:pt x="222" y="77"/>
                  <a:pt x="223" y="77"/>
                  <a:pt x="223" y="77"/>
                </a:cubicBezTo>
                <a:cubicBezTo>
                  <a:pt x="221" y="76"/>
                  <a:pt x="225" y="77"/>
                  <a:pt x="223" y="77"/>
                </a:cubicBezTo>
                <a:cubicBezTo>
                  <a:pt x="223" y="77"/>
                  <a:pt x="220" y="76"/>
                  <a:pt x="220" y="76"/>
                </a:cubicBezTo>
                <a:cubicBezTo>
                  <a:pt x="224" y="77"/>
                  <a:pt x="221" y="76"/>
                  <a:pt x="221" y="76"/>
                </a:cubicBezTo>
                <a:cubicBezTo>
                  <a:pt x="222" y="76"/>
                  <a:pt x="222" y="76"/>
                  <a:pt x="224" y="76"/>
                </a:cubicBezTo>
                <a:cubicBezTo>
                  <a:pt x="223" y="76"/>
                  <a:pt x="224" y="76"/>
                  <a:pt x="223" y="76"/>
                </a:cubicBezTo>
                <a:cubicBezTo>
                  <a:pt x="224" y="76"/>
                  <a:pt x="225" y="76"/>
                  <a:pt x="225" y="76"/>
                </a:cubicBezTo>
                <a:cubicBezTo>
                  <a:pt x="224" y="76"/>
                  <a:pt x="225" y="76"/>
                  <a:pt x="225" y="76"/>
                </a:cubicBezTo>
                <a:cubicBezTo>
                  <a:pt x="222" y="75"/>
                  <a:pt x="222" y="75"/>
                  <a:pt x="221" y="74"/>
                </a:cubicBezTo>
                <a:cubicBezTo>
                  <a:pt x="222" y="75"/>
                  <a:pt x="222" y="75"/>
                  <a:pt x="222" y="75"/>
                </a:cubicBezTo>
                <a:cubicBezTo>
                  <a:pt x="222" y="75"/>
                  <a:pt x="221" y="74"/>
                  <a:pt x="222" y="75"/>
                </a:cubicBezTo>
                <a:cubicBezTo>
                  <a:pt x="223" y="75"/>
                  <a:pt x="223" y="75"/>
                  <a:pt x="223" y="75"/>
                </a:cubicBezTo>
                <a:cubicBezTo>
                  <a:pt x="222" y="75"/>
                  <a:pt x="223" y="75"/>
                  <a:pt x="224" y="76"/>
                </a:cubicBezTo>
                <a:cubicBezTo>
                  <a:pt x="224" y="75"/>
                  <a:pt x="224" y="76"/>
                  <a:pt x="225" y="76"/>
                </a:cubicBezTo>
                <a:cubicBezTo>
                  <a:pt x="224" y="75"/>
                  <a:pt x="226" y="76"/>
                  <a:pt x="224" y="75"/>
                </a:cubicBezTo>
                <a:cubicBezTo>
                  <a:pt x="223" y="74"/>
                  <a:pt x="226" y="76"/>
                  <a:pt x="226" y="75"/>
                </a:cubicBezTo>
                <a:cubicBezTo>
                  <a:pt x="225" y="75"/>
                  <a:pt x="222" y="74"/>
                  <a:pt x="222" y="74"/>
                </a:cubicBezTo>
                <a:cubicBezTo>
                  <a:pt x="223" y="74"/>
                  <a:pt x="223" y="74"/>
                  <a:pt x="222" y="73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24" y="74"/>
                  <a:pt x="223" y="73"/>
                  <a:pt x="225" y="74"/>
                </a:cubicBezTo>
                <a:cubicBezTo>
                  <a:pt x="224" y="74"/>
                  <a:pt x="227" y="75"/>
                  <a:pt x="224" y="74"/>
                </a:cubicBezTo>
                <a:cubicBezTo>
                  <a:pt x="226" y="75"/>
                  <a:pt x="225" y="75"/>
                  <a:pt x="226" y="75"/>
                </a:cubicBezTo>
                <a:cubicBezTo>
                  <a:pt x="226" y="75"/>
                  <a:pt x="226" y="75"/>
                  <a:pt x="227" y="75"/>
                </a:cubicBezTo>
                <a:cubicBezTo>
                  <a:pt x="227" y="75"/>
                  <a:pt x="227" y="75"/>
                  <a:pt x="227" y="76"/>
                </a:cubicBezTo>
                <a:cubicBezTo>
                  <a:pt x="227" y="75"/>
                  <a:pt x="226" y="75"/>
                  <a:pt x="225" y="74"/>
                </a:cubicBezTo>
                <a:cubicBezTo>
                  <a:pt x="228" y="75"/>
                  <a:pt x="226" y="74"/>
                  <a:pt x="226" y="73"/>
                </a:cubicBezTo>
                <a:cubicBezTo>
                  <a:pt x="225" y="74"/>
                  <a:pt x="225" y="73"/>
                  <a:pt x="224" y="73"/>
                </a:cubicBezTo>
                <a:cubicBezTo>
                  <a:pt x="226" y="73"/>
                  <a:pt x="223" y="73"/>
                  <a:pt x="223" y="73"/>
                </a:cubicBezTo>
                <a:cubicBezTo>
                  <a:pt x="222" y="71"/>
                  <a:pt x="224" y="70"/>
                  <a:pt x="224" y="68"/>
                </a:cubicBezTo>
                <a:cubicBezTo>
                  <a:pt x="227" y="68"/>
                  <a:pt x="230" y="69"/>
                  <a:pt x="231" y="69"/>
                </a:cubicBezTo>
                <a:cubicBezTo>
                  <a:pt x="229" y="67"/>
                  <a:pt x="231" y="67"/>
                  <a:pt x="228" y="65"/>
                </a:cubicBezTo>
                <a:cubicBezTo>
                  <a:pt x="229" y="65"/>
                  <a:pt x="230" y="65"/>
                  <a:pt x="230" y="65"/>
                </a:cubicBezTo>
                <a:cubicBezTo>
                  <a:pt x="229" y="65"/>
                  <a:pt x="230" y="65"/>
                  <a:pt x="230" y="65"/>
                </a:cubicBezTo>
                <a:cubicBezTo>
                  <a:pt x="227" y="64"/>
                  <a:pt x="232" y="65"/>
                  <a:pt x="230" y="64"/>
                </a:cubicBezTo>
                <a:cubicBezTo>
                  <a:pt x="230" y="64"/>
                  <a:pt x="229" y="64"/>
                  <a:pt x="229" y="64"/>
                </a:cubicBezTo>
                <a:cubicBezTo>
                  <a:pt x="229" y="64"/>
                  <a:pt x="228" y="64"/>
                  <a:pt x="228" y="64"/>
                </a:cubicBezTo>
                <a:cubicBezTo>
                  <a:pt x="230" y="64"/>
                  <a:pt x="229" y="64"/>
                  <a:pt x="229" y="64"/>
                </a:cubicBezTo>
                <a:cubicBezTo>
                  <a:pt x="229" y="64"/>
                  <a:pt x="230" y="64"/>
                  <a:pt x="230" y="64"/>
                </a:cubicBezTo>
                <a:cubicBezTo>
                  <a:pt x="227" y="63"/>
                  <a:pt x="228" y="64"/>
                  <a:pt x="227" y="63"/>
                </a:cubicBezTo>
                <a:cubicBezTo>
                  <a:pt x="227" y="63"/>
                  <a:pt x="226" y="63"/>
                  <a:pt x="225" y="62"/>
                </a:cubicBezTo>
                <a:cubicBezTo>
                  <a:pt x="226" y="62"/>
                  <a:pt x="226" y="63"/>
                  <a:pt x="227" y="63"/>
                </a:cubicBezTo>
                <a:cubicBezTo>
                  <a:pt x="227" y="63"/>
                  <a:pt x="225" y="62"/>
                  <a:pt x="226" y="62"/>
                </a:cubicBezTo>
                <a:cubicBezTo>
                  <a:pt x="227" y="63"/>
                  <a:pt x="227" y="62"/>
                  <a:pt x="228" y="62"/>
                </a:cubicBezTo>
                <a:cubicBezTo>
                  <a:pt x="227" y="62"/>
                  <a:pt x="229" y="62"/>
                  <a:pt x="230" y="63"/>
                </a:cubicBezTo>
                <a:cubicBezTo>
                  <a:pt x="230" y="63"/>
                  <a:pt x="232" y="63"/>
                  <a:pt x="231" y="62"/>
                </a:cubicBezTo>
                <a:cubicBezTo>
                  <a:pt x="230" y="62"/>
                  <a:pt x="228" y="62"/>
                  <a:pt x="226" y="62"/>
                </a:cubicBezTo>
                <a:cubicBezTo>
                  <a:pt x="228" y="62"/>
                  <a:pt x="228" y="62"/>
                  <a:pt x="230" y="62"/>
                </a:cubicBezTo>
                <a:cubicBezTo>
                  <a:pt x="230" y="62"/>
                  <a:pt x="230" y="62"/>
                  <a:pt x="232" y="62"/>
                </a:cubicBezTo>
                <a:cubicBezTo>
                  <a:pt x="229" y="62"/>
                  <a:pt x="231" y="62"/>
                  <a:pt x="230" y="61"/>
                </a:cubicBezTo>
                <a:cubicBezTo>
                  <a:pt x="230" y="61"/>
                  <a:pt x="228" y="61"/>
                  <a:pt x="227" y="61"/>
                </a:cubicBezTo>
                <a:cubicBezTo>
                  <a:pt x="230" y="62"/>
                  <a:pt x="230" y="61"/>
                  <a:pt x="230" y="61"/>
                </a:cubicBezTo>
                <a:cubicBezTo>
                  <a:pt x="232" y="62"/>
                  <a:pt x="232" y="61"/>
                  <a:pt x="234" y="62"/>
                </a:cubicBezTo>
                <a:cubicBezTo>
                  <a:pt x="234" y="62"/>
                  <a:pt x="234" y="61"/>
                  <a:pt x="232" y="61"/>
                </a:cubicBezTo>
                <a:cubicBezTo>
                  <a:pt x="232" y="61"/>
                  <a:pt x="233" y="62"/>
                  <a:pt x="232" y="61"/>
                </a:cubicBezTo>
                <a:cubicBezTo>
                  <a:pt x="231" y="61"/>
                  <a:pt x="233" y="61"/>
                  <a:pt x="234" y="62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1" y="60"/>
                  <a:pt x="234" y="61"/>
                  <a:pt x="232" y="60"/>
                </a:cubicBezTo>
                <a:cubicBezTo>
                  <a:pt x="235" y="60"/>
                  <a:pt x="232" y="60"/>
                  <a:pt x="232" y="60"/>
                </a:cubicBezTo>
                <a:cubicBezTo>
                  <a:pt x="233" y="60"/>
                  <a:pt x="233" y="60"/>
                  <a:pt x="235" y="60"/>
                </a:cubicBezTo>
                <a:cubicBezTo>
                  <a:pt x="234" y="60"/>
                  <a:pt x="234" y="59"/>
                  <a:pt x="233" y="59"/>
                </a:cubicBezTo>
                <a:cubicBezTo>
                  <a:pt x="231" y="59"/>
                  <a:pt x="234" y="59"/>
                  <a:pt x="232" y="59"/>
                </a:cubicBezTo>
                <a:cubicBezTo>
                  <a:pt x="231" y="59"/>
                  <a:pt x="232" y="59"/>
                  <a:pt x="232" y="59"/>
                </a:cubicBezTo>
                <a:cubicBezTo>
                  <a:pt x="233" y="59"/>
                  <a:pt x="236" y="60"/>
                  <a:pt x="234" y="59"/>
                </a:cubicBezTo>
                <a:cubicBezTo>
                  <a:pt x="234" y="59"/>
                  <a:pt x="231" y="59"/>
                  <a:pt x="231" y="58"/>
                </a:cubicBezTo>
                <a:cubicBezTo>
                  <a:pt x="232" y="58"/>
                  <a:pt x="232" y="58"/>
                  <a:pt x="233" y="58"/>
                </a:cubicBezTo>
                <a:cubicBezTo>
                  <a:pt x="233" y="59"/>
                  <a:pt x="233" y="59"/>
                  <a:pt x="234" y="59"/>
                </a:cubicBezTo>
                <a:cubicBezTo>
                  <a:pt x="234" y="58"/>
                  <a:pt x="232" y="58"/>
                  <a:pt x="234" y="58"/>
                </a:cubicBezTo>
                <a:cubicBezTo>
                  <a:pt x="233" y="58"/>
                  <a:pt x="229" y="57"/>
                  <a:pt x="229" y="57"/>
                </a:cubicBezTo>
                <a:cubicBezTo>
                  <a:pt x="229" y="57"/>
                  <a:pt x="230" y="57"/>
                  <a:pt x="231" y="57"/>
                </a:cubicBezTo>
                <a:cubicBezTo>
                  <a:pt x="232" y="57"/>
                  <a:pt x="229" y="57"/>
                  <a:pt x="231" y="57"/>
                </a:cubicBezTo>
                <a:cubicBezTo>
                  <a:pt x="231" y="57"/>
                  <a:pt x="232" y="57"/>
                  <a:pt x="232" y="57"/>
                </a:cubicBezTo>
                <a:cubicBezTo>
                  <a:pt x="232" y="57"/>
                  <a:pt x="232" y="57"/>
                  <a:pt x="233" y="57"/>
                </a:cubicBezTo>
                <a:cubicBezTo>
                  <a:pt x="232" y="57"/>
                  <a:pt x="232" y="57"/>
                  <a:pt x="231" y="57"/>
                </a:cubicBezTo>
                <a:cubicBezTo>
                  <a:pt x="232" y="57"/>
                  <a:pt x="233" y="57"/>
                  <a:pt x="233" y="57"/>
                </a:cubicBezTo>
                <a:cubicBezTo>
                  <a:pt x="233" y="56"/>
                  <a:pt x="232" y="56"/>
                  <a:pt x="234" y="56"/>
                </a:cubicBezTo>
                <a:cubicBezTo>
                  <a:pt x="231" y="55"/>
                  <a:pt x="234" y="55"/>
                  <a:pt x="231" y="54"/>
                </a:cubicBezTo>
                <a:cubicBezTo>
                  <a:pt x="231" y="54"/>
                  <a:pt x="231" y="55"/>
                  <a:pt x="230" y="54"/>
                </a:cubicBezTo>
                <a:cubicBezTo>
                  <a:pt x="229" y="54"/>
                  <a:pt x="229" y="54"/>
                  <a:pt x="228" y="54"/>
                </a:cubicBezTo>
                <a:cubicBezTo>
                  <a:pt x="229" y="54"/>
                  <a:pt x="231" y="54"/>
                  <a:pt x="232" y="54"/>
                </a:cubicBezTo>
                <a:cubicBezTo>
                  <a:pt x="229" y="54"/>
                  <a:pt x="231" y="54"/>
                  <a:pt x="232" y="54"/>
                </a:cubicBezTo>
                <a:cubicBezTo>
                  <a:pt x="231" y="54"/>
                  <a:pt x="231" y="53"/>
                  <a:pt x="229" y="53"/>
                </a:cubicBezTo>
                <a:cubicBezTo>
                  <a:pt x="232" y="53"/>
                  <a:pt x="230" y="52"/>
                  <a:pt x="236" y="52"/>
                </a:cubicBezTo>
                <a:cubicBezTo>
                  <a:pt x="235" y="51"/>
                  <a:pt x="232" y="50"/>
                  <a:pt x="234" y="50"/>
                </a:cubicBezTo>
                <a:cubicBezTo>
                  <a:pt x="231" y="50"/>
                  <a:pt x="234" y="50"/>
                  <a:pt x="234" y="50"/>
                </a:cubicBezTo>
                <a:cubicBezTo>
                  <a:pt x="233" y="49"/>
                  <a:pt x="232" y="49"/>
                  <a:pt x="232" y="49"/>
                </a:cubicBezTo>
                <a:cubicBezTo>
                  <a:pt x="233" y="49"/>
                  <a:pt x="233" y="49"/>
                  <a:pt x="234" y="49"/>
                </a:cubicBezTo>
                <a:cubicBezTo>
                  <a:pt x="233" y="49"/>
                  <a:pt x="232" y="47"/>
                  <a:pt x="233" y="47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6"/>
                  <a:pt x="232" y="46"/>
                  <a:pt x="231" y="46"/>
                </a:cubicBezTo>
                <a:cubicBezTo>
                  <a:pt x="231" y="45"/>
                  <a:pt x="231" y="45"/>
                  <a:pt x="232" y="45"/>
                </a:cubicBezTo>
                <a:cubicBezTo>
                  <a:pt x="229" y="45"/>
                  <a:pt x="229" y="45"/>
                  <a:pt x="228" y="44"/>
                </a:cubicBezTo>
                <a:cubicBezTo>
                  <a:pt x="230" y="44"/>
                  <a:pt x="228" y="44"/>
                  <a:pt x="231" y="44"/>
                </a:cubicBezTo>
                <a:cubicBezTo>
                  <a:pt x="230" y="44"/>
                  <a:pt x="231" y="43"/>
                  <a:pt x="229" y="43"/>
                </a:cubicBezTo>
                <a:cubicBezTo>
                  <a:pt x="230" y="42"/>
                  <a:pt x="230" y="42"/>
                  <a:pt x="231" y="42"/>
                </a:cubicBezTo>
                <a:cubicBezTo>
                  <a:pt x="231" y="43"/>
                  <a:pt x="232" y="44"/>
                  <a:pt x="232" y="44"/>
                </a:cubicBezTo>
                <a:cubicBezTo>
                  <a:pt x="230" y="42"/>
                  <a:pt x="232" y="44"/>
                  <a:pt x="231" y="42"/>
                </a:cubicBezTo>
                <a:cubicBezTo>
                  <a:pt x="233" y="46"/>
                  <a:pt x="232" y="43"/>
                  <a:pt x="232" y="44"/>
                </a:cubicBezTo>
                <a:cubicBezTo>
                  <a:pt x="232" y="43"/>
                  <a:pt x="231" y="42"/>
                  <a:pt x="231" y="42"/>
                </a:cubicBezTo>
                <a:cubicBezTo>
                  <a:pt x="231" y="42"/>
                  <a:pt x="232" y="43"/>
                  <a:pt x="232" y="43"/>
                </a:cubicBezTo>
                <a:cubicBezTo>
                  <a:pt x="232" y="44"/>
                  <a:pt x="233" y="45"/>
                  <a:pt x="233" y="45"/>
                </a:cubicBezTo>
                <a:cubicBezTo>
                  <a:pt x="233" y="44"/>
                  <a:pt x="233" y="45"/>
                  <a:pt x="232" y="44"/>
                </a:cubicBezTo>
                <a:cubicBezTo>
                  <a:pt x="233" y="45"/>
                  <a:pt x="231" y="42"/>
                  <a:pt x="231" y="42"/>
                </a:cubicBezTo>
                <a:cubicBezTo>
                  <a:pt x="232" y="43"/>
                  <a:pt x="232" y="44"/>
                  <a:pt x="233" y="45"/>
                </a:cubicBezTo>
                <a:cubicBezTo>
                  <a:pt x="232" y="44"/>
                  <a:pt x="233" y="46"/>
                  <a:pt x="233" y="45"/>
                </a:cubicBezTo>
                <a:cubicBezTo>
                  <a:pt x="232" y="43"/>
                  <a:pt x="232" y="43"/>
                  <a:pt x="233" y="44"/>
                </a:cubicBezTo>
                <a:cubicBezTo>
                  <a:pt x="233" y="45"/>
                  <a:pt x="232" y="43"/>
                  <a:pt x="233" y="45"/>
                </a:cubicBezTo>
                <a:cubicBezTo>
                  <a:pt x="233" y="45"/>
                  <a:pt x="233" y="45"/>
                  <a:pt x="233" y="44"/>
                </a:cubicBezTo>
                <a:cubicBezTo>
                  <a:pt x="233" y="44"/>
                  <a:pt x="232" y="43"/>
                  <a:pt x="232" y="42"/>
                </a:cubicBezTo>
                <a:cubicBezTo>
                  <a:pt x="233" y="44"/>
                  <a:pt x="231" y="41"/>
                  <a:pt x="232" y="43"/>
                </a:cubicBezTo>
                <a:cubicBezTo>
                  <a:pt x="231" y="41"/>
                  <a:pt x="232" y="43"/>
                  <a:pt x="232" y="43"/>
                </a:cubicBezTo>
                <a:cubicBezTo>
                  <a:pt x="231" y="41"/>
                  <a:pt x="232" y="43"/>
                  <a:pt x="231" y="41"/>
                </a:cubicBezTo>
                <a:cubicBezTo>
                  <a:pt x="231" y="41"/>
                  <a:pt x="231" y="41"/>
                  <a:pt x="232" y="40"/>
                </a:cubicBezTo>
                <a:cubicBezTo>
                  <a:pt x="232" y="40"/>
                  <a:pt x="232" y="40"/>
                  <a:pt x="233" y="42"/>
                </a:cubicBezTo>
                <a:cubicBezTo>
                  <a:pt x="232" y="39"/>
                  <a:pt x="233" y="42"/>
                  <a:pt x="233" y="40"/>
                </a:cubicBezTo>
                <a:cubicBezTo>
                  <a:pt x="233" y="41"/>
                  <a:pt x="233" y="41"/>
                  <a:pt x="233" y="42"/>
                </a:cubicBezTo>
                <a:cubicBezTo>
                  <a:pt x="233" y="42"/>
                  <a:pt x="233" y="41"/>
                  <a:pt x="233" y="42"/>
                </a:cubicBezTo>
                <a:cubicBezTo>
                  <a:pt x="233" y="43"/>
                  <a:pt x="234" y="44"/>
                  <a:pt x="234" y="45"/>
                </a:cubicBezTo>
                <a:cubicBezTo>
                  <a:pt x="234" y="44"/>
                  <a:pt x="234" y="44"/>
                  <a:pt x="234" y="43"/>
                </a:cubicBezTo>
                <a:cubicBezTo>
                  <a:pt x="234" y="43"/>
                  <a:pt x="233" y="42"/>
                  <a:pt x="233" y="42"/>
                </a:cubicBezTo>
                <a:cubicBezTo>
                  <a:pt x="234" y="43"/>
                  <a:pt x="234" y="43"/>
                  <a:pt x="233" y="41"/>
                </a:cubicBezTo>
                <a:cubicBezTo>
                  <a:pt x="234" y="41"/>
                  <a:pt x="234" y="41"/>
                  <a:pt x="234" y="42"/>
                </a:cubicBezTo>
                <a:cubicBezTo>
                  <a:pt x="234" y="42"/>
                  <a:pt x="234" y="42"/>
                  <a:pt x="234" y="43"/>
                </a:cubicBezTo>
                <a:cubicBezTo>
                  <a:pt x="234" y="43"/>
                  <a:pt x="233" y="40"/>
                  <a:pt x="233" y="40"/>
                </a:cubicBezTo>
                <a:cubicBezTo>
                  <a:pt x="234" y="41"/>
                  <a:pt x="234" y="43"/>
                  <a:pt x="234" y="43"/>
                </a:cubicBezTo>
                <a:cubicBezTo>
                  <a:pt x="234" y="42"/>
                  <a:pt x="234" y="41"/>
                  <a:pt x="233" y="40"/>
                </a:cubicBezTo>
                <a:cubicBezTo>
                  <a:pt x="234" y="42"/>
                  <a:pt x="234" y="43"/>
                  <a:pt x="234" y="44"/>
                </a:cubicBezTo>
                <a:cubicBezTo>
                  <a:pt x="234" y="43"/>
                  <a:pt x="235" y="47"/>
                  <a:pt x="234" y="44"/>
                </a:cubicBezTo>
                <a:cubicBezTo>
                  <a:pt x="235" y="47"/>
                  <a:pt x="234" y="39"/>
                  <a:pt x="234" y="41"/>
                </a:cubicBezTo>
                <a:cubicBezTo>
                  <a:pt x="235" y="44"/>
                  <a:pt x="234" y="41"/>
                  <a:pt x="234" y="42"/>
                </a:cubicBezTo>
                <a:cubicBezTo>
                  <a:pt x="235" y="43"/>
                  <a:pt x="235" y="43"/>
                  <a:pt x="234" y="42"/>
                </a:cubicBezTo>
                <a:cubicBezTo>
                  <a:pt x="235" y="43"/>
                  <a:pt x="235" y="43"/>
                  <a:pt x="235" y="44"/>
                </a:cubicBezTo>
                <a:cubicBezTo>
                  <a:pt x="235" y="42"/>
                  <a:pt x="235" y="45"/>
                  <a:pt x="235" y="41"/>
                </a:cubicBezTo>
                <a:cubicBezTo>
                  <a:pt x="235" y="41"/>
                  <a:pt x="235" y="42"/>
                  <a:pt x="235" y="41"/>
                </a:cubicBezTo>
                <a:cubicBezTo>
                  <a:pt x="235" y="41"/>
                  <a:pt x="235" y="41"/>
                  <a:pt x="235" y="40"/>
                </a:cubicBezTo>
                <a:cubicBezTo>
                  <a:pt x="235" y="41"/>
                  <a:pt x="235" y="42"/>
                  <a:pt x="235" y="43"/>
                </a:cubicBezTo>
                <a:cubicBezTo>
                  <a:pt x="235" y="42"/>
                  <a:pt x="235" y="44"/>
                  <a:pt x="235" y="43"/>
                </a:cubicBezTo>
                <a:cubicBezTo>
                  <a:pt x="235" y="43"/>
                  <a:pt x="235" y="42"/>
                  <a:pt x="235" y="42"/>
                </a:cubicBezTo>
                <a:cubicBezTo>
                  <a:pt x="235" y="42"/>
                  <a:pt x="235" y="42"/>
                  <a:pt x="235" y="41"/>
                </a:cubicBezTo>
                <a:cubicBezTo>
                  <a:pt x="235" y="41"/>
                  <a:pt x="235" y="42"/>
                  <a:pt x="235" y="42"/>
                </a:cubicBezTo>
                <a:cubicBezTo>
                  <a:pt x="235" y="42"/>
                  <a:pt x="235" y="40"/>
                  <a:pt x="235" y="40"/>
                </a:cubicBezTo>
                <a:cubicBezTo>
                  <a:pt x="235" y="42"/>
                  <a:pt x="235" y="38"/>
                  <a:pt x="235" y="42"/>
                </a:cubicBezTo>
                <a:cubicBezTo>
                  <a:pt x="235" y="39"/>
                  <a:pt x="235" y="38"/>
                  <a:pt x="235" y="38"/>
                </a:cubicBezTo>
                <a:cubicBezTo>
                  <a:pt x="235" y="41"/>
                  <a:pt x="235" y="37"/>
                  <a:pt x="235" y="39"/>
                </a:cubicBezTo>
                <a:cubicBezTo>
                  <a:pt x="235" y="39"/>
                  <a:pt x="235" y="40"/>
                  <a:pt x="235" y="40"/>
                </a:cubicBezTo>
                <a:cubicBezTo>
                  <a:pt x="235" y="39"/>
                  <a:pt x="235" y="39"/>
                  <a:pt x="234" y="38"/>
                </a:cubicBezTo>
                <a:cubicBezTo>
                  <a:pt x="234" y="36"/>
                  <a:pt x="235" y="37"/>
                  <a:pt x="235" y="36"/>
                </a:cubicBezTo>
                <a:cubicBezTo>
                  <a:pt x="235" y="41"/>
                  <a:pt x="235" y="37"/>
                  <a:pt x="235" y="40"/>
                </a:cubicBezTo>
                <a:cubicBezTo>
                  <a:pt x="235" y="40"/>
                  <a:pt x="235" y="40"/>
                  <a:pt x="235" y="41"/>
                </a:cubicBezTo>
                <a:cubicBezTo>
                  <a:pt x="235" y="41"/>
                  <a:pt x="235" y="41"/>
                  <a:pt x="235" y="42"/>
                </a:cubicBezTo>
                <a:cubicBezTo>
                  <a:pt x="235" y="42"/>
                  <a:pt x="236" y="42"/>
                  <a:pt x="235" y="42"/>
                </a:cubicBezTo>
                <a:cubicBezTo>
                  <a:pt x="235" y="41"/>
                  <a:pt x="235" y="39"/>
                  <a:pt x="235" y="38"/>
                </a:cubicBezTo>
                <a:cubicBezTo>
                  <a:pt x="235" y="39"/>
                  <a:pt x="235" y="38"/>
                  <a:pt x="235" y="36"/>
                </a:cubicBezTo>
                <a:cubicBezTo>
                  <a:pt x="236" y="40"/>
                  <a:pt x="235" y="35"/>
                  <a:pt x="236" y="38"/>
                </a:cubicBezTo>
                <a:cubicBezTo>
                  <a:pt x="236" y="37"/>
                  <a:pt x="235" y="38"/>
                  <a:pt x="235" y="39"/>
                </a:cubicBezTo>
                <a:cubicBezTo>
                  <a:pt x="236" y="40"/>
                  <a:pt x="236" y="39"/>
                  <a:pt x="236" y="37"/>
                </a:cubicBezTo>
                <a:cubicBezTo>
                  <a:pt x="236" y="38"/>
                  <a:pt x="236" y="39"/>
                  <a:pt x="236" y="40"/>
                </a:cubicBezTo>
                <a:cubicBezTo>
                  <a:pt x="236" y="37"/>
                  <a:pt x="236" y="38"/>
                  <a:pt x="236" y="38"/>
                </a:cubicBezTo>
                <a:cubicBezTo>
                  <a:pt x="236" y="37"/>
                  <a:pt x="236" y="35"/>
                  <a:pt x="236" y="35"/>
                </a:cubicBezTo>
                <a:close/>
                <a:moveTo>
                  <a:pt x="239" y="45"/>
                </a:move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45"/>
                  <a:pt x="239" y="45"/>
                  <a:pt x="239" y="45"/>
                </a:cubicBezTo>
                <a:close/>
                <a:moveTo>
                  <a:pt x="79" y="77"/>
                </a:moveTo>
                <a:cubicBezTo>
                  <a:pt x="78" y="77"/>
                  <a:pt x="77" y="76"/>
                  <a:pt x="76" y="75"/>
                </a:cubicBezTo>
                <a:cubicBezTo>
                  <a:pt x="76" y="75"/>
                  <a:pt x="75" y="74"/>
                  <a:pt x="75" y="74"/>
                </a:cubicBezTo>
                <a:cubicBezTo>
                  <a:pt x="76" y="75"/>
                  <a:pt x="76" y="75"/>
                  <a:pt x="76" y="75"/>
                </a:cubicBezTo>
                <a:cubicBezTo>
                  <a:pt x="77" y="75"/>
                  <a:pt x="77" y="75"/>
                  <a:pt x="79" y="77"/>
                </a:cubicBezTo>
                <a:close/>
                <a:moveTo>
                  <a:pt x="80" y="71"/>
                </a:moveTo>
                <a:cubicBezTo>
                  <a:pt x="82" y="72"/>
                  <a:pt x="77" y="70"/>
                  <a:pt x="76" y="69"/>
                </a:cubicBezTo>
                <a:cubicBezTo>
                  <a:pt x="77" y="69"/>
                  <a:pt x="79" y="71"/>
                  <a:pt x="80" y="71"/>
                </a:cubicBezTo>
                <a:close/>
                <a:moveTo>
                  <a:pt x="115" y="69"/>
                </a:moveTo>
                <a:cubicBezTo>
                  <a:pt x="115" y="69"/>
                  <a:pt x="114" y="69"/>
                  <a:pt x="114" y="69"/>
                </a:cubicBezTo>
                <a:cubicBezTo>
                  <a:pt x="114" y="71"/>
                  <a:pt x="114" y="70"/>
                  <a:pt x="114" y="73"/>
                </a:cubicBezTo>
                <a:cubicBezTo>
                  <a:pt x="114" y="72"/>
                  <a:pt x="114" y="71"/>
                  <a:pt x="114" y="69"/>
                </a:cubicBezTo>
                <a:cubicBezTo>
                  <a:pt x="114" y="69"/>
                  <a:pt x="114" y="69"/>
                  <a:pt x="115" y="69"/>
                </a:cubicBezTo>
                <a:close/>
                <a:moveTo>
                  <a:pt x="124" y="68"/>
                </a:moveTo>
                <a:cubicBezTo>
                  <a:pt x="124" y="69"/>
                  <a:pt x="123" y="71"/>
                  <a:pt x="123" y="72"/>
                </a:cubicBezTo>
                <a:cubicBezTo>
                  <a:pt x="122" y="75"/>
                  <a:pt x="123" y="69"/>
                  <a:pt x="124" y="68"/>
                </a:cubicBezTo>
                <a:close/>
                <a:moveTo>
                  <a:pt x="80" y="65"/>
                </a:moveTo>
                <a:cubicBezTo>
                  <a:pt x="80" y="65"/>
                  <a:pt x="80" y="65"/>
                  <a:pt x="80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5"/>
                  <a:pt x="80" y="65"/>
                  <a:pt x="80" y="65"/>
                </a:cubicBezTo>
                <a:close/>
                <a:moveTo>
                  <a:pt x="176" y="79"/>
                </a:moveTo>
                <a:cubicBezTo>
                  <a:pt x="176" y="79"/>
                  <a:pt x="176" y="80"/>
                  <a:pt x="177" y="80"/>
                </a:cubicBezTo>
                <a:cubicBezTo>
                  <a:pt x="176" y="81"/>
                  <a:pt x="176" y="82"/>
                  <a:pt x="175" y="82"/>
                </a:cubicBezTo>
                <a:cubicBezTo>
                  <a:pt x="175" y="81"/>
                  <a:pt x="176" y="80"/>
                  <a:pt x="175" y="80"/>
                </a:cubicBezTo>
                <a:cubicBezTo>
                  <a:pt x="176" y="78"/>
                  <a:pt x="176" y="81"/>
                  <a:pt x="176" y="81"/>
                </a:cubicBezTo>
                <a:cubicBezTo>
                  <a:pt x="176" y="81"/>
                  <a:pt x="176" y="80"/>
                  <a:pt x="176" y="79"/>
                </a:cubicBezTo>
                <a:close/>
                <a:moveTo>
                  <a:pt x="173" y="80"/>
                </a:moveTo>
                <a:cubicBezTo>
                  <a:pt x="173" y="79"/>
                  <a:pt x="172" y="80"/>
                  <a:pt x="172" y="80"/>
                </a:cubicBezTo>
                <a:cubicBezTo>
                  <a:pt x="172" y="79"/>
                  <a:pt x="172" y="79"/>
                  <a:pt x="172" y="77"/>
                </a:cubicBezTo>
                <a:cubicBezTo>
                  <a:pt x="173" y="78"/>
                  <a:pt x="173" y="78"/>
                  <a:pt x="173" y="80"/>
                </a:cubicBezTo>
                <a:close/>
                <a:moveTo>
                  <a:pt x="174" y="80"/>
                </a:moveTo>
                <a:cubicBezTo>
                  <a:pt x="174" y="79"/>
                  <a:pt x="174" y="81"/>
                  <a:pt x="174" y="83"/>
                </a:cubicBezTo>
                <a:cubicBezTo>
                  <a:pt x="173" y="83"/>
                  <a:pt x="173" y="83"/>
                  <a:pt x="173" y="83"/>
                </a:cubicBezTo>
                <a:cubicBezTo>
                  <a:pt x="173" y="82"/>
                  <a:pt x="173" y="82"/>
                  <a:pt x="174" y="82"/>
                </a:cubicBezTo>
                <a:cubicBezTo>
                  <a:pt x="174" y="81"/>
                  <a:pt x="174" y="80"/>
                  <a:pt x="174" y="80"/>
                </a:cubicBezTo>
                <a:close/>
                <a:moveTo>
                  <a:pt x="212" y="84"/>
                </a:moveTo>
                <a:cubicBezTo>
                  <a:pt x="212" y="85"/>
                  <a:pt x="212" y="85"/>
                  <a:pt x="212" y="85"/>
                </a:cubicBezTo>
                <a:cubicBezTo>
                  <a:pt x="212" y="86"/>
                  <a:pt x="213" y="86"/>
                  <a:pt x="214" y="87"/>
                </a:cubicBezTo>
                <a:cubicBezTo>
                  <a:pt x="213" y="87"/>
                  <a:pt x="213" y="86"/>
                  <a:pt x="212" y="86"/>
                </a:cubicBezTo>
                <a:cubicBezTo>
                  <a:pt x="212" y="86"/>
                  <a:pt x="212" y="86"/>
                  <a:pt x="212" y="86"/>
                </a:cubicBezTo>
                <a:cubicBezTo>
                  <a:pt x="212" y="85"/>
                  <a:pt x="212" y="85"/>
                  <a:pt x="212" y="84"/>
                </a:cubicBezTo>
                <a:cubicBezTo>
                  <a:pt x="212" y="84"/>
                  <a:pt x="212" y="84"/>
                  <a:pt x="212" y="84"/>
                </a:cubicBezTo>
                <a:close/>
                <a:moveTo>
                  <a:pt x="212" y="84"/>
                </a:moveTo>
                <a:cubicBezTo>
                  <a:pt x="212" y="84"/>
                  <a:pt x="212" y="84"/>
                  <a:pt x="212" y="84"/>
                </a:cubicBezTo>
                <a:cubicBezTo>
                  <a:pt x="212" y="84"/>
                  <a:pt x="212" y="84"/>
                  <a:pt x="212" y="84"/>
                </a:cubicBezTo>
                <a:cubicBezTo>
                  <a:pt x="212" y="84"/>
                  <a:pt x="212" y="84"/>
                  <a:pt x="212" y="84"/>
                </a:cubicBezTo>
                <a:close/>
                <a:moveTo>
                  <a:pt x="218" y="86"/>
                </a:moveTo>
                <a:cubicBezTo>
                  <a:pt x="221" y="87"/>
                  <a:pt x="215" y="85"/>
                  <a:pt x="215" y="85"/>
                </a:cubicBezTo>
                <a:cubicBezTo>
                  <a:pt x="215" y="85"/>
                  <a:pt x="218" y="86"/>
                  <a:pt x="218" y="86"/>
                </a:cubicBezTo>
                <a:close/>
                <a:moveTo>
                  <a:pt x="214" y="85"/>
                </a:moveTo>
                <a:cubicBezTo>
                  <a:pt x="214" y="85"/>
                  <a:pt x="213" y="85"/>
                  <a:pt x="213" y="85"/>
                </a:cubicBezTo>
                <a:cubicBezTo>
                  <a:pt x="214" y="85"/>
                  <a:pt x="212" y="85"/>
                  <a:pt x="212" y="85"/>
                </a:cubicBezTo>
                <a:cubicBezTo>
                  <a:pt x="214" y="86"/>
                  <a:pt x="214" y="86"/>
                  <a:pt x="214" y="86"/>
                </a:cubicBezTo>
                <a:cubicBezTo>
                  <a:pt x="214" y="86"/>
                  <a:pt x="214" y="86"/>
                  <a:pt x="212" y="85"/>
                </a:cubicBezTo>
                <a:cubicBezTo>
                  <a:pt x="212" y="85"/>
                  <a:pt x="212" y="85"/>
                  <a:pt x="212" y="85"/>
                </a:cubicBezTo>
                <a:cubicBezTo>
                  <a:pt x="212" y="85"/>
                  <a:pt x="212" y="85"/>
                  <a:pt x="212" y="85"/>
                </a:cubicBezTo>
                <a:cubicBezTo>
                  <a:pt x="213" y="85"/>
                  <a:pt x="213" y="85"/>
                  <a:pt x="213" y="85"/>
                </a:cubicBezTo>
                <a:cubicBezTo>
                  <a:pt x="213" y="85"/>
                  <a:pt x="214" y="85"/>
                  <a:pt x="214" y="85"/>
                </a:cubicBezTo>
                <a:cubicBezTo>
                  <a:pt x="213" y="85"/>
                  <a:pt x="216" y="86"/>
                  <a:pt x="214" y="85"/>
                </a:cubicBezTo>
                <a:close/>
                <a:moveTo>
                  <a:pt x="220" y="91"/>
                </a:moveTo>
                <a:cubicBezTo>
                  <a:pt x="219" y="91"/>
                  <a:pt x="217" y="90"/>
                  <a:pt x="216" y="90"/>
                </a:cubicBezTo>
                <a:cubicBezTo>
                  <a:pt x="216" y="90"/>
                  <a:pt x="215" y="90"/>
                  <a:pt x="215" y="90"/>
                </a:cubicBezTo>
                <a:cubicBezTo>
                  <a:pt x="216" y="90"/>
                  <a:pt x="216" y="90"/>
                  <a:pt x="216" y="90"/>
                </a:cubicBezTo>
                <a:cubicBezTo>
                  <a:pt x="217" y="90"/>
                  <a:pt x="217" y="90"/>
                  <a:pt x="220" y="91"/>
                </a:cubicBezTo>
                <a:close/>
                <a:moveTo>
                  <a:pt x="223" y="60"/>
                </a:moveTo>
                <a:cubicBezTo>
                  <a:pt x="223" y="60"/>
                  <a:pt x="224" y="60"/>
                  <a:pt x="225" y="60"/>
                </a:cubicBezTo>
                <a:cubicBezTo>
                  <a:pt x="224" y="60"/>
                  <a:pt x="226" y="61"/>
                  <a:pt x="225" y="61"/>
                </a:cubicBezTo>
                <a:cubicBezTo>
                  <a:pt x="224" y="61"/>
                  <a:pt x="224" y="60"/>
                  <a:pt x="223" y="60"/>
                </a:cubicBezTo>
                <a:close/>
                <a:moveTo>
                  <a:pt x="225" y="60"/>
                </a:moveTo>
                <a:cubicBezTo>
                  <a:pt x="225" y="59"/>
                  <a:pt x="226" y="60"/>
                  <a:pt x="228" y="60"/>
                </a:cubicBezTo>
                <a:cubicBezTo>
                  <a:pt x="228" y="61"/>
                  <a:pt x="228" y="61"/>
                  <a:pt x="228" y="61"/>
                </a:cubicBezTo>
                <a:cubicBezTo>
                  <a:pt x="227" y="60"/>
                  <a:pt x="227" y="60"/>
                  <a:pt x="227" y="60"/>
                </a:cubicBezTo>
                <a:cubicBezTo>
                  <a:pt x="226" y="60"/>
                  <a:pt x="226" y="60"/>
                  <a:pt x="225" y="60"/>
                </a:cubicBezTo>
                <a:close/>
                <a:moveTo>
                  <a:pt x="224" y="58"/>
                </a:moveTo>
                <a:cubicBezTo>
                  <a:pt x="225" y="58"/>
                  <a:pt x="225" y="58"/>
                  <a:pt x="225" y="58"/>
                </a:cubicBezTo>
                <a:cubicBezTo>
                  <a:pt x="226" y="59"/>
                  <a:pt x="228" y="59"/>
                  <a:pt x="228" y="59"/>
                </a:cubicBezTo>
                <a:cubicBezTo>
                  <a:pt x="226" y="59"/>
                  <a:pt x="226" y="59"/>
                  <a:pt x="225" y="59"/>
                </a:cubicBezTo>
                <a:cubicBezTo>
                  <a:pt x="223" y="58"/>
                  <a:pt x="226" y="59"/>
                  <a:pt x="226" y="59"/>
                </a:cubicBezTo>
                <a:cubicBezTo>
                  <a:pt x="226" y="59"/>
                  <a:pt x="225" y="59"/>
                  <a:pt x="224" y="58"/>
                </a:cubicBezTo>
                <a:close/>
                <a:moveTo>
                  <a:pt x="232" y="33"/>
                </a:move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lose/>
                <a:moveTo>
                  <a:pt x="232" y="33"/>
                </a:move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ubicBezTo>
                  <a:pt x="232" y="33"/>
                  <a:pt x="232" y="33"/>
                  <a:pt x="232" y="33"/>
                </a:cubicBezTo>
                <a:close/>
                <a:moveTo>
                  <a:pt x="230" y="42"/>
                </a:moveTo>
                <a:cubicBezTo>
                  <a:pt x="229" y="42"/>
                  <a:pt x="229" y="41"/>
                  <a:pt x="229" y="41"/>
                </a:cubicBezTo>
                <a:cubicBezTo>
                  <a:pt x="229" y="41"/>
                  <a:pt x="229" y="40"/>
                  <a:pt x="229" y="40"/>
                </a:cubicBezTo>
                <a:cubicBezTo>
                  <a:pt x="229" y="40"/>
                  <a:pt x="229" y="40"/>
                  <a:pt x="230" y="40"/>
                </a:cubicBezTo>
                <a:cubicBezTo>
                  <a:pt x="230" y="40"/>
                  <a:pt x="230" y="40"/>
                  <a:pt x="230" y="41"/>
                </a:cubicBezTo>
                <a:cubicBezTo>
                  <a:pt x="230" y="41"/>
                  <a:pt x="230" y="41"/>
                  <a:pt x="230" y="42"/>
                </a:cubicBezTo>
                <a:close/>
                <a:moveTo>
                  <a:pt x="227" y="40"/>
                </a:moveTo>
                <a:cubicBezTo>
                  <a:pt x="227" y="41"/>
                  <a:pt x="227" y="41"/>
                  <a:pt x="226" y="41"/>
                </a:cubicBezTo>
                <a:cubicBezTo>
                  <a:pt x="226" y="41"/>
                  <a:pt x="227" y="41"/>
                  <a:pt x="227" y="40"/>
                </a:cubicBezTo>
                <a:cubicBezTo>
                  <a:pt x="227" y="40"/>
                  <a:pt x="227" y="40"/>
                  <a:pt x="227" y="40"/>
                </a:cubicBezTo>
                <a:close/>
                <a:moveTo>
                  <a:pt x="235" y="33"/>
                </a:moveTo>
                <a:cubicBezTo>
                  <a:pt x="235" y="34"/>
                  <a:pt x="235" y="36"/>
                  <a:pt x="236" y="37"/>
                </a:cubicBezTo>
                <a:cubicBezTo>
                  <a:pt x="236" y="39"/>
                  <a:pt x="235" y="34"/>
                  <a:pt x="235" y="33"/>
                </a:cubicBezTo>
                <a:close/>
                <a:moveTo>
                  <a:pt x="234" y="35"/>
                </a:moveTo>
                <a:cubicBezTo>
                  <a:pt x="234" y="36"/>
                  <a:pt x="234" y="36"/>
                  <a:pt x="234" y="36"/>
                </a:cubicBezTo>
                <a:cubicBezTo>
                  <a:pt x="234" y="37"/>
                  <a:pt x="234" y="37"/>
                  <a:pt x="234" y="40"/>
                </a:cubicBezTo>
                <a:cubicBezTo>
                  <a:pt x="234" y="39"/>
                  <a:pt x="234" y="37"/>
                  <a:pt x="234" y="36"/>
                </a:cubicBezTo>
                <a:cubicBezTo>
                  <a:pt x="234" y="36"/>
                  <a:pt x="234" y="35"/>
                  <a:pt x="234" y="35"/>
                </a:cubicBezTo>
                <a:close/>
                <a:moveTo>
                  <a:pt x="233" y="34"/>
                </a:moveTo>
                <a:cubicBezTo>
                  <a:pt x="233" y="34"/>
                  <a:pt x="232" y="33"/>
                  <a:pt x="232" y="32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2" y="33"/>
                  <a:pt x="233" y="33"/>
                  <a:pt x="233" y="34"/>
                </a:cubicBezTo>
                <a:close/>
                <a:moveTo>
                  <a:pt x="209" y="30"/>
                </a:move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30"/>
                  <a:pt x="209" y="30"/>
                  <a:pt x="209" y="30"/>
                </a:cubicBezTo>
                <a:close/>
                <a:moveTo>
                  <a:pt x="185" y="29"/>
                </a:moveTo>
                <a:cubicBezTo>
                  <a:pt x="185" y="28"/>
                  <a:pt x="186" y="28"/>
                  <a:pt x="186" y="27"/>
                </a:cubicBezTo>
                <a:cubicBezTo>
                  <a:pt x="186" y="27"/>
                  <a:pt x="186" y="28"/>
                  <a:pt x="186" y="29"/>
                </a:cubicBezTo>
                <a:cubicBezTo>
                  <a:pt x="186" y="28"/>
                  <a:pt x="186" y="30"/>
                  <a:pt x="185" y="29"/>
                </a:cubicBezTo>
                <a:close/>
                <a:moveTo>
                  <a:pt x="191" y="28"/>
                </a:moveTo>
                <a:cubicBezTo>
                  <a:pt x="191" y="29"/>
                  <a:pt x="191" y="29"/>
                  <a:pt x="191" y="29"/>
                </a:cubicBezTo>
                <a:cubicBezTo>
                  <a:pt x="191" y="31"/>
                  <a:pt x="190" y="32"/>
                  <a:pt x="190" y="32"/>
                </a:cubicBezTo>
                <a:cubicBezTo>
                  <a:pt x="189" y="30"/>
                  <a:pt x="190" y="30"/>
                  <a:pt x="190" y="29"/>
                </a:cubicBezTo>
                <a:cubicBezTo>
                  <a:pt x="190" y="27"/>
                  <a:pt x="190" y="30"/>
                  <a:pt x="190" y="30"/>
                </a:cubicBezTo>
                <a:cubicBezTo>
                  <a:pt x="191" y="30"/>
                  <a:pt x="190" y="30"/>
                  <a:pt x="191" y="28"/>
                </a:cubicBezTo>
                <a:close/>
                <a:moveTo>
                  <a:pt x="187" y="29"/>
                </a:moveTo>
                <a:cubicBezTo>
                  <a:pt x="188" y="29"/>
                  <a:pt x="188" y="30"/>
                  <a:pt x="188" y="32"/>
                </a:cubicBezTo>
                <a:cubicBezTo>
                  <a:pt x="187" y="32"/>
                  <a:pt x="187" y="32"/>
                  <a:pt x="187" y="32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87" y="30"/>
                  <a:pt x="187" y="30"/>
                  <a:pt x="187" y="29"/>
                </a:cubicBezTo>
                <a:close/>
                <a:moveTo>
                  <a:pt x="125" y="13"/>
                </a:moveTo>
                <a:cubicBezTo>
                  <a:pt x="125" y="14"/>
                  <a:pt x="124" y="16"/>
                  <a:pt x="124" y="17"/>
                </a:cubicBezTo>
                <a:cubicBezTo>
                  <a:pt x="123" y="20"/>
                  <a:pt x="124" y="14"/>
                  <a:pt x="125" y="13"/>
                </a:cubicBezTo>
                <a:close/>
                <a:moveTo>
                  <a:pt x="114" y="13"/>
                </a:moveTo>
                <a:cubicBezTo>
                  <a:pt x="114" y="13"/>
                  <a:pt x="113" y="13"/>
                  <a:pt x="113" y="13"/>
                </a:cubicBezTo>
                <a:cubicBezTo>
                  <a:pt x="113" y="15"/>
                  <a:pt x="113" y="14"/>
                  <a:pt x="113" y="17"/>
                </a:cubicBezTo>
                <a:cubicBezTo>
                  <a:pt x="112" y="16"/>
                  <a:pt x="113" y="14"/>
                  <a:pt x="113" y="13"/>
                </a:cubicBezTo>
                <a:cubicBezTo>
                  <a:pt x="113" y="13"/>
                  <a:pt x="114" y="12"/>
                  <a:pt x="114" y="13"/>
                </a:cubicBezTo>
                <a:close/>
                <a:moveTo>
                  <a:pt x="37" y="22"/>
                </a:moveTo>
                <a:cubicBezTo>
                  <a:pt x="36" y="20"/>
                  <a:pt x="37" y="23"/>
                  <a:pt x="38" y="23"/>
                </a:cubicBezTo>
                <a:cubicBezTo>
                  <a:pt x="38" y="22"/>
                  <a:pt x="37" y="22"/>
                  <a:pt x="37" y="21"/>
                </a:cubicBezTo>
                <a:cubicBezTo>
                  <a:pt x="37" y="21"/>
                  <a:pt x="38" y="21"/>
                  <a:pt x="38" y="21"/>
                </a:cubicBezTo>
                <a:cubicBezTo>
                  <a:pt x="38" y="23"/>
                  <a:pt x="38" y="24"/>
                  <a:pt x="38" y="24"/>
                </a:cubicBezTo>
                <a:cubicBezTo>
                  <a:pt x="37" y="23"/>
                  <a:pt x="37" y="22"/>
                  <a:pt x="37" y="22"/>
                </a:cubicBezTo>
                <a:close/>
                <a:moveTo>
                  <a:pt x="33" y="21"/>
                </a:moveTo>
                <a:cubicBezTo>
                  <a:pt x="33" y="21"/>
                  <a:pt x="34" y="22"/>
                  <a:pt x="34" y="23"/>
                </a:cubicBezTo>
                <a:cubicBezTo>
                  <a:pt x="33" y="22"/>
                  <a:pt x="34" y="24"/>
                  <a:pt x="33" y="24"/>
                </a:cubicBezTo>
                <a:cubicBezTo>
                  <a:pt x="33" y="22"/>
                  <a:pt x="33" y="22"/>
                  <a:pt x="33" y="21"/>
                </a:cubicBezTo>
                <a:close/>
                <a:moveTo>
                  <a:pt x="35" y="24"/>
                </a:moveTo>
                <a:cubicBezTo>
                  <a:pt x="35" y="24"/>
                  <a:pt x="35" y="23"/>
                  <a:pt x="35" y="22"/>
                </a:cubicBezTo>
                <a:cubicBezTo>
                  <a:pt x="35" y="22"/>
                  <a:pt x="36" y="24"/>
                  <a:pt x="36" y="25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5"/>
                  <a:pt x="35" y="24"/>
                  <a:pt x="35" y="24"/>
                </a:cubicBezTo>
                <a:close/>
                <a:moveTo>
                  <a:pt x="32" y="27"/>
                </a:moveTo>
                <a:cubicBezTo>
                  <a:pt x="32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2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lose/>
                <a:moveTo>
                  <a:pt x="32" y="25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lose/>
                <a:moveTo>
                  <a:pt x="32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6"/>
                  <a:pt x="32" y="26"/>
                </a:cubicBezTo>
                <a:close/>
                <a:moveTo>
                  <a:pt x="32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lose/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3" y="26"/>
                  <a:pt x="33" y="26"/>
                </a:cubicBezTo>
                <a:close/>
                <a:moveTo>
                  <a:pt x="32" y="29"/>
                </a:move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lose/>
                <a:moveTo>
                  <a:pt x="36" y="31"/>
                </a:moveTo>
                <a:cubicBezTo>
                  <a:pt x="36" y="31"/>
                  <a:pt x="36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6" y="32"/>
                  <a:pt x="36" y="32"/>
                  <a:pt x="36" y="31"/>
                </a:cubicBezTo>
                <a:close/>
                <a:moveTo>
                  <a:pt x="36" y="31"/>
                </a:moveTo>
                <a:cubicBezTo>
                  <a:pt x="36" y="31"/>
                  <a:pt x="36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6" y="31"/>
                  <a:pt x="36" y="31"/>
                  <a:pt x="36" y="31"/>
                </a:cubicBezTo>
                <a:close/>
                <a:moveTo>
                  <a:pt x="34" y="26"/>
                </a:move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lose/>
                <a:moveTo>
                  <a:pt x="34" y="26"/>
                </a:move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5"/>
                  <a:pt x="34" y="25"/>
                </a:cubicBezTo>
                <a:cubicBezTo>
                  <a:pt x="34" y="26"/>
                  <a:pt x="34" y="26"/>
                  <a:pt x="34" y="26"/>
                </a:cubicBezTo>
                <a:close/>
                <a:moveTo>
                  <a:pt x="29" y="28"/>
                </a:moveTo>
                <a:cubicBezTo>
                  <a:pt x="29" y="30"/>
                  <a:pt x="29" y="29"/>
                  <a:pt x="30" y="28"/>
                </a:cubicBezTo>
                <a:cubicBezTo>
                  <a:pt x="30" y="29"/>
                  <a:pt x="30" y="30"/>
                  <a:pt x="30" y="30"/>
                </a:cubicBezTo>
                <a:cubicBezTo>
                  <a:pt x="30" y="27"/>
                  <a:pt x="29" y="28"/>
                  <a:pt x="29" y="27"/>
                </a:cubicBezTo>
                <a:cubicBezTo>
                  <a:pt x="29" y="27"/>
                  <a:pt x="30" y="25"/>
                  <a:pt x="30" y="24"/>
                </a:cubicBezTo>
                <a:cubicBezTo>
                  <a:pt x="30" y="25"/>
                  <a:pt x="30" y="25"/>
                  <a:pt x="30" y="26"/>
                </a:cubicBezTo>
                <a:cubicBezTo>
                  <a:pt x="31" y="27"/>
                  <a:pt x="30" y="24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0" y="25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0" y="25"/>
                  <a:pt x="31" y="25"/>
                </a:cubicBezTo>
                <a:cubicBezTo>
                  <a:pt x="31" y="25"/>
                  <a:pt x="31" y="25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2" y="26"/>
                </a:cubicBezTo>
                <a:cubicBezTo>
                  <a:pt x="30" y="26"/>
                  <a:pt x="31" y="26"/>
                  <a:pt x="32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6"/>
                  <a:pt x="31" y="26"/>
                  <a:pt x="31" y="26"/>
                </a:cubicBezTo>
                <a:cubicBezTo>
                  <a:pt x="30" y="27"/>
                  <a:pt x="28" y="27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29" y="28"/>
                  <a:pt x="30" y="28"/>
                  <a:pt x="31" y="29"/>
                </a:cubicBezTo>
                <a:cubicBezTo>
                  <a:pt x="31" y="29"/>
                  <a:pt x="31" y="30"/>
                  <a:pt x="31" y="30"/>
                </a:cubicBezTo>
                <a:cubicBezTo>
                  <a:pt x="31" y="29"/>
                  <a:pt x="31" y="29"/>
                  <a:pt x="31" y="30"/>
                </a:cubicBezTo>
                <a:cubicBezTo>
                  <a:pt x="31" y="30"/>
                  <a:pt x="32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29" y="30"/>
                  <a:pt x="31" y="31"/>
                  <a:pt x="30" y="31"/>
                </a:cubicBezTo>
                <a:cubicBezTo>
                  <a:pt x="30" y="30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lose/>
                <a:moveTo>
                  <a:pt x="30" y="31"/>
                </a:moveTo>
                <a:cubicBezTo>
                  <a:pt x="28" y="31"/>
                  <a:pt x="28" y="31"/>
                  <a:pt x="30" y="31"/>
                </a:cubicBezTo>
                <a:cubicBezTo>
                  <a:pt x="29" y="31"/>
                  <a:pt x="29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0"/>
                  <a:pt x="28" y="30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8" y="30"/>
                  <a:pt x="29" y="30"/>
                </a:cubicBezTo>
                <a:cubicBezTo>
                  <a:pt x="28" y="30"/>
                  <a:pt x="28" y="30"/>
                  <a:pt x="30" y="31"/>
                </a:cubicBezTo>
                <a:close/>
                <a:moveTo>
                  <a:pt x="29" y="32"/>
                </a:moveTo>
                <a:cubicBezTo>
                  <a:pt x="29" y="32"/>
                  <a:pt x="28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9" y="32"/>
                  <a:pt x="29" y="32"/>
                </a:cubicBezTo>
                <a:close/>
                <a:moveTo>
                  <a:pt x="33" y="33"/>
                </a:moveTo>
                <a:cubicBezTo>
                  <a:pt x="31" y="32"/>
                  <a:pt x="34" y="33"/>
                  <a:pt x="34" y="33"/>
                </a:cubicBezTo>
                <a:cubicBezTo>
                  <a:pt x="34" y="33"/>
                  <a:pt x="33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3"/>
                  <a:pt x="35" y="33"/>
                  <a:pt x="35" y="33"/>
                </a:cubicBezTo>
                <a:cubicBezTo>
                  <a:pt x="34" y="33"/>
                  <a:pt x="33" y="33"/>
                  <a:pt x="33" y="33"/>
                </a:cubicBezTo>
                <a:close/>
                <a:moveTo>
                  <a:pt x="33" y="33"/>
                </a:moveTo>
                <a:cubicBezTo>
                  <a:pt x="32" y="33"/>
                  <a:pt x="34" y="33"/>
                  <a:pt x="3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4" y="34"/>
                  <a:pt x="33" y="33"/>
                  <a:pt x="33" y="33"/>
                </a:cubicBezTo>
                <a:close/>
                <a:moveTo>
                  <a:pt x="33" y="34"/>
                </a:moveTo>
                <a:cubicBezTo>
                  <a:pt x="32" y="33"/>
                  <a:pt x="34" y="34"/>
                  <a:pt x="33" y="34"/>
                </a:cubicBezTo>
                <a:cubicBezTo>
                  <a:pt x="32" y="33"/>
                  <a:pt x="32" y="33"/>
                  <a:pt x="31" y="33"/>
                </a:cubicBezTo>
                <a:cubicBezTo>
                  <a:pt x="31" y="33"/>
                  <a:pt x="32" y="33"/>
                  <a:pt x="33" y="34"/>
                </a:cubicBezTo>
                <a:close/>
                <a:moveTo>
                  <a:pt x="25" y="45"/>
                </a:move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5" y="45"/>
                  <a:pt x="25" y="45"/>
                </a:cubicBezTo>
                <a:close/>
                <a:moveTo>
                  <a:pt x="24" y="39"/>
                </a:moveTo>
                <a:cubicBezTo>
                  <a:pt x="25" y="39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lose/>
                <a:moveTo>
                  <a:pt x="25" y="37"/>
                </a:move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19" y="32"/>
                </a:move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lose/>
                <a:moveTo>
                  <a:pt x="19" y="31"/>
                </a:move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  <a:moveTo>
                  <a:pt x="28" y="33"/>
                </a:moveTo>
                <a:cubicBezTo>
                  <a:pt x="28" y="34"/>
                  <a:pt x="29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3"/>
                  <a:pt x="28" y="34"/>
                  <a:pt x="28" y="33"/>
                </a:cubicBezTo>
                <a:close/>
                <a:moveTo>
                  <a:pt x="29" y="33"/>
                </a:move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9" y="33"/>
                </a:cubicBezTo>
                <a:close/>
                <a:moveTo>
                  <a:pt x="28" y="34"/>
                </a:move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lose/>
                <a:moveTo>
                  <a:pt x="28" y="34"/>
                </a:move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4"/>
                  <a:pt x="28" y="34"/>
                  <a:pt x="28" y="34"/>
                </a:cubicBezTo>
                <a:close/>
                <a:moveTo>
                  <a:pt x="28" y="35"/>
                </a:move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lose/>
                <a:moveTo>
                  <a:pt x="28" y="33"/>
                </a:move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lose/>
                <a:moveTo>
                  <a:pt x="27" y="33"/>
                </a:moveTo>
                <a:cubicBezTo>
                  <a:pt x="27" y="33"/>
                  <a:pt x="27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3"/>
                  <a:pt x="27" y="33"/>
                  <a:pt x="27" y="33"/>
                </a:cubicBezTo>
                <a:close/>
                <a:moveTo>
                  <a:pt x="27" y="32"/>
                </a:moveTo>
                <a:cubicBezTo>
                  <a:pt x="27" y="32"/>
                  <a:pt x="27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7" y="32"/>
                </a:cubicBezTo>
                <a:close/>
                <a:moveTo>
                  <a:pt x="28" y="32"/>
                </a:move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  <a:moveTo>
                  <a:pt x="27" y="31"/>
                </a:moveTo>
                <a:cubicBezTo>
                  <a:pt x="27" y="31"/>
                  <a:pt x="28" y="31"/>
                  <a:pt x="28" y="31"/>
                </a:cubicBezTo>
                <a:cubicBezTo>
                  <a:pt x="27" y="31"/>
                  <a:pt x="27" y="31"/>
                  <a:pt x="27" y="31"/>
                </a:cubicBezTo>
                <a:close/>
                <a:moveTo>
                  <a:pt x="27" y="31"/>
                </a:moveTo>
                <a:cubicBezTo>
                  <a:pt x="27" y="31"/>
                  <a:pt x="27" y="31"/>
                  <a:pt x="27" y="32"/>
                </a:cubicBezTo>
                <a:cubicBezTo>
                  <a:pt x="28" y="29"/>
                  <a:pt x="26" y="34"/>
                  <a:pt x="27" y="30"/>
                </a:cubicBezTo>
                <a:cubicBezTo>
                  <a:pt x="27" y="30"/>
                  <a:pt x="27" y="31"/>
                  <a:pt x="27" y="31"/>
                </a:cubicBezTo>
                <a:close/>
                <a:moveTo>
                  <a:pt x="27" y="30"/>
                </a:moveTo>
                <a:cubicBezTo>
                  <a:pt x="26" y="32"/>
                  <a:pt x="27" y="29"/>
                  <a:pt x="26" y="32"/>
                </a:cubicBezTo>
                <a:cubicBezTo>
                  <a:pt x="26" y="32"/>
                  <a:pt x="27" y="30"/>
                  <a:pt x="26" y="32"/>
                </a:cubicBezTo>
                <a:cubicBezTo>
                  <a:pt x="26" y="31"/>
                  <a:pt x="27" y="30"/>
                  <a:pt x="27" y="29"/>
                </a:cubicBezTo>
                <a:cubicBezTo>
                  <a:pt x="27" y="30"/>
                  <a:pt x="27" y="30"/>
                  <a:pt x="27" y="30"/>
                </a:cubicBezTo>
                <a:close/>
                <a:moveTo>
                  <a:pt x="26" y="31"/>
                </a:moveTo>
                <a:cubicBezTo>
                  <a:pt x="26" y="31"/>
                  <a:pt x="25" y="31"/>
                  <a:pt x="25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lose/>
                <a:moveTo>
                  <a:pt x="26" y="30"/>
                </a:move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1"/>
                  <a:pt x="25" y="32"/>
                </a:cubicBezTo>
                <a:cubicBezTo>
                  <a:pt x="26" y="31"/>
                  <a:pt x="26" y="31"/>
                  <a:pt x="26" y="30"/>
                </a:cubicBezTo>
                <a:close/>
                <a:moveTo>
                  <a:pt x="27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6" y="31"/>
                  <a:pt x="26" y="31"/>
                </a:cubicBezTo>
                <a:cubicBezTo>
                  <a:pt x="26" y="30"/>
                  <a:pt x="26" y="31"/>
                  <a:pt x="26" y="32"/>
                </a:cubicBezTo>
                <a:cubicBezTo>
                  <a:pt x="27" y="29"/>
                  <a:pt x="26" y="31"/>
                  <a:pt x="26" y="30"/>
                </a:cubicBezTo>
                <a:cubicBezTo>
                  <a:pt x="26" y="31"/>
                  <a:pt x="26" y="31"/>
                  <a:pt x="26" y="32"/>
                </a:cubicBezTo>
                <a:cubicBezTo>
                  <a:pt x="26" y="32"/>
                  <a:pt x="27" y="29"/>
                  <a:pt x="26" y="32"/>
                </a:cubicBezTo>
                <a:cubicBezTo>
                  <a:pt x="26" y="31"/>
                  <a:pt x="26" y="30"/>
                  <a:pt x="26" y="30"/>
                </a:cubicBezTo>
                <a:cubicBezTo>
                  <a:pt x="26" y="30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lose/>
                <a:moveTo>
                  <a:pt x="25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lose/>
                <a:moveTo>
                  <a:pt x="25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lose/>
                <a:moveTo>
                  <a:pt x="21" y="34"/>
                </a:moveTo>
                <a:cubicBezTo>
                  <a:pt x="21" y="35"/>
                  <a:pt x="21" y="35"/>
                  <a:pt x="20" y="37"/>
                </a:cubicBezTo>
                <a:cubicBezTo>
                  <a:pt x="20" y="36"/>
                  <a:pt x="20" y="35"/>
                  <a:pt x="21" y="34"/>
                </a:cubicBezTo>
                <a:cubicBezTo>
                  <a:pt x="21" y="34"/>
                  <a:pt x="21" y="34"/>
                  <a:pt x="21" y="34"/>
                </a:cubicBezTo>
                <a:close/>
                <a:moveTo>
                  <a:pt x="22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34"/>
                  <a:pt x="22" y="34"/>
                  <a:pt x="21" y="35"/>
                </a:cubicBezTo>
                <a:cubicBezTo>
                  <a:pt x="21" y="36"/>
                  <a:pt x="22" y="35"/>
                  <a:pt x="22" y="33"/>
                </a:cubicBezTo>
                <a:close/>
                <a:moveTo>
                  <a:pt x="22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4"/>
                  <a:pt x="22" y="34"/>
                </a:cubicBezTo>
                <a:cubicBezTo>
                  <a:pt x="22" y="34"/>
                  <a:pt x="22" y="33"/>
                  <a:pt x="22" y="33"/>
                </a:cubicBezTo>
                <a:close/>
                <a:moveTo>
                  <a:pt x="25" y="32"/>
                </a:moveTo>
                <a:cubicBezTo>
                  <a:pt x="25" y="32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2"/>
                  <a:pt x="25" y="33"/>
                  <a:pt x="24" y="34"/>
                </a:cubicBezTo>
                <a:cubicBezTo>
                  <a:pt x="25" y="33"/>
                  <a:pt x="25" y="33"/>
                  <a:pt x="25" y="32"/>
                </a:cubicBezTo>
                <a:close/>
                <a:moveTo>
                  <a:pt x="26" y="34"/>
                </a:move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lose/>
                <a:moveTo>
                  <a:pt x="26" y="34"/>
                </a:moveTo>
                <a:cubicBezTo>
                  <a:pt x="26" y="34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4"/>
                </a:cubicBezTo>
                <a:cubicBezTo>
                  <a:pt x="26" y="34"/>
                  <a:pt x="26" y="34"/>
                  <a:pt x="26" y="34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8" y="41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1"/>
                  <a:pt x="27" y="41"/>
                </a:cubicBezTo>
                <a:close/>
                <a:moveTo>
                  <a:pt x="2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8" y="41"/>
                  <a:pt x="27" y="41"/>
                </a:cubicBezTo>
                <a:close/>
                <a:moveTo>
                  <a:pt x="2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lose/>
                <a:moveTo>
                  <a:pt x="25" y="41"/>
                </a:moveTo>
                <a:cubicBezTo>
                  <a:pt x="25" y="41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36"/>
                </a:move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6"/>
                  <a:pt x="25" y="36"/>
                  <a:pt x="25" y="36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5"/>
                </a:moveTo>
                <a:cubicBezTo>
                  <a:pt x="26" y="35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26" y="38"/>
                </a:move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6" y="38"/>
                  <a:pt x="26" y="38"/>
                </a:cubicBezTo>
                <a:cubicBezTo>
                  <a:pt x="26" y="38"/>
                  <a:pt x="26" y="38"/>
                  <a:pt x="25" y="38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26" y="39"/>
                </a:move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lose/>
                <a:moveTo>
                  <a:pt x="26" y="39"/>
                </a:move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8" y="39"/>
                </a:move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28" y="40"/>
                  <a:pt x="28" y="39"/>
                </a:cubicBezTo>
                <a:close/>
                <a:moveTo>
                  <a:pt x="26" y="38"/>
                </a:move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5" y="37"/>
                </a:move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5" y="37"/>
                </a:moveTo>
                <a:cubicBezTo>
                  <a:pt x="25" y="37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25" y="38"/>
                </a:moveTo>
                <a:cubicBezTo>
                  <a:pt x="25" y="38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26" y="39"/>
                </a:moveTo>
                <a:cubicBezTo>
                  <a:pt x="26" y="39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5" y="43"/>
                </a:moveTo>
                <a:cubicBezTo>
                  <a:pt x="25" y="43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3"/>
                </a:move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25" y="43"/>
                </a:moveTo>
                <a:cubicBezTo>
                  <a:pt x="25" y="43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2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1"/>
                  <a:pt x="25" y="41"/>
                  <a:pt x="25" y="41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3"/>
                </a:move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lose/>
                <a:moveTo>
                  <a:pt x="27" y="42"/>
                </a:move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5"/>
                </a:move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35"/>
                </a:move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35"/>
                </a:moveTo>
                <a:cubicBezTo>
                  <a:pt x="26" y="35"/>
                  <a:pt x="26" y="35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lose/>
                <a:moveTo>
                  <a:pt x="25" y="36"/>
                </a:move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lose/>
                <a:moveTo>
                  <a:pt x="25" y="36"/>
                </a:move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lose/>
                <a:moveTo>
                  <a:pt x="25" y="37"/>
                </a:move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5" y="37"/>
                </a:move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5" y="37"/>
                </a:moveTo>
                <a:cubicBezTo>
                  <a:pt x="25" y="37"/>
                  <a:pt x="25" y="37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5" y="38"/>
                </a:moveTo>
                <a:cubicBezTo>
                  <a:pt x="25" y="38"/>
                  <a:pt x="25" y="38"/>
                  <a:pt x="25" y="38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8"/>
                  <a:pt x="25" y="38"/>
                </a:cubicBezTo>
                <a:close/>
                <a:moveTo>
                  <a:pt x="25" y="38"/>
                </a:move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8"/>
                  <a:pt x="25" y="38"/>
                </a:cubicBezTo>
                <a:close/>
                <a:moveTo>
                  <a:pt x="25" y="39"/>
                </a:moveTo>
                <a:cubicBezTo>
                  <a:pt x="25" y="39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40"/>
                </a:move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lose/>
                <a:moveTo>
                  <a:pt x="24" y="40"/>
                </a:move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lose/>
                <a:moveTo>
                  <a:pt x="24" y="41"/>
                </a:move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0"/>
                </a:cubicBezTo>
                <a:cubicBezTo>
                  <a:pt x="24" y="40"/>
                  <a:pt x="24" y="41"/>
                  <a:pt x="24" y="41"/>
                </a:cubicBezTo>
                <a:close/>
                <a:moveTo>
                  <a:pt x="24" y="41"/>
                </a:move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2"/>
                </a:move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lose/>
                <a:moveTo>
                  <a:pt x="25" y="43"/>
                </a:moveTo>
                <a:cubicBezTo>
                  <a:pt x="25" y="44"/>
                  <a:pt x="25" y="44"/>
                  <a:pt x="25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28" y="43"/>
                </a:moveTo>
                <a:cubicBezTo>
                  <a:pt x="28" y="43"/>
                  <a:pt x="28" y="42"/>
                  <a:pt x="28" y="42"/>
                </a:cubicBezTo>
                <a:cubicBezTo>
                  <a:pt x="28" y="43"/>
                  <a:pt x="28" y="43"/>
                  <a:pt x="28" y="43"/>
                </a:cubicBezTo>
                <a:cubicBezTo>
                  <a:pt x="29" y="44"/>
                  <a:pt x="29" y="44"/>
                  <a:pt x="31" y="45"/>
                </a:cubicBezTo>
                <a:cubicBezTo>
                  <a:pt x="31" y="45"/>
                  <a:pt x="29" y="44"/>
                  <a:pt x="28" y="43"/>
                </a:cubicBezTo>
                <a:close/>
                <a:moveTo>
                  <a:pt x="27" y="43"/>
                </a:moveTo>
                <a:cubicBezTo>
                  <a:pt x="27" y="43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9" y="44"/>
                  <a:pt x="27" y="43"/>
                </a:cubicBezTo>
                <a:close/>
                <a:moveTo>
                  <a:pt x="27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lose/>
                <a:moveTo>
                  <a:pt x="28" y="41"/>
                </a:moveTo>
                <a:cubicBezTo>
                  <a:pt x="28" y="41"/>
                  <a:pt x="29" y="42"/>
                  <a:pt x="30" y="42"/>
                </a:cubicBezTo>
                <a:cubicBezTo>
                  <a:pt x="32" y="43"/>
                  <a:pt x="29" y="42"/>
                  <a:pt x="28" y="41"/>
                </a:cubicBezTo>
                <a:cubicBezTo>
                  <a:pt x="28" y="41"/>
                  <a:pt x="28" y="41"/>
                  <a:pt x="28" y="41"/>
                </a:cubicBezTo>
                <a:close/>
                <a:moveTo>
                  <a:pt x="28" y="41"/>
                </a:move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9" y="42"/>
                  <a:pt x="29" y="42"/>
                </a:cubicBezTo>
                <a:cubicBezTo>
                  <a:pt x="29" y="41"/>
                  <a:pt x="28" y="41"/>
                  <a:pt x="28" y="41"/>
                </a:cubicBezTo>
                <a:close/>
                <a:moveTo>
                  <a:pt x="28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lose/>
                <a:moveTo>
                  <a:pt x="29" y="37"/>
                </a:move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30" y="37"/>
                  <a:pt x="30" y="37"/>
                </a:cubicBezTo>
                <a:cubicBezTo>
                  <a:pt x="30" y="37"/>
                  <a:pt x="29" y="37"/>
                  <a:pt x="29" y="37"/>
                </a:cubicBezTo>
                <a:close/>
                <a:moveTo>
                  <a:pt x="28" y="32"/>
                </a:move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9" y="31"/>
                  <a:pt x="29" y="31"/>
                </a:cubicBezTo>
                <a:cubicBezTo>
                  <a:pt x="29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  <a:moveTo>
                  <a:pt x="23" y="49"/>
                </a:moveTo>
                <a:cubicBezTo>
                  <a:pt x="22" y="49"/>
                  <a:pt x="22" y="49"/>
                  <a:pt x="22" y="49"/>
                </a:cubicBezTo>
                <a:cubicBezTo>
                  <a:pt x="22" y="48"/>
                  <a:pt x="22" y="48"/>
                  <a:pt x="23" y="47"/>
                </a:cubicBezTo>
                <a:cubicBezTo>
                  <a:pt x="21" y="47"/>
                  <a:pt x="21" y="47"/>
                  <a:pt x="20" y="48"/>
                </a:cubicBezTo>
                <a:cubicBezTo>
                  <a:pt x="20" y="46"/>
                  <a:pt x="20" y="46"/>
                  <a:pt x="19" y="45"/>
                </a:cubicBezTo>
                <a:cubicBezTo>
                  <a:pt x="18" y="47"/>
                  <a:pt x="17" y="46"/>
                  <a:pt x="17" y="45"/>
                </a:cubicBezTo>
                <a:cubicBezTo>
                  <a:pt x="16" y="44"/>
                  <a:pt x="16" y="43"/>
                  <a:pt x="15" y="44"/>
                </a:cubicBezTo>
                <a:cubicBezTo>
                  <a:pt x="14" y="44"/>
                  <a:pt x="15" y="43"/>
                  <a:pt x="16" y="42"/>
                </a:cubicBezTo>
                <a:cubicBezTo>
                  <a:pt x="15" y="43"/>
                  <a:pt x="15" y="43"/>
                  <a:pt x="14" y="43"/>
                </a:cubicBezTo>
                <a:cubicBezTo>
                  <a:pt x="16" y="41"/>
                  <a:pt x="12" y="44"/>
                  <a:pt x="14" y="42"/>
                </a:cubicBezTo>
                <a:cubicBezTo>
                  <a:pt x="12" y="44"/>
                  <a:pt x="13" y="42"/>
                  <a:pt x="11" y="44"/>
                </a:cubicBezTo>
                <a:cubicBezTo>
                  <a:pt x="11" y="44"/>
                  <a:pt x="12" y="43"/>
                  <a:pt x="11" y="44"/>
                </a:cubicBezTo>
                <a:cubicBezTo>
                  <a:pt x="12" y="43"/>
                  <a:pt x="13" y="42"/>
                  <a:pt x="13" y="42"/>
                </a:cubicBezTo>
                <a:cubicBezTo>
                  <a:pt x="12" y="43"/>
                  <a:pt x="12" y="42"/>
                  <a:pt x="12" y="42"/>
                </a:cubicBezTo>
                <a:cubicBezTo>
                  <a:pt x="12" y="42"/>
                  <a:pt x="13" y="41"/>
                  <a:pt x="12" y="42"/>
                </a:cubicBezTo>
                <a:cubicBezTo>
                  <a:pt x="12" y="42"/>
                  <a:pt x="10" y="44"/>
                  <a:pt x="10" y="44"/>
                </a:cubicBezTo>
                <a:cubicBezTo>
                  <a:pt x="13" y="41"/>
                  <a:pt x="10" y="44"/>
                  <a:pt x="9" y="43"/>
                </a:cubicBezTo>
                <a:cubicBezTo>
                  <a:pt x="11" y="42"/>
                  <a:pt x="10" y="42"/>
                  <a:pt x="12" y="41"/>
                </a:cubicBezTo>
                <a:cubicBezTo>
                  <a:pt x="11" y="41"/>
                  <a:pt x="12" y="41"/>
                  <a:pt x="11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39"/>
                </a:cubicBezTo>
                <a:cubicBezTo>
                  <a:pt x="10" y="41"/>
                  <a:pt x="9" y="41"/>
                  <a:pt x="8" y="41"/>
                </a:cubicBezTo>
                <a:cubicBezTo>
                  <a:pt x="8" y="40"/>
                  <a:pt x="9" y="40"/>
                  <a:pt x="9" y="40"/>
                </a:cubicBezTo>
                <a:cubicBezTo>
                  <a:pt x="8" y="40"/>
                  <a:pt x="8" y="40"/>
                  <a:pt x="9" y="40"/>
                </a:cubicBezTo>
                <a:cubicBezTo>
                  <a:pt x="10" y="39"/>
                  <a:pt x="10" y="39"/>
                  <a:pt x="10" y="39"/>
                </a:cubicBezTo>
                <a:cubicBezTo>
                  <a:pt x="9" y="40"/>
                  <a:pt x="10" y="40"/>
                  <a:pt x="11" y="40"/>
                </a:cubicBezTo>
                <a:cubicBezTo>
                  <a:pt x="11" y="40"/>
                  <a:pt x="11" y="39"/>
                  <a:pt x="12" y="39"/>
                </a:cubicBezTo>
                <a:cubicBezTo>
                  <a:pt x="11" y="39"/>
                  <a:pt x="12" y="38"/>
                  <a:pt x="11" y="39"/>
                </a:cubicBezTo>
                <a:cubicBezTo>
                  <a:pt x="9" y="39"/>
                  <a:pt x="13" y="38"/>
                  <a:pt x="12" y="38"/>
                </a:cubicBezTo>
                <a:cubicBezTo>
                  <a:pt x="12" y="38"/>
                  <a:pt x="11" y="38"/>
                  <a:pt x="10" y="38"/>
                </a:cubicBezTo>
                <a:cubicBezTo>
                  <a:pt x="9" y="39"/>
                  <a:pt x="8" y="39"/>
                  <a:pt x="8" y="39"/>
                </a:cubicBezTo>
                <a:cubicBezTo>
                  <a:pt x="9" y="38"/>
                  <a:pt x="9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8" y="37"/>
                  <a:pt x="9" y="37"/>
                  <a:pt x="9" y="37"/>
                </a:cubicBezTo>
                <a:cubicBezTo>
                  <a:pt x="9" y="37"/>
                  <a:pt x="10" y="36"/>
                  <a:pt x="11" y="36"/>
                </a:cubicBezTo>
                <a:cubicBezTo>
                  <a:pt x="10" y="37"/>
                  <a:pt x="10" y="37"/>
                  <a:pt x="11" y="37"/>
                </a:cubicBezTo>
                <a:cubicBezTo>
                  <a:pt x="11" y="37"/>
                  <a:pt x="11" y="37"/>
                  <a:pt x="9" y="38"/>
                </a:cubicBezTo>
                <a:cubicBezTo>
                  <a:pt x="11" y="37"/>
                  <a:pt x="11" y="38"/>
                  <a:pt x="12" y="38"/>
                </a:cubicBezTo>
                <a:cubicBezTo>
                  <a:pt x="12" y="37"/>
                  <a:pt x="12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2" y="37"/>
                  <a:pt x="11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6"/>
                  <a:pt x="11" y="36"/>
                  <a:pt x="11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5"/>
                  <a:pt x="10" y="35"/>
                  <a:pt x="10" y="35"/>
                </a:cubicBezTo>
                <a:cubicBezTo>
                  <a:pt x="9" y="35"/>
                  <a:pt x="8" y="35"/>
                  <a:pt x="8" y="35"/>
                </a:cubicBezTo>
                <a:cubicBezTo>
                  <a:pt x="8" y="34"/>
                  <a:pt x="9" y="33"/>
                  <a:pt x="10" y="32"/>
                </a:cubicBezTo>
                <a:cubicBezTo>
                  <a:pt x="10" y="32"/>
                  <a:pt x="11" y="31"/>
                  <a:pt x="12" y="31"/>
                </a:cubicBezTo>
                <a:cubicBezTo>
                  <a:pt x="14" y="30"/>
                  <a:pt x="16" y="29"/>
                  <a:pt x="18" y="28"/>
                </a:cubicBezTo>
                <a:cubicBezTo>
                  <a:pt x="18" y="29"/>
                  <a:pt x="19" y="30"/>
                  <a:pt x="19" y="31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1"/>
                </a:cubicBezTo>
                <a:cubicBezTo>
                  <a:pt x="19" y="30"/>
                  <a:pt x="18" y="33"/>
                  <a:pt x="17" y="35"/>
                </a:cubicBezTo>
                <a:cubicBezTo>
                  <a:pt x="17" y="36"/>
                  <a:pt x="17" y="36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8"/>
                  <a:pt x="16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8"/>
                  <a:pt x="16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7" y="39"/>
                  <a:pt x="17" y="38"/>
                </a:cubicBezTo>
                <a:cubicBezTo>
                  <a:pt x="16" y="42"/>
                  <a:pt x="17" y="38"/>
                  <a:pt x="16" y="40"/>
                </a:cubicBezTo>
                <a:cubicBezTo>
                  <a:pt x="17" y="38"/>
                  <a:pt x="17" y="37"/>
                  <a:pt x="17" y="37"/>
                </a:cubicBezTo>
                <a:cubicBezTo>
                  <a:pt x="17" y="37"/>
                  <a:pt x="17" y="38"/>
                  <a:pt x="17" y="39"/>
                </a:cubicBezTo>
                <a:cubicBezTo>
                  <a:pt x="17" y="39"/>
                  <a:pt x="16" y="40"/>
                  <a:pt x="16" y="41"/>
                </a:cubicBezTo>
                <a:cubicBezTo>
                  <a:pt x="16" y="40"/>
                  <a:pt x="16" y="41"/>
                  <a:pt x="17" y="40"/>
                </a:cubicBezTo>
                <a:cubicBezTo>
                  <a:pt x="16" y="41"/>
                  <a:pt x="17" y="37"/>
                  <a:pt x="17" y="37"/>
                </a:cubicBezTo>
                <a:cubicBezTo>
                  <a:pt x="17" y="39"/>
                  <a:pt x="17" y="40"/>
                  <a:pt x="16" y="41"/>
                </a:cubicBezTo>
                <a:cubicBezTo>
                  <a:pt x="17" y="40"/>
                  <a:pt x="16" y="42"/>
                  <a:pt x="16" y="41"/>
                </a:cubicBezTo>
                <a:cubicBezTo>
                  <a:pt x="17" y="39"/>
                  <a:pt x="17" y="38"/>
                  <a:pt x="17" y="40"/>
                </a:cubicBezTo>
                <a:cubicBezTo>
                  <a:pt x="16" y="41"/>
                  <a:pt x="17" y="39"/>
                  <a:pt x="16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1"/>
                  <a:pt x="16" y="40"/>
                  <a:pt x="17" y="40"/>
                </a:cubicBezTo>
                <a:cubicBezTo>
                  <a:pt x="17" y="40"/>
                  <a:pt x="17" y="39"/>
                  <a:pt x="17" y="38"/>
                </a:cubicBezTo>
                <a:cubicBezTo>
                  <a:pt x="17" y="40"/>
                  <a:pt x="18" y="37"/>
                  <a:pt x="17" y="39"/>
                </a:cubicBezTo>
                <a:cubicBezTo>
                  <a:pt x="17" y="37"/>
                  <a:pt x="17" y="39"/>
                  <a:pt x="17" y="39"/>
                </a:cubicBezTo>
                <a:cubicBezTo>
                  <a:pt x="17" y="37"/>
                  <a:pt x="17" y="39"/>
                  <a:pt x="17" y="37"/>
                </a:cubicBezTo>
                <a:cubicBezTo>
                  <a:pt x="18" y="37"/>
                  <a:pt x="19" y="35"/>
                  <a:pt x="18" y="38"/>
                </a:cubicBezTo>
                <a:cubicBezTo>
                  <a:pt x="19" y="36"/>
                  <a:pt x="18" y="38"/>
                  <a:pt x="19" y="36"/>
                </a:cubicBezTo>
                <a:cubicBezTo>
                  <a:pt x="18" y="37"/>
                  <a:pt x="18" y="38"/>
                  <a:pt x="18" y="39"/>
                </a:cubicBezTo>
                <a:cubicBezTo>
                  <a:pt x="18" y="39"/>
                  <a:pt x="18" y="38"/>
                  <a:pt x="18" y="39"/>
                </a:cubicBezTo>
                <a:cubicBezTo>
                  <a:pt x="18" y="39"/>
                  <a:pt x="17" y="40"/>
                  <a:pt x="17" y="42"/>
                </a:cubicBezTo>
                <a:cubicBezTo>
                  <a:pt x="17" y="41"/>
                  <a:pt x="17" y="40"/>
                  <a:pt x="18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17" y="40"/>
                  <a:pt x="18" y="39"/>
                  <a:pt x="19" y="38"/>
                </a:cubicBezTo>
                <a:cubicBezTo>
                  <a:pt x="18" y="38"/>
                  <a:pt x="18" y="38"/>
                  <a:pt x="18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9" y="37"/>
                  <a:pt x="19" y="37"/>
                </a:cubicBezTo>
                <a:cubicBezTo>
                  <a:pt x="19" y="38"/>
                  <a:pt x="18" y="39"/>
                  <a:pt x="18" y="40"/>
                </a:cubicBezTo>
                <a:cubicBezTo>
                  <a:pt x="18" y="39"/>
                  <a:pt x="19" y="38"/>
                  <a:pt x="19" y="37"/>
                </a:cubicBezTo>
                <a:cubicBezTo>
                  <a:pt x="18" y="39"/>
                  <a:pt x="18" y="40"/>
                  <a:pt x="17" y="41"/>
                </a:cubicBezTo>
                <a:cubicBezTo>
                  <a:pt x="18" y="39"/>
                  <a:pt x="17" y="43"/>
                  <a:pt x="18" y="41"/>
                </a:cubicBezTo>
                <a:cubicBezTo>
                  <a:pt x="17" y="44"/>
                  <a:pt x="19" y="36"/>
                  <a:pt x="19" y="38"/>
                </a:cubicBezTo>
                <a:cubicBezTo>
                  <a:pt x="18" y="41"/>
                  <a:pt x="19" y="38"/>
                  <a:pt x="18" y="39"/>
                </a:cubicBezTo>
                <a:cubicBezTo>
                  <a:pt x="18" y="40"/>
                  <a:pt x="18" y="40"/>
                  <a:pt x="19" y="39"/>
                </a:cubicBezTo>
                <a:cubicBezTo>
                  <a:pt x="18" y="40"/>
                  <a:pt x="18" y="40"/>
                  <a:pt x="18" y="41"/>
                </a:cubicBezTo>
                <a:cubicBezTo>
                  <a:pt x="19" y="39"/>
                  <a:pt x="18" y="42"/>
                  <a:pt x="19" y="38"/>
                </a:cubicBezTo>
                <a:cubicBezTo>
                  <a:pt x="19" y="38"/>
                  <a:pt x="19" y="39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9"/>
                  <a:pt x="19" y="39"/>
                  <a:pt x="18" y="40"/>
                </a:cubicBezTo>
                <a:cubicBezTo>
                  <a:pt x="19" y="40"/>
                  <a:pt x="18" y="41"/>
                  <a:pt x="19" y="40"/>
                </a:cubicBezTo>
                <a:cubicBezTo>
                  <a:pt x="19" y="40"/>
                  <a:pt x="19" y="39"/>
                  <a:pt x="19" y="39"/>
                </a:cubicBezTo>
                <a:cubicBezTo>
                  <a:pt x="19" y="39"/>
                  <a:pt x="19" y="39"/>
                  <a:pt x="19" y="38"/>
                </a:cubicBezTo>
                <a:cubicBezTo>
                  <a:pt x="19" y="38"/>
                  <a:pt x="19" y="39"/>
                  <a:pt x="19" y="40"/>
                </a:cubicBezTo>
                <a:cubicBezTo>
                  <a:pt x="19" y="39"/>
                  <a:pt x="19" y="38"/>
                  <a:pt x="19" y="38"/>
                </a:cubicBezTo>
                <a:cubicBezTo>
                  <a:pt x="19" y="39"/>
                  <a:pt x="21" y="35"/>
                  <a:pt x="19" y="39"/>
                </a:cubicBezTo>
                <a:cubicBezTo>
                  <a:pt x="20" y="37"/>
                  <a:pt x="21" y="36"/>
                  <a:pt x="21" y="35"/>
                </a:cubicBezTo>
                <a:cubicBezTo>
                  <a:pt x="20" y="38"/>
                  <a:pt x="21" y="35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6"/>
                  <a:pt x="21" y="35"/>
                </a:cubicBezTo>
                <a:cubicBezTo>
                  <a:pt x="21" y="34"/>
                  <a:pt x="21" y="35"/>
                  <a:pt x="21" y="34"/>
                </a:cubicBezTo>
                <a:cubicBezTo>
                  <a:pt x="20" y="38"/>
                  <a:pt x="21" y="35"/>
                  <a:pt x="20" y="37"/>
                </a:cubicBezTo>
                <a:cubicBezTo>
                  <a:pt x="20" y="37"/>
                  <a:pt x="20" y="38"/>
                  <a:pt x="20" y="38"/>
                </a:cubicBezTo>
                <a:cubicBezTo>
                  <a:pt x="20" y="39"/>
                  <a:pt x="20" y="39"/>
                  <a:pt x="19" y="40"/>
                </a:cubicBezTo>
                <a:cubicBezTo>
                  <a:pt x="19" y="40"/>
                  <a:pt x="19" y="40"/>
                  <a:pt x="20" y="39"/>
                </a:cubicBezTo>
                <a:cubicBezTo>
                  <a:pt x="20" y="38"/>
                  <a:pt x="21" y="37"/>
                  <a:pt x="21" y="35"/>
                </a:cubicBezTo>
                <a:cubicBezTo>
                  <a:pt x="20" y="37"/>
                  <a:pt x="21" y="36"/>
                  <a:pt x="22" y="34"/>
                </a:cubicBezTo>
                <a:cubicBezTo>
                  <a:pt x="20" y="37"/>
                  <a:pt x="22" y="33"/>
                  <a:pt x="21" y="36"/>
                </a:cubicBezTo>
                <a:cubicBezTo>
                  <a:pt x="21" y="35"/>
                  <a:pt x="21" y="36"/>
                  <a:pt x="21" y="37"/>
                </a:cubicBezTo>
                <a:cubicBezTo>
                  <a:pt x="20" y="38"/>
                  <a:pt x="21" y="37"/>
                  <a:pt x="21" y="35"/>
                </a:cubicBezTo>
                <a:cubicBezTo>
                  <a:pt x="21" y="36"/>
                  <a:pt x="21" y="37"/>
                  <a:pt x="21" y="37"/>
                </a:cubicBezTo>
                <a:cubicBezTo>
                  <a:pt x="22" y="35"/>
                  <a:pt x="21" y="36"/>
                  <a:pt x="21" y="36"/>
                </a:cubicBezTo>
                <a:cubicBezTo>
                  <a:pt x="22" y="35"/>
                  <a:pt x="22" y="33"/>
                  <a:pt x="23" y="33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3"/>
                  <a:pt x="22" y="35"/>
                </a:cubicBezTo>
                <a:cubicBezTo>
                  <a:pt x="22" y="34"/>
                  <a:pt x="21" y="38"/>
                  <a:pt x="21" y="37"/>
                </a:cubicBezTo>
                <a:cubicBezTo>
                  <a:pt x="22" y="35"/>
                  <a:pt x="22" y="36"/>
                  <a:pt x="21" y="36"/>
                </a:cubicBezTo>
                <a:cubicBezTo>
                  <a:pt x="22" y="35"/>
                  <a:pt x="22" y="34"/>
                  <a:pt x="22" y="34"/>
                </a:cubicBezTo>
                <a:cubicBezTo>
                  <a:pt x="21" y="36"/>
                  <a:pt x="22" y="34"/>
                  <a:pt x="22" y="34"/>
                </a:cubicBezTo>
                <a:cubicBezTo>
                  <a:pt x="22" y="34"/>
                  <a:pt x="22" y="35"/>
                  <a:pt x="22" y="36"/>
                </a:cubicBezTo>
                <a:cubicBezTo>
                  <a:pt x="22" y="34"/>
                  <a:pt x="22" y="35"/>
                  <a:pt x="22" y="36"/>
                </a:cubicBezTo>
                <a:cubicBezTo>
                  <a:pt x="23" y="33"/>
                  <a:pt x="22" y="35"/>
                  <a:pt x="23" y="34"/>
                </a:cubicBezTo>
                <a:cubicBezTo>
                  <a:pt x="23" y="34"/>
                  <a:pt x="23" y="34"/>
                  <a:pt x="23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3" y="34"/>
                  <a:pt x="22" y="35"/>
                </a:cubicBezTo>
                <a:cubicBezTo>
                  <a:pt x="22" y="35"/>
                  <a:pt x="22" y="36"/>
                  <a:pt x="22" y="36"/>
                </a:cubicBezTo>
                <a:cubicBezTo>
                  <a:pt x="22" y="37"/>
                  <a:pt x="21" y="37"/>
                  <a:pt x="21" y="37"/>
                </a:cubicBezTo>
                <a:cubicBezTo>
                  <a:pt x="22" y="36"/>
                  <a:pt x="22" y="37"/>
                  <a:pt x="22" y="36"/>
                </a:cubicBezTo>
                <a:cubicBezTo>
                  <a:pt x="21" y="37"/>
                  <a:pt x="21" y="38"/>
                  <a:pt x="21" y="38"/>
                </a:cubicBezTo>
                <a:cubicBezTo>
                  <a:pt x="21" y="38"/>
                  <a:pt x="21" y="37"/>
                  <a:pt x="22" y="36"/>
                </a:cubicBezTo>
                <a:cubicBezTo>
                  <a:pt x="21" y="38"/>
                  <a:pt x="21" y="38"/>
                  <a:pt x="21" y="38"/>
                </a:cubicBezTo>
                <a:cubicBezTo>
                  <a:pt x="23" y="35"/>
                  <a:pt x="21" y="41"/>
                  <a:pt x="22" y="37"/>
                </a:cubicBezTo>
                <a:cubicBezTo>
                  <a:pt x="22" y="37"/>
                  <a:pt x="22" y="37"/>
                  <a:pt x="22" y="38"/>
                </a:cubicBezTo>
                <a:cubicBezTo>
                  <a:pt x="22" y="38"/>
                  <a:pt x="21" y="39"/>
                  <a:pt x="21" y="39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40"/>
                  <a:pt x="23" y="36"/>
                  <a:pt x="22" y="39"/>
                </a:cubicBezTo>
                <a:cubicBezTo>
                  <a:pt x="23" y="36"/>
                  <a:pt x="22" y="38"/>
                  <a:pt x="23" y="35"/>
                </a:cubicBezTo>
                <a:cubicBezTo>
                  <a:pt x="23" y="35"/>
                  <a:pt x="23" y="36"/>
                  <a:pt x="23" y="35"/>
                </a:cubicBezTo>
                <a:cubicBezTo>
                  <a:pt x="23" y="37"/>
                  <a:pt x="22" y="37"/>
                  <a:pt x="22" y="38"/>
                </a:cubicBezTo>
                <a:cubicBezTo>
                  <a:pt x="23" y="35"/>
                  <a:pt x="22" y="39"/>
                  <a:pt x="22" y="37"/>
                </a:cubicBezTo>
                <a:cubicBezTo>
                  <a:pt x="22" y="37"/>
                  <a:pt x="24" y="34"/>
                  <a:pt x="23" y="35"/>
                </a:cubicBezTo>
                <a:cubicBezTo>
                  <a:pt x="22" y="38"/>
                  <a:pt x="23" y="35"/>
                  <a:pt x="23" y="35"/>
                </a:cubicBezTo>
                <a:cubicBezTo>
                  <a:pt x="23" y="36"/>
                  <a:pt x="23" y="36"/>
                  <a:pt x="22" y="38"/>
                </a:cubicBezTo>
                <a:cubicBezTo>
                  <a:pt x="23" y="37"/>
                  <a:pt x="22" y="38"/>
                  <a:pt x="23" y="37"/>
                </a:cubicBezTo>
                <a:cubicBezTo>
                  <a:pt x="22" y="38"/>
                  <a:pt x="22" y="39"/>
                  <a:pt x="22" y="39"/>
                </a:cubicBezTo>
                <a:cubicBezTo>
                  <a:pt x="22" y="38"/>
                  <a:pt x="22" y="39"/>
                  <a:pt x="22" y="39"/>
                </a:cubicBezTo>
                <a:cubicBezTo>
                  <a:pt x="23" y="36"/>
                  <a:pt x="23" y="36"/>
                  <a:pt x="24" y="35"/>
                </a:cubicBezTo>
                <a:cubicBezTo>
                  <a:pt x="23" y="35"/>
                  <a:pt x="23" y="36"/>
                  <a:pt x="23" y="36"/>
                </a:cubicBezTo>
                <a:cubicBezTo>
                  <a:pt x="23" y="36"/>
                  <a:pt x="23" y="35"/>
                  <a:pt x="23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6"/>
                  <a:pt x="23" y="37"/>
                  <a:pt x="22" y="38"/>
                </a:cubicBezTo>
                <a:cubicBezTo>
                  <a:pt x="22" y="38"/>
                  <a:pt x="22" y="38"/>
                  <a:pt x="22" y="39"/>
                </a:cubicBezTo>
                <a:cubicBezTo>
                  <a:pt x="22" y="38"/>
                  <a:pt x="22" y="40"/>
                  <a:pt x="23" y="38"/>
                </a:cubicBezTo>
                <a:cubicBezTo>
                  <a:pt x="23" y="37"/>
                  <a:pt x="22" y="40"/>
                  <a:pt x="22" y="40"/>
                </a:cubicBezTo>
                <a:cubicBezTo>
                  <a:pt x="22" y="38"/>
                  <a:pt x="23" y="36"/>
                  <a:pt x="24" y="35"/>
                </a:cubicBezTo>
                <a:cubicBezTo>
                  <a:pt x="23" y="37"/>
                  <a:pt x="23" y="37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7"/>
                  <a:pt x="23" y="37"/>
                  <a:pt x="23" y="38"/>
                </a:cubicBezTo>
                <a:cubicBezTo>
                  <a:pt x="23" y="37"/>
                  <a:pt x="22" y="40"/>
                  <a:pt x="23" y="37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1"/>
                </a:cubicBezTo>
                <a:cubicBezTo>
                  <a:pt x="22" y="41"/>
                  <a:pt x="22" y="39"/>
                  <a:pt x="23" y="38"/>
                </a:cubicBezTo>
                <a:cubicBezTo>
                  <a:pt x="21" y="41"/>
                  <a:pt x="22" y="39"/>
                  <a:pt x="22" y="40"/>
                </a:cubicBezTo>
                <a:cubicBezTo>
                  <a:pt x="23" y="39"/>
                  <a:pt x="23" y="38"/>
                  <a:pt x="23" y="37"/>
                </a:cubicBezTo>
                <a:cubicBezTo>
                  <a:pt x="23" y="39"/>
                  <a:pt x="23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3" y="39"/>
                  <a:pt x="22" y="42"/>
                  <a:pt x="22" y="43"/>
                </a:cubicBezTo>
                <a:cubicBezTo>
                  <a:pt x="23" y="41"/>
                  <a:pt x="23" y="42"/>
                  <a:pt x="24" y="40"/>
                </a:cubicBezTo>
                <a:cubicBezTo>
                  <a:pt x="24" y="41"/>
                  <a:pt x="23" y="42"/>
                  <a:pt x="23" y="42"/>
                </a:cubicBezTo>
                <a:cubicBezTo>
                  <a:pt x="24" y="41"/>
                  <a:pt x="23" y="42"/>
                  <a:pt x="23" y="42"/>
                </a:cubicBezTo>
                <a:cubicBezTo>
                  <a:pt x="24" y="39"/>
                  <a:pt x="23" y="43"/>
                  <a:pt x="24" y="41"/>
                </a:cubicBezTo>
                <a:cubicBezTo>
                  <a:pt x="24" y="41"/>
                  <a:pt x="24" y="41"/>
                  <a:pt x="24" y="40"/>
                </a:cubicBezTo>
                <a:cubicBezTo>
                  <a:pt x="24" y="40"/>
                  <a:pt x="24" y="40"/>
                  <a:pt x="24" y="39"/>
                </a:cubicBezTo>
                <a:cubicBezTo>
                  <a:pt x="24" y="41"/>
                  <a:pt x="24" y="40"/>
                  <a:pt x="24" y="40"/>
                </a:cubicBezTo>
                <a:cubicBezTo>
                  <a:pt x="24" y="40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5" y="39"/>
                  <a:pt x="24" y="39"/>
                  <a:pt x="24" y="39"/>
                </a:cubicBezTo>
                <a:cubicBezTo>
                  <a:pt x="24" y="39"/>
                  <a:pt x="25" y="39"/>
                  <a:pt x="25" y="39"/>
                </a:cubicBezTo>
                <a:cubicBezTo>
                  <a:pt x="24" y="40"/>
                  <a:pt x="24" y="41"/>
                  <a:pt x="24" y="41"/>
                </a:cubicBezTo>
                <a:cubicBezTo>
                  <a:pt x="24" y="41"/>
                  <a:pt x="23" y="43"/>
                  <a:pt x="24" y="42"/>
                </a:cubicBezTo>
                <a:cubicBezTo>
                  <a:pt x="24" y="41"/>
                  <a:pt x="24" y="40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4" y="40"/>
                  <a:pt x="24" y="41"/>
                </a:cubicBezTo>
                <a:cubicBezTo>
                  <a:pt x="24" y="41"/>
                  <a:pt x="24" y="42"/>
                  <a:pt x="24" y="43"/>
                </a:cubicBezTo>
                <a:cubicBezTo>
                  <a:pt x="25" y="40"/>
                  <a:pt x="24" y="42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3"/>
                  <a:pt x="24" y="43"/>
                  <a:pt x="23" y="45"/>
                </a:cubicBezTo>
                <a:cubicBezTo>
                  <a:pt x="23" y="45"/>
                  <a:pt x="23" y="45"/>
                  <a:pt x="24" y="43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2"/>
                  <a:pt x="24" y="44"/>
                  <a:pt x="23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4" y="42"/>
                  <a:pt x="23" y="45"/>
                  <a:pt x="24" y="43"/>
                </a:cubicBezTo>
                <a:cubicBezTo>
                  <a:pt x="23" y="45"/>
                  <a:pt x="24" y="43"/>
                  <a:pt x="24" y="43"/>
                </a:cubicBezTo>
                <a:cubicBezTo>
                  <a:pt x="24" y="44"/>
                  <a:pt x="24" y="44"/>
                  <a:pt x="23" y="45"/>
                </a:cubicBezTo>
                <a:cubicBezTo>
                  <a:pt x="24" y="45"/>
                  <a:pt x="24" y="45"/>
                  <a:pt x="24" y="43"/>
                </a:cubicBezTo>
                <a:cubicBezTo>
                  <a:pt x="25" y="42"/>
                  <a:pt x="24" y="44"/>
                  <a:pt x="24" y="43"/>
                </a:cubicBezTo>
                <a:cubicBezTo>
                  <a:pt x="25" y="42"/>
                  <a:pt x="24" y="42"/>
                  <a:pt x="25" y="42"/>
                </a:cubicBezTo>
                <a:cubicBezTo>
                  <a:pt x="24" y="43"/>
                  <a:pt x="23" y="46"/>
                  <a:pt x="24" y="45"/>
                </a:cubicBezTo>
                <a:cubicBezTo>
                  <a:pt x="24" y="44"/>
                  <a:pt x="24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4" y="43"/>
                  <a:pt x="24" y="43"/>
                </a:cubicBezTo>
                <a:cubicBezTo>
                  <a:pt x="24" y="43"/>
                  <a:pt x="24" y="43"/>
                  <a:pt x="24" y="45"/>
                </a:cubicBezTo>
                <a:cubicBezTo>
                  <a:pt x="24" y="44"/>
                  <a:pt x="25" y="42"/>
                  <a:pt x="24" y="44"/>
                </a:cubicBezTo>
                <a:cubicBezTo>
                  <a:pt x="24" y="44"/>
                  <a:pt x="24" y="43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3"/>
                  <a:pt x="25" y="43"/>
                </a:cubicBezTo>
                <a:cubicBezTo>
                  <a:pt x="25" y="42"/>
                  <a:pt x="25" y="42"/>
                  <a:pt x="24" y="43"/>
                </a:cubicBezTo>
                <a:cubicBezTo>
                  <a:pt x="25" y="43"/>
                  <a:pt x="25" y="43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3"/>
                  <a:pt x="25" y="43"/>
                  <a:pt x="24" y="43"/>
                </a:cubicBezTo>
                <a:cubicBezTo>
                  <a:pt x="25" y="43"/>
                  <a:pt x="25" y="42"/>
                  <a:pt x="24" y="44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3"/>
                </a:cubicBezTo>
                <a:cubicBezTo>
                  <a:pt x="25" y="43"/>
                  <a:pt x="25" y="44"/>
                  <a:pt x="25" y="45"/>
                </a:cubicBezTo>
                <a:cubicBezTo>
                  <a:pt x="25" y="46"/>
                  <a:pt x="24" y="47"/>
                  <a:pt x="24" y="48"/>
                </a:cubicBezTo>
                <a:cubicBezTo>
                  <a:pt x="24" y="49"/>
                  <a:pt x="24" y="50"/>
                  <a:pt x="24" y="51"/>
                </a:cubicBezTo>
                <a:cubicBezTo>
                  <a:pt x="24" y="51"/>
                  <a:pt x="24" y="51"/>
                  <a:pt x="24" y="50"/>
                </a:cubicBezTo>
                <a:cubicBezTo>
                  <a:pt x="23" y="53"/>
                  <a:pt x="23" y="50"/>
                  <a:pt x="22" y="52"/>
                </a:cubicBezTo>
                <a:cubicBezTo>
                  <a:pt x="22" y="52"/>
                  <a:pt x="22" y="53"/>
                  <a:pt x="21" y="53"/>
                </a:cubicBezTo>
                <a:cubicBezTo>
                  <a:pt x="21" y="52"/>
                  <a:pt x="23" y="49"/>
                  <a:pt x="23" y="49"/>
                </a:cubicBezTo>
                <a:close/>
                <a:moveTo>
                  <a:pt x="26" y="51"/>
                </a:moveTo>
                <a:cubicBezTo>
                  <a:pt x="26" y="51"/>
                  <a:pt x="26" y="51"/>
                  <a:pt x="26" y="51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0"/>
                  <a:pt x="26" y="50"/>
                  <a:pt x="26" y="51"/>
                </a:cubicBezTo>
                <a:close/>
                <a:moveTo>
                  <a:pt x="27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7" y="52"/>
                </a:cubicBezTo>
                <a:close/>
                <a:moveTo>
                  <a:pt x="27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7" y="53"/>
                  <a:pt x="27" y="52"/>
                  <a:pt x="26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lose/>
                <a:moveTo>
                  <a:pt x="24" y="53"/>
                </a:moveTo>
                <a:cubicBezTo>
                  <a:pt x="24" y="52"/>
                  <a:pt x="24" y="51"/>
                  <a:pt x="24" y="51"/>
                </a:cubicBezTo>
                <a:cubicBezTo>
                  <a:pt x="24" y="51"/>
                  <a:pt x="24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2"/>
                  <a:pt x="25" y="53"/>
                  <a:pt x="24" y="53"/>
                </a:cubicBezTo>
                <a:cubicBezTo>
                  <a:pt x="25" y="50"/>
                  <a:pt x="24" y="53"/>
                  <a:pt x="24" y="53"/>
                </a:cubicBezTo>
                <a:close/>
                <a:moveTo>
                  <a:pt x="24" y="51"/>
                </a:move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24" y="51"/>
                  <a:pt x="24" y="51"/>
                </a:cubicBezTo>
                <a:close/>
                <a:moveTo>
                  <a:pt x="26" y="50"/>
                </a:moveTo>
                <a:cubicBezTo>
                  <a:pt x="26" y="50"/>
                  <a:pt x="26" y="51"/>
                  <a:pt x="26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0"/>
                  <a:pt x="26" y="50"/>
                  <a:pt x="26" y="50"/>
                </a:cubicBezTo>
                <a:close/>
                <a:moveTo>
                  <a:pt x="26" y="53"/>
                </a:moveTo>
                <a:cubicBezTo>
                  <a:pt x="26" y="53"/>
                  <a:pt x="26" y="54"/>
                  <a:pt x="26" y="53"/>
                </a:cubicBezTo>
                <a:cubicBezTo>
                  <a:pt x="26" y="53"/>
                  <a:pt x="26" y="52"/>
                  <a:pt x="26" y="52"/>
                </a:cubicBezTo>
                <a:cubicBezTo>
                  <a:pt x="26" y="52"/>
                  <a:pt x="27" y="52"/>
                  <a:pt x="27" y="53"/>
                </a:cubicBezTo>
                <a:cubicBezTo>
                  <a:pt x="26" y="54"/>
                  <a:pt x="26" y="54"/>
                  <a:pt x="25" y="54"/>
                </a:cubicBezTo>
                <a:cubicBezTo>
                  <a:pt x="26" y="54"/>
                  <a:pt x="26" y="53"/>
                  <a:pt x="26" y="53"/>
                </a:cubicBezTo>
                <a:close/>
                <a:moveTo>
                  <a:pt x="30" y="55"/>
                </a:moveTo>
                <a:cubicBezTo>
                  <a:pt x="32" y="53"/>
                  <a:pt x="29" y="58"/>
                  <a:pt x="28" y="58"/>
                </a:cubicBezTo>
                <a:cubicBezTo>
                  <a:pt x="28" y="57"/>
                  <a:pt x="30" y="56"/>
                  <a:pt x="30" y="55"/>
                </a:cubicBezTo>
                <a:close/>
                <a:moveTo>
                  <a:pt x="37" y="63"/>
                </a:moveTo>
                <a:cubicBezTo>
                  <a:pt x="37" y="62"/>
                  <a:pt x="38" y="62"/>
                  <a:pt x="38" y="62"/>
                </a:cubicBezTo>
                <a:cubicBezTo>
                  <a:pt x="38" y="61"/>
                  <a:pt x="38" y="61"/>
                  <a:pt x="40" y="59"/>
                </a:cubicBezTo>
                <a:cubicBezTo>
                  <a:pt x="40" y="60"/>
                  <a:pt x="39" y="61"/>
                  <a:pt x="38" y="63"/>
                </a:cubicBezTo>
                <a:cubicBezTo>
                  <a:pt x="38" y="62"/>
                  <a:pt x="37" y="63"/>
                  <a:pt x="37" y="63"/>
                </a:cubicBezTo>
                <a:close/>
                <a:moveTo>
                  <a:pt x="64" y="81"/>
                </a:moveTo>
                <a:cubicBezTo>
                  <a:pt x="64" y="80"/>
                  <a:pt x="65" y="79"/>
                  <a:pt x="65" y="79"/>
                </a:cubicBezTo>
                <a:cubicBezTo>
                  <a:pt x="65" y="79"/>
                  <a:pt x="65" y="79"/>
                  <a:pt x="64" y="79"/>
                </a:cubicBezTo>
                <a:cubicBezTo>
                  <a:pt x="65" y="79"/>
                  <a:pt x="63" y="81"/>
                  <a:pt x="62" y="81"/>
                </a:cubicBezTo>
                <a:cubicBezTo>
                  <a:pt x="64" y="80"/>
                  <a:pt x="64" y="79"/>
                  <a:pt x="65" y="78"/>
                </a:cubicBezTo>
                <a:cubicBezTo>
                  <a:pt x="64" y="79"/>
                  <a:pt x="65" y="77"/>
                  <a:pt x="64" y="77"/>
                </a:cubicBezTo>
                <a:cubicBezTo>
                  <a:pt x="63" y="79"/>
                  <a:pt x="62" y="78"/>
                  <a:pt x="63" y="77"/>
                </a:cubicBezTo>
                <a:cubicBezTo>
                  <a:pt x="64" y="77"/>
                  <a:pt x="62" y="79"/>
                  <a:pt x="64" y="77"/>
                </a:cubicBezTo>
                <a:cubicBezTo>
                  <a:pt x="64" y="77"/>
                  <a:pt x="62" y="77"/>
                  <a:pt x="61" y="78"/>
                </a:cubicBezTo>
                <a:cubicBezTo>
                  <a:pt x="63" y="77"/>
                  <a:pt x="60" y="80"/>
                  <a:pt x="63" y="79"/>
                </a:cubicBezTo>
                <a:cubicBezTo>
                  <a:pt x="61" y="80"/>
                  <a:pt x="63" y="79"/>
                  <a:pt x="63" y="79"/>
                </a:cubicBezTo>
                <a:cubicBezTo>
                  <a:pt x="62" y="80"/>
                  <a:pt x="63" y="80"/>
                  <a:pt x="62" y="81"/>
                </a:cubicBezTo>
                <a:cubicBezTo>
                  <a:pt x="61" y="80"/>
                  <a:pt x="59" y="78"/>
                  <a:pt x="57" y="76"/>
                </a:cubicBezTo>
                <a:cubicBezTo>
                  <a:pt x="56" y="75"/>
                  <a:pt x="56" y="74"/>
                  <a:pt x="55" y="73"/>
                </a:cubicBezTo>
                <a:cubicBezTo>
                  <a:pt x="54" y="72"/>
                  <a:pt x="54" y="71"/>
                  <a:pt x="53" y="70"/>
                </a:cubicBezTo>
                <a:cubicBezTo>
                  <a:pt x="51" y="71"/>
                  <a:pt x="53" y="69"/>
                  <a:pt x="51" y="69"/>
                </a:cubicBezTo>
                <a:cubicBezTo>
                  <a:pt x="52" y="69"/>
                  <a:pt x="52" y="68"/>
                  <a:pt x="52" y="67"/>
                </a:cubicBezTo>
                <a:cubicBezTo>
                  <a:pt x="53" y="68"/>
                  <a:pt x="52" y="69"/>
                  <a:pt x="53" y="68"/>
                </a:cubicBezTo>
                <a:cubicBezTo>
                  <a:pt x="52" y="67"/>
                  <a:pt x="54" y="66"/>
                  <a:pt x="54" y="64"/>
                </a:cubicBezTo>
                <a:cubicBezTo>
                  <a:pt x="53" y="65"/>
                  <a:pt x="53" y="66"/>
                  <a:pt x="52" y="66"/>
                </a:cubicBezTo>
                <a:cubicBezTo>
                  <a:pt x="52" y="66"/>
                  <a:pt x="52" y="67"/>
                  <a:pt x="52" y="67"/>
                </a:cubicBezTo>
                <a:cubicBezTo>
                  <a:pt x="52" y="65"/>
                  <a:pt x="51" y="65"/>
                  <a:pt x="49" y="65"/>
                </a:cubicBezTo>
                <a:cubicBezTo>
                  <a:pt x="49" y="65"/>
                  <a:pt x="49" y="65"/>
                  <a:pt x="49" y="64"/>
                </a:cubicBezTo>
                <a:cubicBezTo>
                  <a:pt x="49" y="64"/>
                  <a:pt x="50" y="65"/>
                  <a:pt x="50" y="64"/>
                </a:cubicBezTo>
                <a:cubicBezTo>
                  <a:pt x="50" y="63"/>
                  <a:pt x="48" y="66"/>
                  <a:pt x="48" y="66"/>
                </a:cubicBezTo>
                <a:cubicBezTo>
                  <a:pt x="48" y="64"/>
                  <a:pt x="50" y="64"/>
                  <a:pt x="50" y="63"/>
                </a:cubicBezTo>
                <a:cubicBezTo>
                  <a:pt x="49" y="63"/>
                  <a:pt x="48" y="65"/>
                  <a:pt x="47" y="65"/>
                </a:cubicBezTo>
                <a:cubicBezTo>
                  <a:pt x="49" y="63"/>
                  <a:pt x="49" y="62"/>
                  <a:pt x="49" y="61"/>
                </a:cubicBezTo>
                <a:cubicBezTo>
                  <a:pt x="48" y="62"/>
                  <a:pt x="50" y="59"/>
                  <a:pt x="48" y="61"/>
                </a:cubicBezTo>
                <a:cubicBezTo>
                  <a:pt x="49" y="57"/>
                  <a:pt x="44" y="63"/>
                  <a:pt x="44" y="61"/>
                </a:cubicBezTo>
                <a:cubicBezTo>
                  <a:pt x="46" y="59"/>
                  <a:pt x="44" y="62"/>
                  <a:pt x="46" y="60"/>
                </a:cubicBezTo>
                <a:cubicBezTo>
                  <a:pt x="46" y="59"/>
                  <a:pt x="45" y="59"/>
                  <a:pt x="44" y="60"/>
                </a:cubicBezTo>
                <a:cubicBezTo>
                  <a:pt x="45" y="59"/>
                  <a:pt x="45" y="58"/>
                  <a:pt x="45" y="58"/>
                </a:cubicBezTo>
                <a:cubicBezTo>
                  <a:pt x="43" y="59"/>
                  <a:pt x="44" y="56"/>
                  <a:pt x="42" y="59"/>
                </a:cubicBezTo>
                <a:cubicBezTo>
                  <a:pt x="41" y="58"/>
                  <a:pt x="42" y="57"/>
                  <a:pt x="41" y="58"/>
                </a:cubicBezTo>
                <a:cubicBezTo>
                  <a:pt x="41" y="58"/>
                  <a:pt x="41" y="59"/>
                  <a:pt x="41" y="59"/>
                </a:cubicBezTo>
                <a:cubicBezTo>
                  <a:pt x="41" y="58"/>
                  <a:pt x="41" y="58"/>
                  <a:pt x="42" y="57"/>
                </a:cubicBezTo>
                <a:cubicBezTo>
                  <a:pt x="41" y="57"/>
                  <a:pt x="42" y="55"/>
                  <a:pt x="41" y="56"/>
                </a:cubicBezTo>
                <a:cubicBezTo>
                  <a:pt x="41" y="56"/>
                  <a:pt x="40" y="56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8"/>
                  <a:pt x="41" y="57"/>
                  <a:pt x="41" y="57"/>
                </a:cubicBezTo>
                <a:cubicBezTo>
                  <a:pt x="41" y="57"/>
                  <a:pt x="40" y="58"/>
                  <a:pt x="40" y="58"/>
                </a:cubicBezTo>
                <a:cubicBezTo>
                  <a:pt x="40" y="56"/>
                  <a:pt x="37" y="59"/>
                  <a:pt x="39" y="56"/>
                </a:cubicBezTo>
                <a:cubicBezTo>
                  <a:pt x="38" y="58"/>
                  <a:pt x="36" y="58"/>
                  <a:pt x="37" y="59"/>
                </a:cubicBezTo>
                <a:cubicBezTo>
                  <a:pt x="39" y="57"/>
                  <a:pt x="36" y="59"/>
                  <a:pt x="37" y="58"/>
                </a:cubicBezTo>
                <a:cubicBezTo>
                  <a:pt x="37" y="58"/>
                  <a:pt x="38" y="57"/>
                  <a:pt x="38" y="57"/>
                </a:cubicBezTo>
                <a:cubicBezTo>
                  <a:pt x="38" y="58"/>
                  <a:pt x="38" y="59"/>
                  <a:pt x="37" y="60"/>
                </a:cubicBezTo>
                <a:cubicBezTo>
                  <a:pt x="35" y="60"/>
                  <a:pt x="35" y="59"/>
                  <a:pt x="34" y="58"/>
                </a:cubicBezTo>
                <a:cubicBezTo>
                  <a:pt x="36" y="55"/>
                  <a:pt x="33" y="57"/>
                  <a:pt x="34" y="55"/>
                </a:cubicBezTo>
                <a:cubicBezTo>
                  <a:pt x="35" y="55"/>
                  <a:pt x="35" y="55"/>
                  <a:pt x="36" y="54"/>
                </a:cubicBezTo>
                <a:cubicBezTo>
                  <a:pt x="36" y="54"/>
                  <a:pt x="36" y="54"/>
                  <a:pt x="36" y="53"/>
                </a:cubicBezTo>
                <a:cubicBezTo>
                  <a:pt x="36" y="53"/>
                  <a:pt x="36" y="52"/>
                  <a:pt x="35" y="53"/>
                </a:cubicBezTo>
                <a:cubicBezTo>
                  <a:pt x="36" y="55"/>
                  <a:pt x="33" y="55"/>
                  <a:pt x="33" y="56"/>
                </a:cubicBezTo>
                <a:cubicBezTo>
                  <a:pt x="33" y="54"/>
                  <a:pt x="33" y="55"/>
                  <a:pt x="31" y="56"/>
                </a:cubicBezTo>
                <a:cubicBezTo>
                  <a:pt x="33" y="54"/>
                  <a:pt x="29" y="56"/>
                  <a:pt x="31" y="54"/>
                </a:cubicBezTo>
                <a:cubicBezTo>
                  <a:pt x="31" y="55"/>
                  <a:pt x="32" y="55"/>
                  <a:pt x="33" y="54"/>
                </a:cubicBezTo>
                <a:cubicBezTo>
                  <a:pt x="33" y="54"/>
                  <a:pt x="32" y="53"/>
                  <a:pt x="32" y="53"/>
                </a:cubicBezTo>
                <a:cubicBezTo>
                  <a:pt x="31" y="52"/>
                  <a:pt x="32" y="53"/>
                  <a:pt x="32" y="51"/>
                </a:cubicBezTo>
                <a:cubicBezTo>
                  <a:pt x="32" y="52"/>
                  <a:pt x="31" y="52"/>
                  <a:pt x="32" y="53"/>
                </a:cubicBezTo>
                <a:cubicBezTo>
                  <a:pt x="31" y="53"/>
                  <a:pt x="31" y="54"/>
                  <a:pt x="30" y="54"/>
                </a:cubicBezTo>
                <a:cubicBezTo>
                  <a:pt x="30" y="53"/>
                  <a:pt x="31" y="53"/>
                  <a:pt x="31" y="52"/>
                </a:cubicBezTo>
                <a:cubicBezTo>
                  <a:pt x="31" y="53"/>
                  <a:pt x="31" y="53"/>
                  <a:pt x="30" y="53"/>
                </a:cubicBezTo>
                <a:cubicBezTo>
                  <a:pt x="30" y="52"/>
                  <a:pt x="30" y="52"/>
                  <a:pt x="30" y="52"/>
                </a:cubicBezTo>
                <a:cubicBezTo>
                  <a:pt x="30" y="52"/>
                  <a:pt x="29" y="51"/>
                  <a:pt x="29" y="51"/>
                </a:cubicBezTo>
                <a:cubicBezTo>
                  <a:pt x="30" y="52"/>
                  <a:pt x="29" y="52"/>
                  <a:pt x="30" y="53"/>
                </a:cubicBezTo>
                <a:cubicBezTo>
                  <a:pt x="29" y="53"/>
                  <a:pt x="29" y="53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1"/>
                  <a:pt x="27" y="51"/>
                  <a:pt x="27" y="50"/>
                </a:cubicBezTo>
                <a:cubicBezTo>
                  <a:pt x="28" y="52"/>
                  <a:pt x="27" y="49"/>
                  <a:pt x="27" y="52"/>
                </a:cubicBezTo>
                <a:cubicBezTo>
                  <a:pt x="27" y="49"/>
                  <a:pt x="27" y="51"/>
                  <a:pt x="27" y="52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0"/>
                  <a:pt x="27" y="50"/>
                  <a:pt x="26" y="50"/>
                </a:cubicBezTo>
                <a:cubicBezTo>
                  <a:pt x="26" y="50"/>
                  <a:pt x="26" y="50"/>
                  <a:pt x="26" y="49"/>
                </a:cubicBezTo>
                <a:cubicBezTo>
                  <a:pt x="27" y="49"/>
                  <a:pt x="27" y="48"/>
                  <a:pt x="27" y="48"/>
                </a:cubicBezTo>
                <a:cubicBezTo>
                  <a:pt x="28" y="48"/>
                  <a:pt x="28" y="48"/>
                  <a:pt x="30" y="49"/>
                </a:cubicBezTo>
                <a:cubicBezTo>
                  <a:pt x="28" y="47"/>
                  <a:pt x="30" y="49"/>
                  <a:pt x="29" y="47"/>
                </a:cubicBezTo>
                <a:cubicBezTo>
                  <a:pt x="30" y="48"/>
                  <a:pt x="30" y="48"/>
                  <a:pt x="30" y="49"/>
                </a:cubicBezTo>
                <a:cubicBezTo>
                  <a:pt x="30" y="49"/>
                  <a:pt x="30" y="48"/>
                  <a:pt x="30" y="49"/>
                </a:cubicBezTo>
                <a:cubicBezTo>
                  <a:pt x="31" y="49"/>
                  <a:pt x="31" y="50"/>
                  <a:pt x="33" y="51"/>
                </a:cubicBezTo>
                <a:cubicBezTo>
                  <a:pt x="32" y="50"/>
                  <a:pt x="32" y="50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0"/>
                  <a:pt x="31" y="49"/>
                  <a:pt x="30" y="47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2" y="49"/>
                </a:cubicBezTo>
                <a:cubicBezTo>
                  <a:pt x="32" y="49"/>
                  <a:pt x="30" y="47"/>
                  <a:pt x="30" y="47"/>
                </a:cubicBezTo>
                <a:cubicBezTo>
                  <a:pt x="31" y="47"/>
                  <a:pt x="32" y="49"/>
                  <a:pt x="32" y="49"/>
                </a:cubicBezTo>
                <a:cubicBezTo>
                  <a:pt x="32" y="49"/>
                  <a:pt x="31" y="47"/>
                  <a:pt x="30" y="47"/>
                </a:cubicBezTo>
                <a:cubicBezTo>
                  <a:pt x="32" y="49"/>
                  <a:pt x="32" y="49"/>
                  <a:pt x="33" y="50"/>
                </a:cubicBezTo>
                <a:cubicBezTo>
                  <a:pt x="32" y="48"/>
                  <a:pt x="35" y="51"/>
                  <a:pt x="33" y="49"/>
                </a:cubicBezTo>
                <a:cubicBezTo>
                  <a:pt x="36" y="51"/>
                  <a:pt x="30" y="46"/>
                  <a:pt x="32" y="47"/>
                </a:cubicBezTo>
                <a:cubicBezTo>
                  <a:pt x="34" y="49"/>
                  <a:pt x="31" y="47"/>
                  <a:pt x="32" y="48"/>
                </a:cubicBezTo>
                <a:cubicBezTo>
                  <a:pt x="33" y="48"/>
                  <a:pt x="33" y="48"/>
                  <a:pt x="32" y="47"/>
                </a:cubicBezTo>
                <a:cubicBezTo>
                  <a:pt x="33" y="48"/>
                  <a:pt x="34" y="48"/>
                  <a:pt x="34" y="48"/>
                </a:cubicBezTo>
                <a:cubicBezTo>
                  <a:pt x="32" y="47"/>
                  <a:pt x="35" y="49"/>
                  <a:pt x="32" y="46"/>
                </a:cubicBezTo>
                <a:cubicBezTo>
                  <a:pt x="32" y="46"/>
                  <a:pt x="33" y="47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6"/>
                  <a:pt x="33" y="46"/>
                  <a:pt x="34" y="47"/>
                </a:cubicBezTo>
                <a:cubicBezTo>
                  <a:pt x="33" y="47"/>
                  <a:pt x="35" y="48"/>
                  <a:pt x="34" y="47"/>
                </a:cubicBezTo>
                <a:cubicBezTo>
                  <a:pt x="34" y="47"/>
                  <a:pt x="33" y="47"/>
                  <a:pt x="33" y="46"/>
                </a:cubicBezTo>
                <a:cubicBezTo>
                  <a:pt x="33" y="46"/>
                  <a:pt x="33" y="46"/>
                  <a:pt x="32" y="46"/>
                </a:cubicBezTo>
                <a:cubicBezTo>
                  <a:pt x="32" y="46"/>
                  <a:pt x="33" y="47"/>
                  <a:pt x="33" y="47"/>
                </a:cubicBezTo>
                <a:cubicBezTo>
                  <a:pt x="33" y="46"/>
                  <a:pt x="32" y="46"/>
                  <a:pt x="32" y="46"/>
                </a:cubicBezTo>
                <a:cubicBezTo>
                  <a:pt x="33" y="46"/>
                  <a:pt x="30" y="44"/>
                  <a:pt x="33" y="46"/>
                </a:cubicBezTo>
                <a:cubicBezTo>
                  <a:pt x="31" y="45"/>
                  <a:pt x="30" y="44"/>
                  <a:pt x="30" y="44"/>
                </a:cubicBezTo>
                <a:cubicBezTo>
                  <a:pt x="32" y="45"/>
                  <a:pt x="30" y="43"/>
                  <a:pt x="31" y="44"/>
                </a:cubicBezTo>
                <a:cubicBezTo>
                  <a:pt x="31" y="44"/>
                  <a:pt x="31" y="45"/>
                  <a:pt x="31" y="45"/>
                </a:cubicBezTo>
                <a:cubicBezTo>
                  <a:pt x="31" y="45"/>
                  <a:pt x="31" y="44"/>
                  <a:pt x="30" y="44"/>
                </a:cubicBezTo>
                <a:cubicBezTo>
                  <a:pt x="29" y="43"/>
                  <a:pt x="29" y="43"/>
                  <a:pt x="29" y="43"/>
                </a:cubicBezTo>
                <a:cubicBezTo>
                  <a:pt x="33" y="45"/>
                  <a:pt x="30" y="43"/>
                  <a:pt x="32" y="44"/>
                </a:cubicBezTo>
                <a:cubicBezTo>
                  <a:pt x="32" y="44"/>
                  <a:pt x="32" y="45"/>
                  <a:pt x="33" y="45"/>
                </a:cubicBezTo>
                <a:cubicBezTo>
                  <a:pt x="33" y="45"/>
                  <a:pt x="33" y="45"/>
                  <a:pt x="34" y="46"/>
                </a:cubicBezTo>
                <a:cubicBezTo>
                  <a:pt x="34" y="46"/>
                  <a:pt x="34" y="46"/>
                  <a:pt x="34" y="45"/>
                </a:cubicBezTo>
                <a:cubicBezTo>
                  <a:pt x="33" y="45"/>
                  <a:pt x="31" y="44"/>
                  <a:pt x="30" y="43"/>
                </a:cubicBezTo>
                <a:cubicBezTo>
                  <a:pt x="32" y="44"/>
                  <a:pt x="31" y="43"/>
                  <a:pt x="29" y="42"/>
                </a:cubicBezTo>
                <a:cubicBezTo>
                  <a:pt x="32" y="44"/>
                  <a:pt x="29" y="42"/>
                  <a:pt x="31" y="43"/>
                </a:cubicBezTo>
                <a:cubicBezTo>
                  <a:pt x="30" y="43"/>
                  <a:pt x="31" y="43"/>
                  <a:pt x="31" y="44"/>
                </a:cubicBezTo>
                <a:cubicBezTo>
                  <a:pt x="33" y="44"/>
                  <a:pt x="32" y="43"/>
                  <a:pt x="30" y="42"/>
                </a:cubicBezTo>
                <a:cubicBezTo>
                  <a:pt x="31" y="43"/>
                  <a:pt x="32" y="43"/>
                  <a:pt x="32" y="44"/>
                </a:cubicBezTo>
                <a:cubicBezTo>
                  <a:pt x="30" y="42"/>
                  <a:pt x="31" y="42"/>
                  <a:pt x="31" y="42"/>
                </a:cubicBezTo>
                <a:cubicBezTo>
                  <a:pt x="31" y="42"/>
                  <a:pt x="29" y="41"/>
                  <a:pt x="29" y="41"/>
                </a:cubicBezTo>
                <a:cubicBezTo>
                  <a:pt x="29" y="41"/>
                  <a:pt x="29" y="41"/>
                  <a:pt x="30" y="41"/>
                </a:cubicBezTo>
                <a:cubicBezTo>
                  <a:pt x="30" y="41"/>
                  <a:pt x="29" y="41"/>
                  <a:pt x="30" y="42"/>
                </a:cubicBezTo>
                <a:cubicBezTo>
                  <a:pt x="30" y="41"/>
                  <a:pt x="33" y="43"/>
                  <a:pt x="32" y="42"/>
                </a:cubicBezTo>
                <a:cubicBezTo>
                  <a:pt x="31" y="42"/>
                  <a:pt x="31" y="42"/>
                  <a:pt x="32" y="42"/>
                </a:cubicBezTo>
                <a:cubicBezTo>
                  <a:pt x="30" y="41"/>
                  <a:pt x="30" y="41"/>
                  <a:pt x="29" y="41"/>
                </a:cubicBezTo>
                <a:cubicBezTo>
                  <a:pt x="32" y="42"/>
                  <a:pt x="29" y="41"/>
                  <a:pt x="29" y="41"/>
                </a:cubicBezTo>
                <a:cubicBezTo>
                  <a:pt x="30" y="41"/>
                  <a:pt x="31" y="41"/>
                  <a:pt x="31" y="42"/>
                </a:cubicBezTo>
                <a:cubicBezTo>
                  <a:pt x="30" y="41"/>
                  <a:pt x="31" y="41"/>
                  <a:pt x="31" y="41"/>
                </a:cubicBezTo>
                <a:cubicBezTo>
                  <a:pt x="29" y="40"/>
                  <a:pt x="31" y="41"/>
                  <a:pt x="29" y="40"/>
                </a:cubicBezTo>
                <a:cubicBezTo>
                  <a:pt x="29" y="40"/>
                  <a:pt x="29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9" y="40"/>
                  <a:pt x="32" y="42"/>
                  <a:pt x="32" y="42"/>
                </a:cubicBezTo>
                <a:cubicBezTo>
                  <a:pt x="32" y="41"/>
                  <a:pt x="32" y="42"/>
                  <a:pt x="32" y="41"/>
                </a:cubicBezTo>
                <a:cubicBezTo>
                  <a:pt x="33" y="42"/>
                  <a:pt x="33" y="42"/>
                  <a:pt x="34" y="42"/>
                </a:cubicBezTo>
                <a:cubicBezTo>
                  <a:pt x="33" y="42"/>
                  <a:pt x="33" y="42"/>
                  <a:pt x="32" y="41"/>
                </a:cubicBezTo>
                <a:cubicBezTo>
                  <a:pt x="33" y="42"/>
                  <a:pt x="34" y="42"/>
                  <a:pt x="34" y="41"/>
                </a:cubicBezTo>
                <a:cubicBezTo>
                  <a:pt x="31" y="40"/>
                  <a:pt x="36" y="42"/>
                  <a:pt x="33" y="40"/>
                </a:cubicBezTo>
                <a:cubicBezTo>
                  <a:pt x="33" y="40"/>
                  <a:pt x="35" y="41"/>
                  <a:pt x="35" y="41"/>
                </a:cubicBezTo>
                <a:cubicBezTo>
                  <a:pt x="34" y="41"/>
                  <a:pt x="34" y="41"/>
                  <a:pt x="34" y="40"/>
                </a:cubicBezTo>
                <a:cubicBezTo>
                  <a:pt x="36" y="41"/>
                  <a:pt x="32" y="40"/>
                  <a:pt x="35" y="41"/>
                </a:cubicBezTo>
                <a:cubicBezTo>
                  <a:pt x="32" y="40"/>
                  <a:pt x="34" y="40"/>
                  <a:pt x="31" y="39"/>
                </a:cubicBezTo>
                <a:cubicBezTo>
                  <a:pt x="31" y="39"/>
                  <a:pt x="32" y="39"/>
                  <a:pt x="31" y="39"/>
                </a:cubicBezTo>
                <a:cubicBezTo>
                  <a:pt x="33" y="40"/>
                  <a:pt x="33" y="40"/>
                  <a:pt x="34" y="40"/>
                </a:cubicBezTo>
                <a:cubicBezTo>
                  <a:pt x="32" y="39"/>
                  <a:pt x="35" y="40"/>
                  <a:pt x="33" y="40"/>
                </a:cubicBezTo>
                <a:cubicBezTo>
                  <a:pt x="33" y="40"/>
                  <a:pt x="30" y="39"/>
                  <a:pt x="31" y="39"/>
                </a:cubicBezTo>
                <a:cubicBezTo>
                  <a:pt x="34" y="40"/>
                  <a:pt x="31" y="39"/>
                  <a:pt x="31" y="39"/>
                </a:cubicBezTo>
                <a:cubicBezTo>
                  <a:pt x="32" y="39"/>
                  <a:pt x="32" y="39"/>
                  <a:pt x="34" y="40"/>
                </a:cubicBezTo>
                <a:cubicBezTo>
                  <a:pt x="33" y="39"/>
                  <a:pt x="34" y="40"/>
                  <a:pt x="33" y="39"/>
                </a:cubicBezTo>
                <a:cubicBezTo>
                  <a:pt x="34" y="40"/>
                  <a:pt x="35" y="40"/>
                  <a:pt x="35" y="40"/>
                </a:cubicBezTo>
                <a:cubicBezTo>
                  <a:pt x="34" y="40"/>
                  <a:pt x="35" y="40"/>
                  <a:pt x="35" y="40"/>
                </a:cubicBezTo>
                <a:cubicBezTo>
                  <a:pt x="32" y="39"/>
                  <a:pt x="32" y="39"/>
                  <a:pt x="31" y="38"/>
                </a:cubicBezTo>
                <a:cubicBezTo>
                  <a:pt x="31" y="39"/>
                  <a:pt x="32" y="39"/>
                  <a:pt x="32" y="39"/>
                </a:cubicBezTo>
                <a:cubicBezTo>
                  <a:pt x="32" y="39"/>
                  <a:pt x="31" y="38"/>
                  <a:pt x="32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2" y="39"/>
                  <a:pt x="33" y="39"/>
                  <a:pt x="34" y="40"/>
                </a:cubicBezTo>
                <a:cubicBezTo>
                  <a:pt x="34" y="39"/>
                  <a:pt x="34" y="40"/>
                  <a:pt x="35" y="40"/>
                </a:cubicBezTo>
                <a:cubicBezTo>
                  <a:pt x="34" y="40"/>
                  <a:pt x="36" y="40"/>
                  <a:pt x="34" y="39"/>
                </a:cubicBezTo>
                <a:cubicBezTo>
                  <a:pt x="33" y="39"/>
                  <a:pt x="36" y="40"/>
                  <a:pt x="36" y="40"/>
                </a:cubicBezTo>
                <a:cubicBezTo>
                  <a:pt x="35" y="40"/>
                  <a:pt x="32" y="38"/>
                  <a:pt x="31" y="38"/>
                </a:cubicBezTo>
                <a:cubicBezTo>
                  <a:pt x="33" y="39"/>
                  <a:pt x="33" y="39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3" y="39"/>
                  <a:pt x="33" y="38"/>
                  <a:pt x="35" y="39"/>
                </a:cubicBezTo>
                <a:cubicBezTo>
                  <a:pt x="33" y="39"/>
                  <a:pt x="36" y="40"/>
                  <a:pt x="33" y="39"/>
                </a:cubicBezTo>
                <a:cubicBezTo>
                  <a:pt x="35" y="40"/>
                  <a:pt x="35" y="40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6" y="40"/>
                  <a:pt x="37" y="40"/>
                </a:cubicBezTo>
                <a:cubicBezTo>
                  <a:pt x="37" y="40"/>
                  <a:pt x="36" y="40"/>
                  <a:pt x="35" y="39"/>
                </a:cubicBezTo>
                <a:cubicBezTo>
                  <a:pt x="38" y="40"/>
                  <a:pt x="36" y="39"/>
                  <a:pt x="36" y="39"/>
                </a:cubicBezTo>
                <a:cubicBezTo>
                  <a:pt x="35" y="39"/>
                  <a:pt x="34" y="38"/>
                  <a:pt x="33" y="38"/>
                </a:cubicBezTo>
                <a:cubicBezTo>
                  <a:pt x="35" y="39"/>
                  <a:pt x="32" y="38"/>
                  <a:pt x="32" y="38"/>
                </a:cubicBezTo>
                <a:cubicBezTo>
                  <a:pt x="32" y="37"/>
                  <a:pt x="33" y="37"/>
                  <a:pt x="33" y="36"/>
                </a:cubicBezTo>
                <a:cubicBezTo>
                  <a:pt x="36" y="37"/>
                  <a:pt x="39" y="38"/>
                  <a:pt x="40" y="38"/>
                </a:cubicBezTo>
                <a:cubicBezTo>
                  <a:pt x="38" y="37"/>
                  <a:pt x="39" y="37"/>
                  <a:pt x="37" y="36"/>
                </a:cubicBezTo>
                <a:cubicBezTo>
                  <a:pt x="37" y="36"/>
                  <a:pt x="38" y="36"/>
                  <a:pt x="39" y="36"/>
                </a:cubicBezTo>
                <a:cubicBezTo>
                  <a:pt x="38" y="36"/>
                  <a:pt x="39" y="36"/>
                  <a:pt x="39" y="36"/>
                </a:cubicBezTo>
                <a:cubicBezTo>
                  <a:pt x="36" y="36"/>
                  <a:pt x="40" y="36"/>
                  <a:pt x="38" y="36"/>
                </a:cubicBezTo>
                <a:cubicBezTo>
                  <a:pt x="38" y="36"/>
                  <a:pt x="38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8" y="36"/>
                  <a:pt x="37" y="36"/>
                  <a:pt x="37" y="35"/>
                </a:cubicBezTo>
                <a:cubicBezTo>
                  <a:pt x="37" y="36"/>
                  <a:pt x="38" y="36"/>
                  <a:pt x="38" y="36"/>
                </a:cubicBezTo>
                <a:cubicBezTo>
                  <a:pt x="35" y="35"/>
                  <a:pt x="36" y="35"/>
                  <a:pt x="36" y="35"/>
                </a:cubicBezTo>
                <a:cubicBezTo>
                  <a:pt x="35" y="35"/>
                  <a:pt x="34" y="35"/>
                  <a:pt x="33" y="34"/>
                </a:cubicBezTo>
                <a:cubicBezTo>
                  <a:pt x="34" y="34"/>
                  <a:pt x="34" y="34"/>
                  <a:pt x="35" y="35"/>
                </a:cubicBezTo>
                <a:cubicBezTo>
                  <a:pt x="35" y="35"/>
                  <a:pt x="33" y="34"/>
                  <a:pt x="34" y="34"/>
                </a:cubicBezTo>
                <a:cubicBezTo>
                  <a:pt x="35" y="35"/>
                  <a:pt x="35" y="34"/>
                  <a:pt x="36" y="35"/>
                </a:cubicBezTo>
                <a:cubicBezTo>
                  <a:pt x="35" y="35"/>
                  <a:pt x="37" y="35"/>
                  <a:pt x="38" y="35"/>
                </a:cubicBezTo>
                <a:cubicBezTo>
                  <a:pt x="38" y="35"/>
                  <a:pt x="40" y="36"/>
                  <a:pt x="39" y="35"/>
                </a:cubicBezTo>
                <a:cubicBezTo>
                  <a:pt x="38" y="35"/>
                  <a:pt x="36" y="35"/>
                  <a:pt x="34" y="34"/>
                </a:cubicBezTo>
                <a:cubicBezTo>
                  <a:pt x="36" y="35"/>
                  <a:pt x="36" y="34"/>
                  <a:pt x="38" y="35"/>
                </a:cubicBezTo>
                <a:cubicBezTo>
                  <a:pt x="38" y="35"/>
                  <a:pt x="38" y="35"/>
                  <a:pt x="39" y="35"/>
                </a:cubicBezTo>
                <a:cubicBezTo>
                  <a:pt x="36" y="35"/>
                  <a:pt x="39" y="35"/>
                  <a:pt x="38" y="35"/>
                </a:cubicBezTo>
                <a:cubicBezTo>
                  <a:pt x="37" y="35"/>
                  <a:pt x="36" y="34"/>
                  <a:pt x="35" y="34"/>
                </a:cubicBezTo>
                <a:cubicBezTo>
                  <a:pt x="38" y="35"/>
                  <a:pt x="38" y="35"/>
                  <a:pt x="38" y="35"/>
                </a:cubicBezTo>
                <a:cubicBezTo>
                  <a:pt x="40" y="35"/>
                  <a:pt x="40" y="35"/>
                  <a:pt x="42" y="36"/>
                </a:cubicBezTo>
                <a:cubicBezTo>
                  <a:pt x="41" y="35"/>
                  <a:pt x="42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39" y="35"/>
                  <a:pt x="41" y="35"/>
                  <a:pt x="42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8" y="34"/>
                  <a:pt x="42" y="35"/>
                  <a:pt x="40" y="34"/>
                </a:cubicBezTo>
                <a:cubicBezTo>
                  <a:pt x="42" y="35"/>
                  <a:pt x="40" y="34"/>
                  <a:pt x="40" y="34"/>
                </a:cubicBezTo>
                <a:cubicBezTo>
                  <a:pt x="41" y="35"/>
                  <a:pt x="41" y="35"/>
                  <a:pt x="42" y="35"/>
                </a:cubicBezTo>
                <a:cubicBezTo>
                  <a:pt x="42" y="35"/>
                  <a:pt x="42" y="35"/>
                  <a:pt x="40" y="34"/>
                </a:cubicBezTo>
                <a:cubicBezTo>
                  <a:pt x="39" y="34"/>
                  <a:pt x="41" y="35"/>
                  <a:pt x="40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41" y="34"/>
                  <a:pt x="43" y="35"/>
                  <a:pt x="42" y="35"/>
                </a:cubicBezTo>
                <a:cubicBezTo>
                  <a:pt x="41" y="34"/>
                  <a:pt x="38" y="34"/>
                  <a:pt x="38" y="34"/>
                </a:cubicBezTo>
                <a:cubicBezTo>
                  <a:pt x="39" y="34"/>
                  <a:pt x="39" y="34"/>
                  <a:pt x="40" y="34"/>
                </a:cubicBezTo>
                <a:cubicBezTo>
                  <a:pt x="40" y="34"/>
                  <a:pt x="40" y="34"/>
                  <a:pt x="42" y="34"/>
                </a:cubicBezTo>
                <a:cubicBezTo>
                  <a:pt x="41" y="34"/>
                  <a:pt x="39" y="34"/>
                  <a:pt x="41" y="34"/>
                </a:cubicBezTo>
                <a:cubicBezTo>
                  <a:pt x="40" y="34"/>
                  <a:pt x="37" y="33"/>
                  <a:pt x="37" y="33"/>
                </a:cubicBezTo>
                <a:cubicBezTo>
                  <a:pt x="37" y="33"/>
                  <a:pt x="37" y="33"/>
                  <a:pt x="38" y="33"/>
                </a:cubicBezTo>
                <a:cubicBezTo>
                  <a:pt x="39" y="33"/>
                  <a:pt x="37" y="33"/>
                  <a:pt x="39" y="33"/>
                </a:cubicBezTo>
                <a:cubicBezTo>
                  <a:pt x="39" y="33"/>
                  <a:pt x="39" y="33"/>
                  <a:pt x="40" y="34"/>
                </a:cubicBezTo>
                <a:cubicBezTo>
                  <a:pt x="39" y="33"/>
                  <a:pt x="39" y="33"/>
                  <a:pt x="40" y="34"/>
                </a:cubicBezTo>
                <a:cubicBezTo>
                  <a:pt x="40" y="33"/>
                  <a:pt x="39" y="33"/>
                  <a:pt x="39" y="33"/>
                </a:cubicBezTo>
                <a:cubicBezTo>
                  <a:pt x="39" y="33"/>
                  <a:pt x="40" y="33"/>
                  <a:pt x="40" y="33"/>
                </a:cubicBezTo>
                <a:cubicBezTo>
                  <a:pt x="40" y="33"/>
                  <a:pt x="39" y="33"/>
                  <a:pt x="41" y="33"/>
                </a:cubicBezTo>
                <a:cubicBezTo>
                  <a:pt x="39" y="33"/>
                  <a:pt x="42" y="33"/>
                  <a:pt x="38" y="32"/>
                </a:cubicBezTo>
                <a:cubicBezTo>
                  <a:pt x="38" y="32"/>
                  <a:pt x="38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2"/>
                  <a:pt x="39" y="32"/>
                  <a:pt x="39" y="32"/>
                </a:cubicBezTo>
                <a:cubicBezTo>
                  <a:pt x="36" y="32"/>
                  <a:pt x="38" y="32"/>
                  <a:pt x="39" y="32"/>
                </a:cubicBezTo>
                <a:cubicBezTo>
                  <a:pt x="38" y="32"/>
                  <a:pt x="38" y="32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2"/>
                  <a:pt x="38" y="32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40" y="32"/>
                  <a:pt x="43" y="32"/>
                </a:cubicBezTo>
                <a:cubicBezTo>
                  <a:pt x="42" y="32"/>
                  <a:pt x="39" y="31"/>
                  <a:pt x="41" y="31"/>
                </a:cubicBezTo>
                <a:cubicBezTo>
                  <a:pt x="38" y="30"/>
                  <a:pt x="41" y="31"/>
                  <a:pt x="41" y="31"/>
                </a:cubicBezTo>
                <a:cubicBezTo>
                  <a:pt x="40" y="31"/>
                  <a:pt x="39" y="31"/>
                  <a:pt x="39" y="30"/>
                </a:cubicBezTo>
                <a:cubicBezTo>
                  <a:pt x="40" y="31"/>
                  <a:pt x="40" y="31"/>
                  <a:pt x="41" y="31"/>
                </a:cubicBezTo>
                <a:cubicBezTo>
                  <a:pt x="40" y="30"/>
                  <a:pt x="39" y="30"/>
                  <a:pt x="40" y="30"/>
                </a:cubicBezTo>
                <a:cubicBezTo>
                  <a:pt x="40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0" y="29"/>
                  <a:pt x="40" y="29"/>
                  <a:pt x="40" y="28"/>
                </a:cubicBezTo>
                <a:cubicBezTo>
                  <a:pt x="41" y="31"/>
                  <a:pt x="40" y="28"/>
                  <a:pt x="41" y="28"/>
                </a:cubicBezTo>
                <a:cubicBezTo>
                  <a:pt x="41" y="29"/>
                  <a:pt x="41" y="29"/>
                  <a:pt x="42" y="30"/>
                </a:cubicBezTo>
                <a:cubicBezTo>
                  <a:pt x="42" y="30"/>
                  <a:pt x="43" y="29"/>
                  <a:pt x="42" y="28"/>
                </a:cubicBezTo>
                <a:cubicBezTo>
                  <a:pt x="41" y="27"/>
                  <a:pt x="42" y="29"/>
                  <a:pt x="41" y="28"/>
                </a:cubicBezTo>
                <a:cubicBezTo>
                  <a:pt x="41" y="27"/>
                  <a:pt x="42" y="27"/>
                  <a:pt x="42" y="27"/>
                </a:cubicBezTo>
                <a:cubicBezTo>
                  <a:pt x="43" y="28"/>
                  <a:pt x="43" y="31"/>
                  <a:pt x="43" y="29"/>
                </a:cubicBezTo>
                <a:cubicBezTo>
                  <a:pt x="44" y="28"/>
                  <a:pt x="41" y="26"/>
                  <a:pt x="42" y="26"/>
                </a:cubicBezTo>
                <a:cubicBezTo>
                  <a:pt x="42" y="26"/>
                  <a:pt x="43" y="27"/>
                  <a:pt x="43" y="27"/>
                </a:cubicBezTo>
                <a:cubicBezTo>
                  <a:pt x="43" y="28"/>
                  <a:pt x="43" y="28"/>
                  <a:pt x="43" y="29"/>
                </a:cubicBezTo>
                <a:cubicBezTo>
                  <a:pt x="44" y="28"/>
                  <a:pt x="44" y="26"/>
                  <a:pt x="45" y="27"/>
                </a:cubicBezTo>
                <a:cubicBezTo>
                  <a:pt x="45" y="27"/>
                  <a:pt x="43" y="23"/>
                  <a:pt x="44" y="23"/>
                </a:cubicBezTo>
                <a:cubicBezTo>
                  <a:pt x="44" y="23"/>
                  <a:pt x="45" y="23"/>
                  <a:pt x="45" y="24"/>
                </a:cubicBezTo>
                <a:cubicBezTo>
                  <a:pt x="45" y="25"/>
                  <a:pt x="44" y="23"/>
                  <a:pt x="44" y="25"/>
                </a:cubicBezTo>
                <a:cubicBezTo>
                  <a:pt x="45" y="25"/>
                  <a:pt x="45" y="25"/>
                  <a:pt x="45" y="26"/>
                </a:cubicBezTo>
                <a:cubicBezTo>
                  <a:pt x="45" y="25"/>
                  <a:pt x="45" y="25"/>
                  <a:pt x="46" y="26"/>
                </a:cubicBezTo>
                <a:cubicBezTo>
                  <a:pt x="46" y="25"/>
                  <a:pt x="46" y="25"/>
                  <a:pt x="46" y="24"/>
                </a:cubicBezTo>
                <a:cubicBezTo>
                  <a:pt x="46" y="25"/>
                  <a:pt x="46" y="26"/>
                  <a:pt x="46" y="26"/>
                </a:cubicBezTo>
                <a:cubicBezTo>
                  <a:pt x="47" y="26"/>
                  <a:pt x="47" y="24"/>
                  <a:pt x="48" y="26"/>
                </a:cubicBezTo>
                <a:cubicBezTo>
                  <a:pt x="48" y="23"/>
                  <a:pt x="51" y="25"/>
                  <a:pt x="50" y="22"/>
                </a:cubicBezTo>
                <a:cubicBezTo>
                  <a:pt x="49" y="22"/>
                  <a:pt x="49" y="22"/>
                  <a:pt x="49" y="21"/>
                </a:cubicBez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50" y="22"/>
                  <a:pt x="50" y="22"/>
                </a:cubicBezTo>
                <a:cubicBezTo>
                  <a:pt x="49" y="19"/>
                  <a:pt x="51" y="21"/>
                  <a:pt x="51" y="22"/>
                </a:cubicBezTo>
                <a:cubicBezTo>
                  <a:pt x="51" y="21"/>
                  <a:pt x="52" y="20"/>
                  <a:pt x="51" y="19"/>
                </a:cubicBezTo>
                <a:cubicBezTo>
                  <a:pt x="53" y="20"/>
                  <a:pt x="54" y="18"/>
                  <a:pt x="56" y="23"/>
                </a:cubicBezTo>
                <a:cubicBezTo>
                  <a:pt x="58" y="22"/>
                  <a:pt x="57" y="18"/>
                  <a:pt x="60" y="20"/>
                </a:cubicBezTo>
                <a:cubicBezTo>
                  <a:pt x="59" y="17"/>
                  <a:pt x="60" y="19"/>
                  <a:pt x="60" y="20"/>
                </a:cubicBezTo>
                <a:cubicBezTo>
                  <a:pt x="60" y="19"/>
                  <a:pt x="60" y="18"/>
                  <a:pt x="60" y="18"/>
                </a:cubicBezTo>
                <a:cubicBezTo>
                  <a:pt x="60" y="18"/>
                  <a:pt x="61" y="19"/>
                  <a:pt x="61" y="19"/>
                </a:cubicBezTo>
                <a:cubicBezTo>
                  <a:pt x="61" y="18"/>
                  <a:pt x="64" y="16"/>
                  <a:pt x="64" y="16"/>
                </a:cubicBezTo>
                <a:cubicBezTo>
                  <a:pt x="64" y="16"/>
                  <a:pt x="64" y="15"/>
                  <a:pt x="64" y="15"/>
                </a:cubicBezTo>
                <a:cubicBezTo>
                  <a:pt x="66" y="17"/>
                  <a:pt x="66" y="12"/>
                  <a:pt x="68" y="15"/>
                </a:cubicBezTo>
                <a:cubicBezTo>
                  <a:pt x="67" y="12"/>
                  <a:pt x="67" y="11"/>
                  <a:pt x="68" y="10"/>
                </a:cubicBezTo>
                <a:cubicBezTo>
                  <a:pt x="68" y="12"/>
                  <a:pt x="69" y="10"/>
                  <a:pt x="69" y="13"/>
                </a:cubicBezTo>
                <a:cubicBezTo>
                  <a:pt x="69" y="12"/>
                  <a:pt x="71" y="13"/>
                  <a:pt x="71" y="11"/>
                </a:cubicBezTo>
                <a:cubicBezTo>
                  <a:pt x="72" y="12"/>
                  <a:pt x="72" y="13"/>
                  <a:pt x="73" y="13"/>
                </a:cubicBezTo>
                <a:cubicBezTo>
                  <a:pt x="72" y="11"/>
                  <a:pt x="74" y="11"/>
                  <a:pt x="74" y="11"/>
                </a:cubicBezTo>
                <a:cubicBezTo>
                  <a:pt x="75" y="11"/>
                  <a:pt x="76" y="11"/>
                  <a:pt x="76" y="9"/>
                </a:cubicBezTo>
                <a:cubicBezTo>
                  <a:pt x="76" y="10"/>
                  <a:pt x="76" y="10"/>
                  <a:pt x="77" y="10"/>
                </a:cubicBezTo>
                <a:cubicBezTo>
                  <a:pt x="77" y="10"/>
                  <a:pt x="76" y="11"/>
                  <a:pt x="76" y="11"/>
                </a:cubicBezTo>
                <a:cubicBezTo>
                  <a:pt x="77" y="11"/>
                  <a:pt x="77" y="10"/>
                  <a:pt x="77" y="9"/>
                </a:cubicBezTo>
                <a:cubicBezTo>
                  <a:pt x="78" y="9"/>
                  <a:pt x="78" y="9"/>
                  <a:pt x="78" y="10"/>
                </a:cubicBezTo>
                <a:cubicBezTo>
                  <a:pt x="78" y="8"/>
                  <a:pt x="79" y="8"/>
                  <a:pt x="79" y="7"/>
                </a:cubicBezTo>
                <a:cubicBezTo>
                  <a:pt x="79" y="8"/>
                  <a:pt x="79" y="9"/>
                  <a:pt x="80" y="9"/>
                </a:cubicBezTo>
                <a:cubicBezTo>
                  <a:pt x="79" y="10"/>
                  <a:pt x="79" y="11"/>
                  <a:pt x="79" y="11"/>
                </a:cubicBezTo>
                <a:cubicBezTo>
                  <a:pt x="79" y="10"/>
                  <a:pt x="80" y="11"/>
                  <a:pt x="80" y="10"/>
                </a:cubicBezTo>
                <a:cubicBezTo>
                  <a:pt x="79" y="11"/>
                  <a:pt x="80" y="8"/>
                  <a:pt x="81" y="8"/>
                </a:cubicBezTo>
                <a:cubicBezTo>
                  <a:pt x="80" y="9"/>
                  <a:pt x="80" y="10"/>
                  <a:pt x="80" y="12"/>
                </a:cubicBezTo>
                <a:cubicBezTo>
                  <a:pt x="80" y="10"/>
                  <a:pt x="80" y="13"/>
                  <a:pt x="81" y="12"/>
                </a:cubicBezTo>
                <a:cubicBezTo>
                  <a:pt x="81" y="10"/>
                  <a:pt x="83" y="10"/>
                  <a:pt x="82" y="11"/>
                </a:cubicBezTo>
                <a:cubicBezTo>
                  <a:pt x="81" y="12"/>
                  <a:pt x="82" y="10"/>
                  <a:pt x="81" y="12"/>
                </a:cubicBezTo>
                <a:cubicBezTo>
                  <a:pt x="82" y="12"/>
                  <a:pt x="83" y="11"/>
                  <a:pt x="84" y="10"/>
                </a:cubicBezTo>
                <a:cubicBezTo>
                  <a:pt x="82" y="11"/>
                  <a:pt x="83" y="8"/>
                  <a:pt x="81" y="10"/>
                </a:cubicBezTo>
                <a:cubicBezTo>
                  <a:pt x="82" y="8"/>
                  <a:pt x="81" y="10"/>
                  <a:pt x="81" y="10"/>
                </a:cubicBezTo>
                <a:cubicBezTo>
                  <a:pt x="81" y="8"/>
                  <a:pt x="80" y="9"/>
                  <a:pt x="81" y="7"/>
                </a:cubicBezTo>
                <a:cubicBezTo>
                  <a:pt x="83" y="8"/>
                  <a:pt x="87" y="9"/>
                  <a:pt x="90" y="10"/>
                </a:cubicBezTo>
                <a:cubicBezTo>
                  <a:pt x="90" y="10"/>
                  <a:pt x="90" y="10"/>
                  <a:pt x="90" y="10"/>
                </a:cubicBezTo>
                <a:cubicBezTo>
                  <a:pt x="90" y="10"/>
                  <a:pt x="90" y="10"/>
                  <a:pt x="90" y="10"/>
                </a:cubicBezTo>
                <a:cubicBezTo>
                  <a:pt x="92" y="11"/>
                  <a:pt x="94" y="12"/>
                  <a:pt x="95" y="14"/>
                </a:cubicBezTo>
                <a:cubicBezTo>
                  <a:pt x="96" y="11"/>
                  <a:pt x="96" y="14"/>
                  <a:pt x="97" y="12"/>
                </a:cubicBezTo>
                <a:cubicBezTo>
                  <a:pt x="97" y="13"/>
                  <a:pt x="97" y="14"/>
                  <a:pt x="97" y="15"/>
                </a:cubicBezTo>
                <a:cubicBezTo>
                  <a:pt x="97" y="15"/>
                  <a:pt x="97" y="14"/>
                  <a:pt x="96" y="15"/>
                </a:cubicBezTo>
                <a:cubicBezTo>
                  <a:pt x="97" y="15"/>
                  <a:pt x="97" y="16"/>
                  <a:pt x="97" y="18"/>
                </a:cubicBezTo>
                <a:cubicBezTo>
                  <a:pt x="97" y="17"/>
                  <a:pt x="97" y="17"/>
                  <a:pt x="97" y="16"/>
                </a:cubicBezTo>
                <a:cubicBezTo>
                  <a:pt x="98" y="16"/>
                  <a:pt x="98" y="15"/>
                  <a:pt x="98" y="15"/>
                </a:cubicBezTo>
                <a:cubicBezTo>
                  <a:pt x="98" y="16"/>
                  <a:pt x="100" y="16"/>
                  <a:pt x="102" y="15"/>
                </a:cubicBezTo>
                <a:cubicBezTo>
                  <a:pt x="101" y="15"/>
                  <a:pt x="102" y="15"/>
                  <a:pt x="101" y="16"/>
                </a:cubicBezTo>
                <a:cubicBezTo>
                  <a:pt x="101" y="16"/>
                  <a:pt x="101" y="16"/>
                  <a:pt x="101" y="17"/>
                </a:cubicBezTo>
                <a:cubicBezTo>
                  <a:pt x="102" y="17"/>
                  <a:pt x="102" y="14"/>
                  <a:pt x="102" y="14"/>
                </a:cubicBezTo>
                <a:cubicBezTo>
                  <a:pt x="103" y="15"/>
                  <a:pt x="101" y="17"/>
                  <a:pt x="102" y="17"/>
                </a:cubicBezTo>
                <a:cubicBezTo>
                  <a:pt x="102" y="17"/>
                  <a:pt x="103" y="15"/>
                  <a:pt x="103" y="14"/>
                </a:cubicBezTo>
                <a:cubicBezTo>
                  <a:pt x="102" y="17"/>
                  <a:pt x="103" y="18"/>
                  <a:pt x="103" y="19"/>
                </a:cubicBezTo>
                <a:cubicBezTo>
                  <a:pt x="104" y="17"/>
                  <a:pt x="103" y="21"/>
                  <a:pt x="104" y="19"/>
                </a:cubicBezTo>
                <a:cubicBezTo>
                  <a:pt x="105" y="22"/>
                  <a:pt x="107" y="15"/>
                  <a:pt x="108" y="17"/>
                </a:cubicBezTo>
                <a:cubicBezTo>
                  <a:pt x="107" y="20"/>
                  <a:pt x="107" y="16"/>
                  <a:pt x="107" y="18"/>
                </a:cubicBezTo>
                <a:cubicBezTo>
                  <a:pt x="107" y="19"/>
                  <a:pt x="108" y="19"/>
                  <a:pt x="109" y="18"/>
                </a:cubicBezTo>
                <a:cubicBezTo>
                  <a:pt x="108" y="19"/>
                  <a:pt x="108" y="20"/>
                  <a:pt x="108" y="20"/>
                </a:cubicBezTo>
                <a:cubicBezTo>
                  <a:pt x="110" y="18"/>
                  <a:pt x="110" y="21"/>
                  <a:pt x="111" y="18"/>
                </a:cubicBezTo>
                <a:cubicBezTo>
                  <a:pt x="112" y="18"/>
                  <a:pt x="112" y="19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2" y="18"/>
                  <a:pt x="112" y="19"/>
                  <a:pt x="112" y="20"/>
                </a:cubicBezTo>
                <a:cubicBezTo>
                  <a:pt x="113" y="20"/>
                  <a:pt x="113" y="22"/>
                  <a:pt x="113" y="21"/>
                </a:cubicBezTo>
                <a:cubicBezTo>
                  <a:pt x="113" y="20"/>
                  <a:pt x="113" y="20"/>
                  <a:pt x="114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8"/>
                  <a:pt x="113" y="19"/>
                  <a:pt x="112" y="20"/>
                </a:cubicBezTo>
                <a:cubicBezTo>
                  <a:pt x="113" y="19"/>
                  <a:pt x="113" y="18"/>
                  <a:pt x="113" y="18"/>
                </a:cubicBezTo>
                <a:cubicBezTo>
                  <a:pt x="114" y="20"/>
                  <a:pt x="115" y="16"/>
                  <a:pt x="115" y="20"/>
                </a:cubicBezTo>
                <a:cubicBezTo>
                  <a:pt x="115" y="17"/>
                  <a:pt x="117" y="17"/>
                  <a:pt x="116" y="16"/>
                </a:cubicBezTo>
                <a:cubicBezTo>
                  <a:pt x="115" y="19"/>
                  <a:pt x="116" y="15"/>
                  <a:pt x="116" y="17"/>
                </a:cubicBezTo>
                <a:cubicBezTo>
                  <a:pt x="116" y="17"/>
                  <a:pt x="115" y="18"/>
                  <a:pt x="115" y="18"/>
                </a:cubicBezTo>
                <a:cubicBezTo>
                  <a:pt x="115" y="17"/>
                  <a:pt x="115" y="17"/>
                  <a:pt x="115" y="16"/>
                </a:cubicBezTo>
                <a:cubicBezTo>
                  <a:pt x="117" y="15"/>
                  <a:pt x="118" y="15"/>
                  <a:pt x="119" y="15"/>
                </a:cubicBezTo>
                <a:cubicBezTo>
                  <a:pt x="118" y="19"/>
                  <a:pt x="120" y="17"/>
                  <a:pt x="120" y="19"/>
                </a:cubicBezTo>
                <a:cubicBezTo>
                  <a:pt x="119" y="19"/>
                  <a:pt x="119" y="19"/>
                  <a:pt x="119" y="20"/>
                </a:cubicBezTo>
                <a:cubicBezTo>
                  <a:pt x="119" y="20"/>
                  <a:pt x="119" y="21"/>
                  <a:pt x="119" y="21"/>
                </a:cubicBezTo>
                <a:cubicBezTo>
                  <a:pt x="119" y="21"/>
                  <a:pt x="119" y="22"/>
                  <a:pt x="120" y="21"/>
                </a:cubicBezTo>
                <a:cubicBezTo>
                  <a:pt x="118" y="20"/>
                  <a:pt x="121" y="19"/>
                  <a:pt x="121" y="17"/>
                </a:cubicBezTo>
                <a:cubicBezTo>
                  <a:pt x="122" y="19"/>
                  <a:pt x="122" y="18"/>
                  <a:pt x="123" y="16"/>
                </a:cubicBezTo>
                <a:cubicBezTo>
                  <a:pt x="122" y="19"/>
                  <a:pt x="124" y="16"/>
                  <a:pt x="123" y="18"/>
                </a:cubicBezTo>
                <a:cubicBezTo>
                  <a:pt x="123" y="18"/>
                  <a:pt x="122" y="18"/>
                  <a:pt x="122" y="19"/>
                </a:cubicBezTo>
                <a:cubicBezTo>
                  <a:pt x="122" y="20"/>
                  <a:pt x="124" y="19"/>
                  <a:pt x="125" y="17"/>
                </a:cubicBezTo>
                <a:cubicBezTo>
                  <a:pt x="125" y="19"/>
                  <a:pt x="124" y="19"/>
                  <a:pt x="124" y="20"/>
                </a:cubicBezTo>
                <a:cubicBezTo>
                  <a:pt x="126" y="18"/>
                  <a:pt x="127" y="19"/>
                  <a:pt x="128" y="20"/>
                </a:cubicBezTo>
                <a:cubicBezTo>
                  <a:pt x="129" y="19"/>
                  <a:pt x="129" y="16"/>
                  <a:pt x="130" y="17"/>
                </a:cubicBezTo>
                <a:cubicBezTo>
                  <a:pt x="129" y="17"/>
                  <a:pt x="129" y="17"/>
                  <a:pt x="129" y="18"/>
                </a:cubicBezTo>
                <a:cubicBezTo>
                  <a:pt x="129" y="18"/>
                  <a:pt x="129" y="17"/>
                  <a:pt x="129" y="18"/>
                </a:cubicBezTo>
                <a:cubicBezTo>
                  <a:pt x="129" y="18"/>
                  <a:pt x="129" y="22"/>
                  <a:pt x="129" y="21"/>
                </a:cubicBezTo>
                <a:cubicBezTo>
                  <a:pt x="129" y="19"/>
                  <a:pt x="130" y="19"/>
                  <a:pt x="130" y="20"/>
                </a:cubicBezTo>
                <a:cubicBezTo>
                  <a:pt x="131" y="19"/>
                  <a:pt x="130" y="18"/>
                  <a:pt x="131" y="18"/>
                </a:cubicBezTo>
                <a:cubicBezTo>
                  <a:pt x="130" y="20"/>
                  <a:pt x="131" y="18"/>
                  <a:pt x="131" y="18"/>
                </a:cubicBezTo>
                <a:cubicBezTo>
                  <a:pt x="131" y="18"/>
                  <a:pt x="131" y="19"/>
                  <a:pt x="131" y="20"/>
                </a:cubicBezTo>
                <a:cubicBezTo>
                  <a:pt x="132" y="18"/>
                  <a:pt x="132" y="20"/>
                  <a:pt x="132" y="20"/>
                </a:cubicBezTo>
                <a:cubicBezTo>
                  <a:pt x="133" y="17"/>
                  <a:pt x="133" y="20"/>
                  <a:pt x="134" y="18"/>
                </a:cubicBezTo>
                <a:cubicBezTo>
                  <a:pt x="133" y="18"/>
                  <a:pt x="134" y="17"/>
                  <a:pt x="134" y="17"/>
                </a:cubicBezTo>
                <a:cubicBezTo>
                  <a:pt x="134" y="18"/>
                  <a:pt x="133" y="21"/>
                  <a:pt x="134" y="22"/>
                </a:cubicBezTo>
                <a:cubicBezTo>
                  <a:pt x="134" y="21"/>
                  <a:pt x="134" y="21"/>
                  <a:pt x="135" y="21"/>
                </a:cubicBezTo>
                <a:cubicBezTo>
                  <a:pt x="135" y="22"/>
                  <a:pt x="134" y="22"/>
                  <a:pt x="134" y="23"/>
                </a:cubicBezTo>
                <a:cubicBezTo>
                  <a:pt x="135" y="23"/>
                  <a:pt x="136" y="23"/>
                  <a:pt x="137" y="22"/>
                </a:cubicBezTo>
                <a:cubicBezTo>
                  <a:pt x="137" y="23"/>
                  <a:pt x="138" y="24"/>
                  <a:pt x="139" y="24"/>
                </a:cubicBezTo>
                <a:cubicBezTo>
                  <a:pt x="140" y="21"/>
                  <a:pt x="142" y="27"/>
                  <a:pt x="143" y="24"/>
                </a:cubicBezTo>
                <a:cubicBezTo>
                  <a:pt x="144" y="24"/>
                  <a:pt x="143" y="26"/>
                  <a:pt x="143" y="27"/>
                </a:cubicBezTo>
                <a:cubicBezTo>
                  <a:pt x="144" y="25"/>
                  <a:pt x="144" y="25"/>
                  <a:pt x="144" y="25"/>
                </a:cubicBezTo>
                <a:cubicBezTo>
                  <a:pt x="144" y="27"/>
                  <a:pt x="146" y="23"/>
                  <a:pt x="145" y="26"/>
                </a:cubicBezTo>
                <a:cubicBezTo>
                  <a:pt x="146" y="23"/>
                  <a:pt x="146" y="26"/>
                  <a:pt x="146" y="23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47" y="24"/>
                  <a:pt x="146" y="25"/>
                  <a:pt x="146" y="25"/>
                </a:cubicBezTo>
                <a:cubicBezTo>
                  <a:pt x="147" y="23"/>
                  <a:pt x="147" y="27"/>
                  <a:pt x="147" y="25"/>
                </a:cubicBezTo>
                <a:cubicBezTo>
                  <a:pt x="147" y="25"/>
                  <a:pt x="148" y="22"/>
                  <a:pt x="148" y="22"/>
                </a:cubicBezTo>
                <a:cubicBezTo>
                  <a:pt x="147" y="24"/>
                  <a:pt x="147" y="24"/>
                  <a:pt x="148" y="24"/>
                </a:cubicBezTo>
                <a:cubicBezTo>
                  <a:pt x="148" y="24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3"/>
                  <a:pt x="148" y="23"/>
                  <a:pt x="148" y="23"/>
                </a:cubicBezTo>
                <a:cubicBezTo>
                  <a:pt x="148" y="22"/>
                  <a:pt x="148" y="22"/>
                  <a:pt x="148" y="22"/>
                </a:cubicBezTo>
                <a:cubicBezTo>
                  <a:pt x="148" y="24"/>
                  <a:pt x="149" y="24"/>
                  <a:pt x="148" y="26"/>
                </a:cubicBezTo>
                <a:cubicBezTo>
                  <a:pt x="149" y="25"/>
                  <a:pt x="149" y="26"/>
                  <a:pt x="149" y="25"/>
                </a:cubicBezTo>
                <a:cubicBezTo>
                  <a:pt x="149" y="26"/>
                  <a:pt x="149" y="27"/>
                  <a:pt x="149" y="27"/>
                </a:cubicBezTo>
                <a:cubicBezTo>
                  <a:pt x="149" y="26"/>
                  <a:pt x="149" y="27"/>
                  <a:pt x="149" y="27"/>
                </a:cubicBezTo>
                <a:cubicBezTo>
                  <a:pt x="150" y="24"/>
                  <a:pt x="150" y="24"/>
                  <a:pt x="151" y="23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24"/>
                  <a:pt x="152" y="23"/>
                  <a:pt x="151" y="24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1" y="24"/>
                  <a:pt x="150" y="25"/>
                  <a:pt x="150" y="26"/>
                </a:cubicBezTo>
                <a:cubicBezTo>
                  <a:pt x="150" y="26"/>
                  <a:pt x="150" y="26"/>
                  <a:pt x="150" y="27"/>
                </a:cubicBezTo>
                <a:cubicBezTo>
                  <a:pt x="151" y="26"/>
                  <a:pt x="151" y="28"/>
                  <a:pt x="151" y="26"/>
                </a:cubicBezTo>
                <a:cubicBezTo>
                  <a:pt x="152" y="25"/>
                  <a:pt x="151" y="28"/>
                  <a:pt x="151" y="28"/>
                </a:cubicBezTo>
                <a:cubicBezTo>
                  <a:pt x="152" y="27"/>
                  <a:pt x="153" y="24"/>
                  <a:pt x="153" y="24"/>
                </a:cubicBezTo>
                <a:cubicBezTo>
                  <a:pt x="153" y="25"/>
                  <a:pt x="154" y="25"/>
                  <a:pt x="154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53" y="26"/>
                  <a:pt x="155" y="26"/>
                  <a:pt x="155" y="27"/>
                </a:cubicBezTo>
                <a:cubicBezTo>
                  <a:pt x="154" y="26"/>
                  <a:pt x="153" y="29"/>
                  <a:pt x="153" y="26"/>
                </a:cubicBezTo>
                <a:cubicBezTo>
                  <a:pt x="153" y="28"/>
                  <a:pt x="152" y="27"/>
                  <a:pt x="152" y="28"/>
                </a:cubicBezTo>
                <a:cubicBezTo>
                  <a:pt x="152" y="28"/>
                  <a:pt x="152" y="28"/>
                  <a:pt x="152" y="29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3" y="29"/>
                  <a:pt x="153" y="28"/>
                  <a:pt x="154" y="27"/>
                </a:cubicBezTo>
                <a:cubicBezTo>
                  <a:pt x="153" y="30"/>
                  <a:pt x="156" y="28"/>
                  <a:pt x="156" y="29"/>
                </a:cubicBezTo>
                <a:cubicBezTo>
                  <a:pt x="155" y="28"/>
                  <a:pt x="157" y="27"/>
                  <a:pt x="157" y="26"/>
                </a:cubicBezTo>
                <a:cubicBezTo>
                  <a:pt x="156" y="28"/>
                  <a:pt x="156" y="25"/>
                  <a:pt x="156" y="25"/>
                </a:cubicBezTo>
                <a:cubicBezTo>
                  <a:pt x="160" y="25"/>
                  <a:pt x="163" y="27"/>
                  <a:pt x="168" y="27"/>
                </a:cubicBezTo>
                <a:cubicBezTo>
                  <a:pt x="169" y="30"/>
                  <a:pt x="168" y="33"/>
                  <a:pt x="169" y="34"/>
                </a:cubicBezTo>
                <a:cubicBezTo>
                  <a:pt x="173" y="32"/>
                  <a:pt x="174" y="34"/>
                  <a:pt x="177" y="32"/>
                </a:cubicBezTo>
                <a:cubicBezTo>
                  <a:pt x="177" y="33"/>
                  <a:pt x="176" y="34"/>
                  <a:pt x="177" y="34"/>
                </a:cubicBezTo>
                <a:cubicBezTo>
                  <a:pt x="177" y="33"/>
                  <a:pt x="177" y="34"/>
                  <a:pt x="177" y="34"/>
                </a:cubicBezTo>
                <a:cubicBezTo>
                  <a:pt x="177" y="31"/>
                  <a:pt x="179" y="35"/>
                  <a:pt x="179" y="34"/>
                </a:cubicBezTo>
                <a:cubicBezTo>
                  <a:pt x="179" y="33"/>
                  <a:pt x="179" y="33"/>
                  <a:pt x="179" y="32"/>
                </a:cubicBezTo>
                <a:cubicBezTo>
                  <a:pt x="179" y="32"/>
                  <a:pt x="179" y="32"/>
                  <a:pt x="179" y="32"/>
                </a:cubicBezTo>
                <a:cubicBezTo>
                  <a:pt x="179" y="34"/>
                  <a:pt x="179" y="32"/>
                  <a:pt x="180" y="32"/>
                </a:cubicBezTo>
                <a:cubicBezTo>
                  <a:pt x="180" y="33"/>
                  <a:pt x="180" y="34"/>
                  <a:pt x="180" y="34"/>
                </a:cubicBezTo>
                <a:cubicBezTo>
                  <a:pt x="181" y="31"/>
                  <a:pt x="180" y="32"/>
                  <a:pt x="180" y="31"/>
                </a:cubicBezTo>
                <a:cubicBezTo>
                  <a:pt x="180" y="31"/>
                  <a:pt x="181" y="30"/>
                  <a:pt x="182" y="29"/>
                </a:cubicBezTo>
                <a:cubicBezTo>
                  <a:pt x="181" y="30"/>
                  <a:pt x="181" y="30"/>
                  <a:pt x="181" y="31"/>
                </a:cubicBezTo>
                <a:cubicBezTo>
                  <a:pt x="182" y="31"/>
                  <a:pt x="182" y="29"/>
                  <a:pt x="182" y="29"/>
                </a:cubicBezTo>
                <a:cubicBezTo>
                  <a:pt x="182" y="31"/>
                  <a:pt x="183" y="31"/>
                  <a:pt x="183" y="31"/>
                </a:cubicBezTo>
                <a:cubicBezTo>
                  <a:pt x="183" y="31"/>
                  <a:pt x="183" y="33"/>
                  <a:pt x="182" y="34"/>
                </a:cubicBezTo>
                <a:cubicBezTo>
                  <a:pt x="183" y="34"/>
                  <a:pt x="183" y="36"/>
                  <a:pt x="183" y="35"/>
                </a:cubicBezTo>
                <a:cubicBezTo>
                  <a:pt x="183" y="34"/>
                  <a:pt x="183" y="32"/>
                  <a:pt x="184" y="30"/>
                </a:cubicBezTo>
                <a:cubicBezTo>
                  <a:pt x="184" y="32"/>
                  <a:pt x="184" y="31"/>
                  <a:pt x="183" y="33"/>
                </a:cubicBezTo>
                <a:cubicBezTo>
                  <a:pt x="184" y="34"/>
                  <a:pt x="184" y="34"/>
                  <a:pt x="184" y="36"/>
                </a:cubicBezTo>
                <a:cubicBezTo>
                  <a:pt x="185" y="32"/>
                  <a:pt x="185" y="35"/>
                  <a:pt x="186" y="34"/>
                </a:cubicBezTo>
                <a:cubicBezTo>
                  <a:pt x="185" y="34"/>
                  <a:pt x="185" y="32"/>
                  <a:pt x="186" y="31"/>
                </a:cubicBezTo>
                <a:cubicBezTo>
                  <a:pt x="185" y="34"/>
                  <a:pt x="186" y="34"/>
                  <a:pt x="186" y="34"/>
                </a:cubicBezTo>
                <a:cubicBezTo>
                  <a:pt x="186" y="36"/>
                  <a:pt x="186" y="36"/>
                  <a:pt x="186" y="38"/>
                </a:cubicBezTo>
                <a:cubicBezTo>
                  <a:pt x="186" y="38"/>
                  <a:pt x="187" y="39"/>
                  <a:pt x="187" y="37"/>
                </a:cubicBezTo>
                <a:cubicBezTo>
                  <a:pt x="187" y="36"/>
                  <a:pt x="186" y="37"/>
                  <a:pt x="186" y="36"/>
                </a:cubicBezTo>
                <a:cubicBezTo>
                  <a:pt x="187" y="35"/>
                  <a:pt x="188" y="37"/>
                  <a:pt x="187" y="38"/>
                </a:cubicBezTo>
                <a:cubicBezTo>
                  <a:pt x="188" y="39"/>
                  <a:pt x="188" y="39"/>
                  <a:pt x="188" y="39"/>
                </a:cubicBezTo>
                <a:cubicBezTo>
                  <a:pt x="188" y="35"/>
                  <a:pt x="189" y="39"/>
                  <a:pt x="190" y="36"/>
                </a:cubicBezTo>
                <a:cubicBezTo>
                  <a:pt x="190" y="39"/>
                  <a:pt x="190" y="36"/>
                  <a:pt x="190" y="36"/>
                </a:cubicBezTo>
                <a:cubicBezTo>
                  <a:pt x="190" y="37"/>
                  <a:pt x="191" y="38"/>
                  <a:pt x="190" y="39"/>
                </a:cubicBezTo>
                <a:cubicBezTo>
                  <a:pt x="191" y="38"/>
                  <a:pt x="192" y="39"/>
                  <a:pt x="192" y="37"/>
                </a:cubicBezTo>
                <a:cubicBezTo>
                  <a:pt x="192" y="36"/>
                  <a:pt x="191" y="38"/>
                  <a:pt x="191" y="36"/>
                </a:cubicBezTo>
                <a:cubicBezTo>
                  <a:pt x="191" y="35"/>
                  <a:pt x="192" y="36"/>
                  <a:pt x="192" y="36"/>
                </a:cubicBezTo>
                <a:cubicBezTo>
                  <a:pt x="192" y="37"/>
                  <a:pt x="191" y="40"/>
                  <a:pt x="192" y="38"/>
                </a:cubicBezTo>
                <a:cubicBezTo>
                  <a:pt x="193" y="38"/>
                  <a:pt x="192" y="35"/>
                  <a:pt x="193" y="35"/>
                </a:cubicBezTo>
                <a:cubicBezTo>
                  <a:pt x="193" y="36"/>
                  <a:pt x="193" y="36"/>
                  <a:pt x="193" y="37"/>
                </a:cubicBezTo>
                <a:cubicBezTo>
                  <a:pt x="193" y="37"/>
                  <a:pt x="192" y="37"/>
                  <a:pt x="192" y="38"/>
                </a:cubicBezTo>
                <a:cubicBezTo>
                  <a:pt x="194" y="38"/>
                  <a:pt x="195" y="36"/>
                  <a:pt x="195" y="38"/>
                </a:cubicBezTo>
                <a:cubicBezTo>
                  <a:pt x="195" y="37"/>
                  <a:pt x="195" y="34"/>
                  <a:pt x="196" y="34"/>
                </a:cubicBezTo>
                <a:cubicBezTo>
                  <a:pt x="196" y="34"/>
                  <a:pt x="196" y="34"/>
                  <a:pt x="196" y="35"/>
                </a:cubicBezTo>
                <a:cubicBezTo>
                  <a:pt x="196" y="37"/>
                  <a:pt x="196" y="34"/>
                  <a:pt x="195" y="36"/>
                </a:cubicBezTo>
                <a:cubicBezTo>
                  <a:pt x="196" y="36"/>
                  <a:pt x="195" y="36"/>
                  <a:pt x="195" y="37"/>
                </a:cubicBezTo>
                <a:cubicBezTo>
                  <a:pt x="196" y="36"/>
                  <a:pt x="196" y="37"/>
                  <a:pt x="196" y="38"/>
                </a:cubicBezTo>
                <a:cubicBezTo>
                  <a:pt x="196" y="37"/>
                  <a:pt x="197" y="36"/>
                  <a:pt x="197" y="36"/>
                </a:cubicBezTo>
                <a:cubicBezTo>
                  <a:pt x="197" y="37"/>
                  <a:pt x="197" y="37"/>
                  <a:pt x="196" y="38"/>
                </a:cubicBezTo>
                <a:cubicBezTo>
                  <a:pt x="198" y="38"/>
                  <a:pt x="199" y="37"/>
                  <a:pt x="198" y="39"/>
                </a:cubicBezTo>
                <a:cubicBezTo>
                  <a:pt x="200" y="36"/>
                  <a:pt x="201" y="39"/>
                  <a:pt x="202" y="36"/>
                </a:cubicBezTo>
                <a:cubicBezTo>
                  <a:pt x="202" y="36"/>
                  <a:pt x="201" y="36"/>
                  <a:pt x="202" y="35"/>
                </a:cubicBezTo>
                <a:cubicBezTo>
                  <a:pt x="202" y="34"/>
                  <a:pt x="202" y="33"/>
                  <a:pt x="202" y="33"/>
                </a:cubicBezTo>
                <a:cubicBezTo>
                  <a:pt x="203" y="34"/>
                  <a:pt x="202" y="36"/>
                  <a:pt x="202" y="36"/>
                </a:cubicBezTo>
                <a:cubicBezTo>
                  <a:pt x="203" y="34"/>
                  <a:pt x="203" y="36"/>
                  <a:pt x="203" y="37"/>
                </a:cubicBezTo>
                <a:cubicBezTo>
                  <a:pt x="204" y="36"/>
                  <a:pt x="205" y="36"/>
                  <a:pt x="205" y="34"/>
                </a:cubicBezTo>
                <a:cubicBezTo>
                  <a:pt x="206" y="37"/>
                  <a:pt x="208" y="35"/>
                  <a:pt x="207" y="41"/>
                </a:cubicBezTo>
                <a:cubicBezTo>
                  <a:pt x="207" y="41"/>
                  <a:pt x="207" y="41"/>
                  <a:pt x="207" y="41"/>
                </a:cubicBezTo>
                <a:cubicBezTo>
                  <a:pt x="207" y="41"/>
                  <a:pt x="207" y="41"/>
                  <a:pt x="207" y="41"/>
                </a:cubicBezTo>
                <a:cubicBezTo>
                  <a:pt x="207" y="41"/>
                  <a:pt x="207" y="41"/>
                  <a:pt x="207" y="41"/>
                </a:cubicBezTo>
                <a:cubicBezTo>
                  <a:pt x="207" y="41"/>
                  <a:pt x="207" y="41"/>
                  <a:pt x="207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8" y="41"/>
                  <a:pt x="208" y="41"/>
                  <a:pt x="208" y="41"/>
                </a:cubicBezTo>
                <a:cubicBezTo>
                  <a:pt x="209" y="41"/>
                  <a:pt x="209" y="40"/>
                  <a:pt x="209" y="40"/>
                </a:cubicBezTo>
                <a:cubicBezTo>
                  <a:pt x="210" y="40"/>
                  <a:pt x="210" y="40"/>
                  <a:pt x="211" y="39"/>
                </a:cubicBezTo>
                <a:cubicBezTo>
                  <a:pt x="211" y="39"/>
                  <a:pt x="212" y="38"/>
                  <a:pt x="213" y="39"/>
                </a:cubicBezTo>
                <a:cubicBezTo>
                  <a:pt x="213" y="37"/>
                  <a:pt x="213" y="39"/>
                  <a:pt x="213" y="39"/>
                </a:cubicBezTo>
                <a:cubicBezTo>
                  <a:pt x="213" y="38"/>
                  <a:pt x="214" y="38"/>
                  <a:pt x="214" y="37"/>
                </a:cubicBezTo>
                <a:cubicBezTo>
                  <a:pt x="214" y="38"/>
                  <a:pt x="214" y="39"/>
                  <a:pt x="215" y="39"/>
                </a:cubicBezTo>
                <a:cubicBezTo>
                  <a:pt x="215" y="38"/>
                  <a:pt x="219" y="37"/>
                  <a:pt x="219" y="38"/>
                </a:cubicBezTo>
                <a:cubicBezTo>
                  <a:pt x="219" y="38"/>
                  <a:pt x="219" y="37"/>
                  <a:pt x="219" y="37"/>
                </a:cubicBezTo>
                <a:cubicBezTo>
                  <a:pt x="220" y="39"/>
                  <a:pt x="222" y="34"/>
                  <a:pt x="223" y="38"/>
                </a:cubicBezTo>
                <a:cubicBezTo>
                  <a:pt x="224" y="35"/>
                  <a:pt x="224" y="34"/>
                  <a:pt x="225" y="34"/>
                </a:cubicBezTo>
                <a:cubicBezTo>
                  <a:pt x="225" y="36"/>
                  <a:pt x="226" y="34"/>
                  <a:pt x="225" y="37"/>
                </a:cubicBezTo>
                <a:cubicBezTo>
                  <a:pt x="226" y="36"/>
                  <a:pt x="227" y="37"/>
                  <a:pt x="227" y="36"/>
                </a:cubicBezTo>
                <a:cubicBezTo>
                  <a:pt x="227" y="37"/>
                  <a:pt x="228" y="37"/>
                  <a:pt x="228" y="37"/>
                </a:cubicBezTo>
                <a:cubicBezTo>
                  <a:pt x="228" y="37"/>
                  <a:pt x="228" y="37"/>
                  <a:pt x="228" y="37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227" y="38"/>
                  <a:pt x="227" y="38"/>
                  <a:pt x="227" y="37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8"/>
                  <a:pt x="227" y="39"/>
                  <a:pt x="227" y="39"/>
                </a:cubicBezTo>
                <a:cubicBezTo>
                  <a:pt x="227" y="38"/>
                  <a:pt x="227" y="39"/>
                  <a:pt x="227" y="39"/>
                </a:cubicBezTo>
                <a:cubicBezTo>
                  <a:pt x="227" y="39"/>
                  <a:pt x="227" y="40"/>
                  <a:pt x="227" y="40"/>
                </a:cubicBezTo>
                <a:cubicBezTo>
                  <a:pt x="227" y="40"/>
                  <a:pt x="227" y="40"/>
                  <a:pt x="226" y="40"/>
                </a:cubicBezTo>
                <a:cubicBezTo>
                  <a:pt x="225" y="42"/>
                  <a:pt x="225" y="42"/>
                  <a:pt x="224" y="43"/>
                </a:cubicBezTo>
                <a:cubicBezTo>
                  <a:pt x="224" y="43"/>
                  <a:pt x="225" y="42"/>
                  <a:pt x="225" y="42"/>
                </a:cubicBezTo>
                <a:cubicBezTo>
                  <a:pt x="224" y="43"/>
                  <a:pt x="224" y="43"/>
                  <a:pt x="223" y="44"/>
                </a:cubicBezTo>
                <a:cubicBezTo>
                  <a:pt x="223" y="44"/>
                  <a:pt x="223" y="44"/>
                  <a:pt x="223" y="44"/>
                </a:cubicBezTo>
                <a:cubicBezTo>
                  <a:pt x="224" y="43"/>
                  <a:pt x="224" y="43"/>
                  <a:pt x="224" y="43"/>
                </a:cubicBezTo>
                <a:cubicBezTo>
                  <a:pt x="224" y="43"/>
                  <a:pt x="224" y="43"/>
                  <a:pt x="224" y="43"/>
                </a:cubicBezTo>
                <a:cubicBezTo>
                  <a:pt x="224" y="43"/>
                  <a:pt x="224" y="43"/>
                  <a:pt x="224" y="43"/>
                </a:cubicBezTo>
                <a:cubicBezTo>
                  <a:pt x="224" y="44"/>
                  <a:pt x="224" y="44"/>
                  <a:pt x="223" y="44"/>
                </a:cubicBezTo>
                <a:cubicBezTo>
                  <a:pt x="224" y="44"/>
                  <a:pt x="224" y="43"/>
                  <a:pt x="225" y="43"/>
                </a:cubicBezTo>
                <a:cubicBezTo>
                  <a:pt x="224" y="44"/>
                  <a:pt x="224" y="44"/>
                  <a:pt x="223" y="44"/>
                </a:cubicBezTo>
                <a:cubicBezTo>
                  <a:pt x="223" y="44"/>
                  <a:pt x="223" y="44"/>
                  <a:pt x="223" y="44"/>
                </a:cubicBezTo>
                <a:cubicBezTo>
                  <a:pt x="223" y="44"/>
                  <a:pt x="224" y="44"/>
                  <a:pt x="225" y="44"/>
                </a:cubicBezTo>
                <a:cubicBezTo>
                  <a:pt x="225" y="44"/>
                  <a:pt x="224" y="44"/>
                  <a:pt x="225" y="44"/>
                </a:cubicBezTo>
                <a:cubicBezTo>
                  <a:pt x="223" y="44"/>
                  <a:pt x="223" y="44"/>
                  <a:pt x="223" y="44"/>
                </a:cubicBezTo>
                <a:cubicBezTo>
                  <a:pt x="223" y="45"/>
                  <a:pt x="223" y="45"/>
                  <a:pt x="223" y="45"/>
                </a:cubicBezTo>
                <a:cubicBezTo>
                  <a:pt x="223" y="45"/>
                  <a:pt x="223" y="45"/>
                  <a:pt x="223" y="45"/>
                </a:cubicBezTo>
                <a:cubicBezTo>
                  <a:pt x="223" y="45"/>
                  <a:pt x="223" y="45"/>
                  <a:pt x="223" y="45"/>
                </a:cubicBezTo>
                <a:cubicBezTo>
                  <a:pt x="222" y="46"/>
                  <a:pt x="221" y="47"/>
                  <a:pt x="224" y="48"/>
                </a:cubicBezTo>
                <a:cubicBezTo>
                  <a:pt x="222" y="48"/>
                  <a:pt x="223" y="49"/>
                  <a:pt x="225" y="50"/>
                </a:cubicBezTo>
                <a:cubicBezTo>
                  <a:pt x="224" y="51"/>
                  <a:pt x="225" y="53"/>
                  <a:pt x="223" y="53"/>
                </a:cubicBezTo>
                <a:cubicBezTo>
                  <a:pt x="224" y="53"/>
                  <a:pt x="224" y="53"/>
                  <a:pt x="224" y="53"/>
                </a:cubicBezTo>
                <a:cubicBezTo>
                  <a:pt x="222" y="53"/>
                  <a:pt x="224" y="54"/>
                  <a:pt x="222" y="54"/>
                </a:cubicBezTo>
                <a:cubicBezTo>
                  <a:pt x="222" y="54"/>
                  <a:pt x="223" y="54"/>
                  <a:pt x="222" y="54"/>
                </a:cubicBezTo>
                <a:cubicBezTo>
                  <a:pt x="221" y="54"/>
                  <a:pt x="220" y="54"/>
                  <a:pt x="222" y="54"/>
                </a:cubicBezTo>
                <a:cubicBezTo>
                  <a:pt x="221" y="55"/>
                  <a:pt x="221" y="55"/>
                  <a:pt x="222" y="56"/>
                </a:cubicBezTo>
                <a:cubicBezTo>
                  <a:pt x="221" y="56"/>
                  <a:pt x="221" y="56"/>
                  <a:pt x="220" y="56"/>
                </a:cubicBezTo>
                <a:cubicBezTo>
                  <a:pt x="220" y="56"/>
                  <a:pt x="221" y="56"/>
                  <a:pt x="221" y="56"/>
                </a:cubicBezTo>
                <a:cubicBezTo>
                  <a:pt x="219" y="56"/>
                  <a:pt x="221" y="57"/>
                  <a:pt x="219" y="57"/>
                </a:cubicBezTo>
                <a:cubicBezTo>
                  <a:pt x="220" y="57"/>
                  <a:pt x="221" y="57"/>
                  <a:pt x="221" y="57"/>
                </a:cubicBezTo>
                <a:cubicBezTo>
                  <a:pt x="221" y="57"/>
                  <a:pt x="219" y="57"/>
                  <a:pt x="219" y="57"/>
                </a:cubicBezTo>
                <a:cubicBezTo>
                  <a:pt x="222" y="59"/>
                  <a:pt x="216" y="60"/>
                  <a:pt x="221" y="61"/>
                </a:cubicBezTo>
                <a:cubicBezTo>
                  <a:pt x="217" y="61"/>
                  <a:pt x="223" y="65"/>
                  <a:pt x="217" y="64"/>
                </a:cubicBezTo>
                <a:cubicBezTo>
                  <a:pt x="221" y="65"/>
                  <a:pt x="216" y="65"/>
                  <a:pt x="220" y="66"/>
                </a:cubicBezTo>
                <a:cubicBezTo>
                  <a:pt x="220" y="66"/>
                  <a:pt x="217" y="66"/>
                  <a:pt x="219" y="66"/>
                </a:cubicBezTo>
                <a:cubicBezTo>
                  <a:pt x="218" y="66"/>
                  <a:pt x="216" y="65"/>
                  <a:pt x="217" y="66"/>
                </a:cubicBezTo>
                <a:cubicBezTo>
                  <a:pt x="217" y="66"/>
                  <a:pt x="219" y="66"/>
                  <a:pt x="219" y="66"/>
                </a:cubicBezTo>
                <a:cubicBezTo>
                  <a:pt x="218" y="66"/>
                  <a:pt x="219" y="67"/>
                  <a:pt x="219" y="67"/>
                </a:cubicBezTo>
                <a:cubicBezTo>
                  <a:pt x="217" y="66"/>
                  <a:pt x="219" y="67"/>
                  <a:pt x="217" y="67"/>
                </a:cubicBezTo>
                <a:cubicBezTo>
                  <a:pt x="218" y="67"/>
                  <a:pt x="219" y="67"/>
                  <a:pt x="219" y="67"/>
                </a:cubicBezTo>
                <a:cubicBezTo>
                  <a:pt x="219" y="68"/>
                  <a:pt x="217" y="67"/>
                  <a:pt x="219" y="68"/>
                </a:cubicBezTo>
                <a:cubicBezTo>
                  <a:pt x="216" y="68"/>
                  <a:pt x="216" y="68"/>
                  <a:pt x="219" y="69"/>
                </a:cubicBezTo>
                <a:cubicBezTo>
                  <a:pt x="218" y="69"/>
                  <a:pt x="216" y="69"/>
                  <a:pt x="216" y="69"/>
                </a:cubicBezTo>
                <a:cubicBezTo>
                  <a:pt x="218" y="70"/>
                  <a:pt x="215" y="69"/>
                  <a:pt x="215" y="69"/>
                </a:cubicBezTo>
                <a:cubicBezTo>
                  <a:pt x="216" y="70"/>
                  <a:pt x="216" y="70"/>
                  <a:pt x="217" y="70"/>
                </a:cubicBezTo>
                <a:cubicBezTo>
                  <a:pt x="216" y="70"/>
                  <a:pt x="217" y="70"/>
                  <a:pt x="218" y="71"/>
                </a:cubicBezTo>
                <a:cubicBezTo>
                  <a:pt x="217" y="70"/>
                  <a:pt x="216" y="70"/>
                  <a:pt x="215" y="70"/>
                </a:cubicBezTo>
                <a:cubicBezTo>
                  <a:pt x="214" y="70"/>
                  <a:pt x="219" y="71"/>
                  <a:pt x="216" y="70"/>
                </a:cubicBezTo>
                <a:cubicBezTo>
                  <a:pt x="215" y="70"/>
                  <a:pt x="217" y="71"/>
                  <a:pt x="216" y="71"/>
                </a:cubicBezTo>
                <a:cubicBezTo>
                  <a:pt x="218" y="71"/>
                  <a:pt x="219" y="72"/>
                  <a:pt x="220" y="72"/>
                </a:cubicBezTo>
                <a:cubicBezTo>
                  <a:pt x="219" y="72"/>
                  <a:pt x="219" y="72"/>
                  <a:pt x="219" y="72"/>
                </a:cubicBezTo>
                <a:cubicBezTo>
                  <a:pt x="217" y="71"/>
                  <a:pt x="217" y="71"/>
                  <a:pt x="216" y="71"/>
                </a:cubicBezTo>
                <a:cubicBezTo>
                  <a:pt x="216" y="71"/>
                  <a:pt x="217" y="72"/>
                  <a:pt x="217" y="72"/>
                </a:cubicBezTo>
                <a:cubicBezTo>
                  <a:pt x="215" y="71"/>
                  <a:pt x="215" y="71"/>
                  <a:pt x="214" y="71"/>
                </a:cubicBezTo>
                <a:cubicBezTo>
                  <a:pt x="215" y="72"/>
                  <a:pt x="217" y="72"/>
                  <a:pt x="217" y="72"/>
                </a:cubicBezTo>
                <a:cubicBezTo>
                  <a:pt x="217" y="72"/>
                  <a:pt x="217" y="72"/>
                  <a:pt x="215" y="72"/>
                </a:cubicBezTo>
                <a:cubicBezTo>
                  <a:pt x="216" y="72"/>
                  <a:pt x="215" y="72"/>
                  <a:pt x="217" y="73"/>
                </a:cubicBezTo>
                <a:cubicBezTo>
                  <a:pt x="214" y="72"/>
                  <a:pt x="217" y="73"/>
                  <a:pt x="215" y="73"/>
                </a:cubicBezTo>
                <a:cubicBezTo>
                  <a:pt x="217" y="74"/>
                  <a:pt x="213" y="73"/>
                  <a:pt x="216" y="74"/>
                </a:cubicBezTo>
                <a:cubicBezTo>
                  <a:pt x="215" y="74"/>
                  <a:pt x="215" y="73"/>
                  <a:pt x="214" y="74"/>
                </a:cubicBezTo>
                <a:cubicBezTo>
                  <a:pt x="215" y="74"/>
                  <a:pt x="216" y="74"/>
                  <a:pt x="216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8" y="75"/>
                  <a:pt x="213" y="74"/>
                  <a:pt x="213" y="75"/>
                </a:cubicBezTo>
                <a:cubicBezTo>
                  <a:pt x="214" y="75"/>
                  <a:pt x="216" y="75"/>
                  <a:pt x="215" y="75"/>
                </a:cubicBezTo>
                <a:cubicBezTo>
                  <a:pt x="213" y="75"/>
                  <a:pt x="214" y="75"/>
                  <a:pt x="215" y="76"/>
                </a:cubicBezTo>
                <a:cubicBezTo>
                  <a:pt x="214" y="75"/>
                  <a:pt x="214" y="76"/>
                  <a:pt x="213" y="76"/>
                </a:cubicBezTo>
                <a:cubicBezTo>
                  <a:pt x="216" y="77"/>
                  <a:pt x="213" y="77"/>
                  <a:pt x="216" y="79"/>
                </a:cubicBezTo>
                <a:cubicBezTo>
                  <a:pt x="215" y="78"/>
                  <a:pt x="214" y="78"/>
                  <a:pt x="214" y="78"/>
                </a:cubicBezTo>
                <a:cubicBezTo>
                  <a:pt x="214" y="78"/>
                  <a:pt x="213" y="78"/>
                  <a:pt x="215" y="79"/>
                </a:cubicBezTo>
                <a:cubicBezTo>
                  <a:pt x="212" y="78"/>
                  <a:pt x="217" y="81"/>
                  <a:pt x="214" y="80"/>
                </a:cubicBezTo>
                <a:cubicBezTo>
                  <a:pt x="213" y="80"/>
                  <a:pt x="217" y="81"/>
                  <a:pt x="216" y="81"/>
                </a:cubicBezTo>
                <a:cubicBezTo>
                  <a:pt x="216" y="80"/>
                  <a:pt x="215" y="80"/>
                  <a:pt x="215" y="80"/>
                </a:cubicBezTo>
                <a:cubicBezTo>
                  <a:pt x="214" y="81"/>
                  <a:pt x="216" y="82"/>
                  <a:pt x="213" y="82"/>
                </a:cubicBezTo>
                <a:cubicBezTo>
                  <a:pt x="215" y="83"/>
                  <a:pt x="214" y="83"/>
                  <a:pt x="216" y="84"/>
                </a:cubicBezTo>
                <a:cubicBezTo>
                  <a:pt x="214" y="84"/>
                  <a:pt x="214" y="84"/>
                  <a:pt x="214" y="84"/>
                </a:cubicBezTo>
                <a:cubicBezTo>
                  <a:pt x="215" y="85"/>
                  <a:pt x="216" y="85"/>
                  <a:pt x="218" y="85"/>
                </a:cubicBezTo>
                <a:cubicBezTo>
                  <a:pt x="215" y="85"/>
                  <a:pt x="215" y="85"/>
                  <a:pt x="214" y="84"/>
                </a:cubicBezTo>
                <a:cubicBezTo>
                  <a:pt x="214" y="85"/>
                  <a:pt x="213" y="84"/>
                  <a:pt x="213" y="84"/>
                </a:cubicBezTo>
                <a:cubicBezTo>
                  <a:pt x="213" y="84"/>
                  <a:pt x="213" y="83"/>
                  <a:pt x="213" y="83"/>
                </a:cubicBezTo>
                <a:cubicBezTo>
                  <a:pt x="212" y="85"/>
                  <a:pt x="213" y="81"/>
                  <a:pt x="213" y="82"/>
                </a:cubicBezTo>
                <a:cubicBezTo>
                  <a:pt x="212" y="82"/>
                  <a:pt x="212" y="81"/>
                  <a:pt x="211" y="81"/>
                </a:cubicBezTo>
                <a:cubicBezTo>
                  <a:pt x="211" y="82"/>
                  <a:pt x="211" y="83"/>
                  <a:pt x="211" y="83"/>
                </a:cubicBezTo>
                <a:cubicBezTo>
                  <a:pt x="211" y="82"/>
                  <a:pt x="211" y="82"/>
                  <a:pt x="211" y="81"/>
                </a:cubicBezTo>
                <a:cubicBezTo>
                  <a:pt x="210" y="82"/>
                  <a:pt x="209" y="82"/>
                  <a:pt x="209" y="83"/>
                </a:cubicBezTo>
                <a:cubicBezTo>
                  <a:pt x="209" y="80"/>
                  <a:pt x="207" y="81"/>
                  <a:pt x="207" y="83"/>
                </a:cubicBezTo>
                <a:cubicBezTo>
                  <a:pt x="206" y="83"/>
                  <a:pt x="207" y="82"/>
                  <a:pt x="206" y="83"/>
                </a:cubicBezTo>
                <a:cubicBezTo>
                  <a:pt x="207" y="81"/>
                  <a:pt x="207" y="81"/>
                  <a:pt x="207" y="81"/>
                </a:cubicBezTo>
                <a:cubicBezTo>
                  <a:pt x="206" y="81"/>
                  <a:pt x="205" y="80"/>
                  <a:pt x="205" y="80"/>
                </a:cubicBezTo>
                <a:cubicBezTo>
                  <a:pt x="204" y="79"/>
                  <a:pt x="203" y="79"/>
                  <a:pt x="202" y="79"/>
                </a:cubicBezTo>
                <a:cubicBezTo>
                  <a:pt x="200" y="78"/>
                  <a:pt x="198" y="78"/>
                  <a:pt x="197" y="80"/>
                </a:cubicBezTo>
                <a:cubicBezTo>
                  <a:pt x="197" y="79"/>
                  <a:pt x="197" y="78"/>
                  <a:pt x="196" y="78"/>
                </a:cubicBezTo>
                <a:cubicBezTo>
                  <a:pt x="195" y="79"/>
                  <a:pt x="194" y="79"/>
                  <a:pt x="193" y="80"/>
                </a:cubicBezTo>
                <a:cubicBezTo>
                  <a:pt x="192" y="79"/>
                  <a:pt x="188" y="80"/>
                  <a:pt x="186" y="78"/>
                </a:cubicBezTo>
                <a:cubicBezTo>
                  <a:pt x="186" y="79"/>
                  <a:pt x="186" y="79"/>
                  <a:pt x="186" y="79"/>
                </a:cubicBezTo>
                <a:cubicBezTo>
                  <a:pt x="185" y="77"/>
                  <a:pt x="185" y="79"/>
                  <a:pt x="184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5" y="76"/>
                  <a:pt x="183" y="75"/>
                  <a:pt x="184" y="77"/>
                </a:cubicBezTo>
                <a:cubicBezTo>
                  <a:pt x="183" y="76"/>
                  <a:pt x="182" y="76"/>
                  <a:pt x="180" y="77"/>
                </a:cubicBezTo>
                <a:cubicBezTo>
                  <a:pt x="180" y="76"/>
                  <a:pt x="181" y="76"/>
                  <a:pt x="181" y="75"/>
                </a:cubicBezTo>
                <a:cubicBezTo>
                  <a:pt x="180" y="75"/>
                  <a:pt x="180" y="76"/>
                  <a:pt x="180" y="76"/>
                </a:cubicBezTo>
                <a:cubicBezTo>
                  <a:pt x="180" y="74"/>
                  <a:pt x="178" y="75"/>
                  <a:pt x="178" y="74"/>
                </a:cubicBezTo>
                <a:cubicBezTo>
                  <a:pt x="177" y="75"/>
                  <a:pt x="178" y="76"/>
                  <a:pt x="177" y="76"/>
                </a:cubicBezTo>
                <a:cubicBezTo>
                  <a:pt x="177" y="76"/>
                  <a:pt x="177" y="74"/>
                  <a:pt x="177" y="74"/>
                </a:cubicBezTo>
                <a:cubicBezTo>
                  <a:pt x="174" y="76"/>
                  <a:pt x="171" y="71"/>
                  <a:pt x="169" y="75"/>
                </a:cubicBezTo>
                <a:cubicBezTo>
                  <a:pt x="168" y="72"/>
                  <a:pt x="164" y="77"/>
                  <a:pt x="163" y="72"/>
                </a:cubicBezTo>
                <a:cubicBezTo>
                  <a:pt x="163" y="76"/>
                  <a:pt x="161" y="71"/>
                  <a:pt x="161" y="75"/>
                </a:cubicBezTo>
                <a:cubicBezTo>
                  <a:pt x="160" y="75"/>
                  <a:pt x="160" y="72"/>
                  <a:pt x="159" y="74"/>
                </a:cubicBezTo>
                <a:cubicBezTo>
                  <a:pt x="159" y="73"/>
                  <a:pt x="160" y="71"/>
                  <a:pt x="159" y="72"/>
                </a:cubicBezTo>
                <a:cubicBezTo>
                  <a:pt x="159" y="71"/>
                  <a:pt x="159" y="74"/>
                  <a:pt x="159" y="74"/>
                </a:cubicBezTo>
                <a:cubicBezTo>
                  <a:pt x="159" y="72"/>
                  <a:pt x="159" y="74"/>
                  <a:pt x="158" y="74"/>
                </a:cubicBezTo>
                <a:cubicBezTo>
                  <a:pt x="159" y="72"/>
                  <a:pt x="158" y="74"/>
                  <a:pt x="158" y="72"/>
                </a:cubicBezTo>
                <a:cubicBezTo>
                  <a:pt x="157" y="73"/>
                  <a:pt x="158" y="74"/>
                  <a:pt x="157" y="74"/>
                </a:cubicBezTo>
                <a:cubicBezTo>
                  <a:pt x="157" y="74"/>
                  <a:pt x="157" y="71"/>
                  <a:pt x="156" y="74"/>
                </a:cubicBezTo>
                <a:cubicBezTo>
                  <a:pt x="155" y="70"/>
                  <a:pt x="155" y="71"/>
                  <a:pt x="154" y="74"/>
                </a:cubicBezTo>
                <a:cubicBezTo>
                  <a:pt x="154" y="73"/>
                  <a:pt x="154" y="71"/>
                  <a:pt x="154" y="71"/>
                </a:cubicBezTo>
                <a:cubicBezTo>
                  <a:pt x="153" y="73"/>
                  <a:pt x="153" y="70"/>
                  <a:pt x="152" y="70"/>
                </a:cubicBezTo>
                <a:cubicBezTo>
                  <a:pt x="152" y="71"/>
                  <a:pt x="152" y="71"/>
                  <a:pt x="152" y="72"/>
                </a:cubicBezTo>
                <a:cubicBezTo>
                  <a:pt x="152" y="71"/>
                  <a:pt x="151" y="72"/>
                  <a:pt x="151" y="73"/>
                </a:cubicBezTo>
                <a:cubicBezTo>
                  <a:pt x="151" y="71"/>
                  <a:pt x="151" y="71"/>
                  <a:pt x="151" y="70"/>
                </a:cubicBezTo>
                <a:cubicBezTo>
                  <a:pt x="151" y="69"/>
                  <a:pt x="150" y="74"/>
                  <a:pt x="151" y="71"/>
                </a:cubicBezTo>
                <a:cubicBezTo>
                  <a:pt x="150" y="70"/>
                  <a:pt x="150" y="72"/>
                  <a:pt x="150" y="71"/>
                </a:cubicBezTo>
                <a:cubicBezTo>
                  <a:pt x="149" y="73"/>
                  <a:pt x="149" y="74"/>
                  <a:pt x="149" y="75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9" y="72"/>
                  <a:pt x="149" y="71"/>
                  <a:pt x="149" y="70"/>
                </a:cubicBezTo>
                <a:cubicBezTo>
                  <a:pt x="149" y="71"/>
                  <a:pt x="149" y="72"/>
                  <a:pt x="149" y="72"/>
                </a:cubicBezTo>
                <a:cubicBezTo>
                  <a:pt x="149" y="70"/>
                  <a:pt x="149" y="70"/>
                  <a:pt x="148" y="69"/>
                </a:cubicBezTo>
                <a:cubicBezTo>
                  <a:pt x="148" y="70"/>
                  <a:pt x="148" y="72"/>
                  <a:pt x="148" y="72"/>
                </a:cubicBezTo>
                <a:cubicBezTo>
                  <a:pt x="148" y="71"/>
                  <a:pt x="147" y="71"/>
                  <a:pt x="148" y="70"/>
                </a:cubicBezTo>
                <a:cubicBezTo>
                  <a:pt x="147" y="71"/>
                  <a:pt x="147" y="70"/>
                  <a:pt x="146" y="71"/>
                </a:cubicBezTo>
                <a:cubicBezTo>
                  <a:pt x="146" y="69"/>
                  <a:pt x="145" y="71"/>
                  <a:pt x="145" y="69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5" y="70"/>
                  <a:pt x="145" y="70"/>
                  <a:pt x="145" y="70"/>
                </a:cubicBezTo>
                <a:cubicBezTo>
                  <a:pt x="145" y="70"/>
                  <a:pt x="144" y="70"/>
                  <a:pt x="144" y="71"/>
                </a:cubicBezTo>
                <a:cubicBezTo>
                  <a:pt x="144" y="70"/>
                  <a:pt x="145" y="69"/>
                  <a:pt x="144" y="69"/>
                </a:cubicBezTo>
                <a:cubicBezTo>
                  <a:pt x="144" y="69"/>
                  <a:pt x="144" y="70"/>
                  <a:pt x="144" y="70"/>
                </a:cubicBezTo>
                <a:cubicBezTo>
                  <a:pt x="144" y="69"/>
                  <a:pt x="144" y="69"/>
                  <a:pt x="144" y="68"/>
                </a:cubicBezTo>
                <a:cubicBezTo>
                  <a:pt x="144" y="69"/>
                  <a:pt x="144" y="69"/>
                  <a:pt x="144" y="68"/>
                </a:cubicBezTo>
                <a:cubicBezTo>
                  <a:pt x="142" y="72"/>
                  <a:pt x="143" y="68"/>
                  <a:pt x="142" y="68"/>
                </a:cubicBezTo>
                <a:cubicBezTo>
                  <a:pt x="142" y="69"/>
                  <a:pt x="141" y="70"/>
                  <a:pt x="141" y="70"/>
                </a:cubicBezTo>
                <a:cubicBezTo>
                  <a:pt x="142" y="68"/>
                  <a:pt x="141" y="69"/>
                  <a:pt x="141" y="70"/>
                </a:cubicBezTo>
                <a:cubicBezTo>
                  <a:pt x="141" y="69"/>
                  <a:pt x="140" y="69"/>
                  <a:pt x="140" y="68"/>
                </a:cubicBezTo>
                <a:cubicBezTo>
                  <a:pt x="138" y="70"/>
                  <a:pt x="137" y="67"/>
                  <a:pt x="135" y="70"/>
                </a:cubicBezTo>
                <a:cubicBezTo>
                  <a:pt x="135" y="69"/>
                  <a:pt x="136" y="69"/>
                  <a:pt x="136" y="68"/>
                </a:cubicBezTo>
                <a:cubicBezTo>
                  <a:pt x="135" y="68"/>
                  <a:pt x="135" y="68"/>
                  <a:pt x="134" y="70"/>
                </a:cubicBezTo>
                <a:cubicBezTo>
                  <a:pt x="135" y="66"/>
                  <a:pt x="132" y="71"/>
                  <a:pt x="133" y="68"/>
                </a:cubicBezTo>
                <a:cubicBezTo>
                  <a:pt x="132" y="67"/>
                  <a:pt x="132" y="71"/>
                  <a:pt x="132" y="71"/>
                </a:cubicBezTo>
                <a:cubicBezTo>
                  <a:pt x="132" y="70"/>
                  <a:pt x="132" y="69"/>
                  <a:pt x="132" y="69"/>
                </a:cubicBezTo>
                <a:cubicBezTo>
                  <a:pt x="130" y="68"/>
                  <a:pt x="129" y="70"/>
                  <a:pt x="128" y="67"/>
                </a:cubicBezTo>
                <a:cubicBezTo>
                  <a:pt x="127" y="69"/>
                  <a:pt x="126" y="68"/>
                  <a:pt x="125" y="69"/>
                </a:cubicBezTo>
                <a:cubicBezTo>
                  <a:pt x="126" y="68"/>
                  <a:pt x="125" y="68"/>
                  <a:pt x="125" y="67"/>
                </a:cubicBezTo>
                <a:cubicBezTo>
                  <a:pt x="124" y="69"/>
                  <a:pt x="124" y="70"/>
                  <a:pt x="123" y="72"/>
                </a:cubicBezTo>
                <a:cubicBezTo>
                  <a:pt x="124" y="69"/>
                  <a:pt x="124" y="69"/>
                  <a:pt x="125" y="67"/>
                </a:cubicBezTo>
                <a:cubicBezTo>
                  <a:pt x="123" y="67"/>
                  <a:pt x="124" y="67"/>
                  <a:pt x="123" y="66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22" y="67"/>
                  <a:pt x="123" y="68"/>
                  <a:pt x="122" y="68"/>
                </a:cubicBezTo>
                <a:cubicBezTo>
                  <a:pt x="123" y="66"/>
                  <a:pt x="121" y="70"/>
                  <a:pt x="122" y="67"/>
                </a:cubicBezTo>
                <a:cubicBezTo>
                  <a:pt x="122" y="67"/>
                  <a:pt x="122" y="66"/>
                  <a:pt x="122" y="66"/>
                </a:cubicBezTo>
                <a:cubicBezTo>
                  <a:pt x="122" y="67"/>
                  <a:pt x="122" y="66"/>
                  <a:pt x="122" y="66"/>
                </a:cubicBezTo>
                <a:cubicBezTo>
                  <a:pt x="121" y="67"/>
                  <a:pt x="122" y="68"/>
                  <a:pt x="121" y="68"/>
                </a:cubicBezTo>
                <a:cubicBezTo>
                  <a:pt x="121" y="67"/>
                  <a:pt x="121" y="68"/>
                  <a:pt x="122" y="66"/>
                </a:cubicBezTo>
                <a:cubicBezTo>
                  <a:pt x="121" y="65"/>
                  <a:pt x="120" y="66"/>
                  <a:pt x="120" y="68"/>
                </a:cubicBezTo>
                <a:cubicBezTo>
                  <a:pt x="120" y="67"/>
                  <a:pt x="120" y="66"/>
                  <a:pt x="120" y="66"/>
                </a:cubicBezTo>
                <a:cubicBezTo>
                  <a:pt x="120" y="65"/>
                  <a:pt x="117" y="68"/>
                  <a:pt x="118" y="65"/>
                </a:cubicBezTo>
                <a:cubicBezTo>
                  <a:pt x="117" y="65"/>
                  <a:pt x="117" y="67"/>
                  <a:pt x="117" y="67"/>
                </a:cubicBezTo>
                <a:cubicBezTo>
                  <a:pt x="117" y="66"/>
                  <a:pt x="115" y="64"/>
                  <a:pt x="115" y="67"/>
                </a:cubicBezTo>
                <a:cubicBezTo>
                  <a:pt x="114" y="68"/>
                  <a:pt x="115" y="64"/>
                  <a:pt x="114" y="66"/>
                </a:cubicBezTo>
                <a:cubicBezTo>
                  <a:pt x="114" y="66"/>
                  <a:pt x="113" y="67"/>
                  <a:pt x="114" y="68"/>
                </a:cubicBezTo>
                <a:cubicBezTo>
                  <a:pt x="113" y="68"/>
                  <a:pt x="113" y="70"/>
                  <a:pt x="113" y="68"/>
                </a:cubicBezTo>
                <a:cubicBezTo>
                  <a:pt x="114" y="68"/>
                  <a:pt x="113" y="66"/>
                  <a:pt x="114" y="65"/>
                </a:cubicBezTo>
                <a:cubicBezTo>
                  <a:pt x="113" y="66"/>
                  <a:pt x="112" y="65"/>
                  <a:pt x="112" y="67"/>
                </a:cubicBezTo>
                <a:cubicBezTo>
                  <a:pt x="111" y="66"/>
                  <a:pt x="111" y="65"/>
                  <a:pt x="110" y="64"/>
                </a:cubicBezTo>
                <a:cubicBezTo>
                  <a:pt x="110" y="65"/>
                  <a:pt x="110" y="65"/>
                  <a:pt x="110" y="66"/>
                </a:cubicBezTo>
                <a:cubicBezTo>
                  <a:pt x="109" y="66"/>
                  <a:pt x="110" y="64"/>
                  <a:pt x="110" y="64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08" y="66"/>
                  <a:pt x="109" y="63"/>
                  <a:pt x="109" y="65"/>
                </a:cubicBezTo>
                <a:cubicBezTo>
                  <a:pt x="108" y="65"/>
                  <a:pt x="108" y="62"/>
                  <a:pt x="107" y="64"/>
                </a:cubicBezTo>
                <a:cubicBezTo>
                  <a:pt x="106" y="62"/>
                  <a:pt x="104" y="63"/>
                  <a:pt x="103" y="64"/>
                </a:cubicBezTo>
                <a:cubicBezTo>
                  <a:pt x="103" y="63"/>
                  <a:pt x="103" y="63"/>
                  <a:pt x="103" y="62"/>
                </a:cubicBezTo>
                <a:cubicBezTo>
                  <a:pt x="102" y="63"/>
                  <a:pt x="102" y="63"/>
                  <a:pt x="102" y="64"/>
                </a:cubicBezTo>
                <a:cubicBezTo>
                  <a:pt x="102" y="63"/>
                  <a:pt x="102" y="63"/>
                  <a:pt x="102" y="62"/>
                </a:cubicBezTo>
                <a:cubicBezTo>
                  <a:pt x="102" y="62"/>
                  <a:pt x="101" y="62"/>
                  <a:pt x="101" y="64"/>
                </a:cubicBezTo>
                <a:cubicBezTo>
                  <a:pt x="101" y="62"/>
                  <a:pt x="100" y="64"/>
                  <a:pt x="99" y="64"/>
                </a:cubicBezTo>
                <a:cubicBezTo>
                  <a:pt x="99" y="61"/>
                  <a:pt x="98" y="63"/>
                  <a:pt x="97" y="64"/>
                </a:cubicBezTo>
                <a:cubicBezTo>
                  <a:pt x="98" y="61"/>
                  <a:pt x="97" y="64"/>
                  <a:pt x="97" y="62"/>
                </a:cubicBezTo>
                <a:cubicBezTo>
                  <a:pt x="96" y="64"/>
                  <a:pt x="96" y="61"/>
                  <a:pt x="96" y="61"/>
                </a:cubicBezTo>
                <a:cubicBezTo>
                  <a:pt x="95" y="62"/>
                  <a:pt x="94" y="64"/>
                  <a:pt x="95" y="61"/>
                </a:cubicBezTo>
                <a:cubicBezTo>
                  <a:pt x="94" y="61"/>
                  <a:pt x="93" y="60"/>
                  <a:pt x="92" y="63"/>
                </a:cubicBezTo>
                <a:cubicBezTo>
                  <a:pt x="93" y="59"/>
                  <a:pt x="91" y="63"/>
                  <a:pt x="91" y="61"/>
                </a:cubicBezTo>
                <a:cubicBezTo>
                  <a:pt x="90" y="63"/>
                  <a:pt x="90" y="62"/>
                  <a:pt x="89" y="61"/>
                </a:cubicBezTo>
                <a:cubicBezTo>
                  <a:pt x="88" y="62"/>
                  <a:pt x="88" y="63"/>
                  <a:pt x="88" y="63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61"/>
                  <a:pt x="87" y="61"/>
                  <a:pt x="86" y="61"/>
                </a:cubicBezTo>
                <a:cubicBezTo>
                  <a:pt x="86" y="61"/>
                  <a:pt x="86" y="61"/>
                  <a:pt x="84" y="61"/>
                </a:cubicBezTo>
                <a:cubicBezTo>
                  <a:pt x="85" y="61"/>
                  <a:pt x="85" y="61"/>
                  <a:pt x="85" y="60"/>
                </a:cubicBezTo>
                <a:cubicBezTo>
                  <a:pt x="86" y="61"/>
                  <a:pt x="87" y="61"/>
                  <a:pt x="87" y="61"/>
                </a:cubicBezTo>
                <a:cubicBezTo>
                  <a:pt x="85" y="60"/>
                  <a:pt x="88" y="61"/>
                  <a:pt x="87" y="61"/>
                </a:cubicBezTo>
                <a:cubicBezTo>
                  <a:pt x="87" y="61"/>
                  <a:pt x="84" y="60"/>
                  <a:pt x="84" y="60"/>
                </a:cubicBezTo>
                <a:cubicBezTo>
                  <a:pt x="88" y="61"/>
                  <a:pt x="84" y="60"/>
                  <a:pt x="84" y="59"/>
                </a:cubicBezTo>
                <a:cubicBezTo>
                  <a:pt x="86" y="60"/>
                  <a:pt x="86" y="60"/>
                  <a:pt x="87" y="60"/>
                </a:cubicBezTo>
                <a:cubicBezTo>
                  <a:pt x="86" y="60"/>
                  <a:pt x="88" y="60"/>
                  <a:pt x="87" y="60"/>
                </a:cubicBezTo>
                <a:cubicBezTo>
                  <a:pt x="88" y="60"/>
                  <a:pt x="88" y="61"/>
                  <a:pt x="89" y="60"/>
                </a:cubicBezTo>
                <a:cubicBezTo>
                  <a:pt x="88" y="60"/>
                  <a:pt x="88" y="60"/>
                  <a:pt x="89" y="60"/>
                </a:cubicBezTo>
                <a:cubicBezTo>
                  <a:pt x="86" y="59"/>
                  <a:pt x="86" y="59"/>
                  <a:pt x="85" y="58"/>
                </a:cubicBezTo>
                <a:cubicBezTo>
                  <a:pt x="85" y="58"/>
                  <a:pt x="86" y="59"/>
                  <a:pt x="86" y="58"/>
                </a:cubicBezTo>
                <a:cubicBezTo>
                  <a:pt x="86" y="58"/>
                  <a:pt x="85" y="58"/>
                  <a:pt x="86" y="58"/>
                </a:cubicBezTo>
                <a:cubicBezTo>
                  <a:pt x="87" y="59"/>
                  <a:pt x="87" y="59"/>
                  <a:pt x="87" y="59"/>
                </a:cubicBezTo>
                <a:cubicBezTo>
                  <a:pt x="86" y="59"/>
                  <a:pt x="86" y="59"/>
                  <a:pt x="88" y="60"/>
                </a:cubicBezTo>
                <a:cubicBezTo>
                  <a:pt x="88" y="59"/>
                  <a:pt x="88" y="60"/>
                  <a:pt x="89" y="60"/>
                </a:cubicBezTo>
                <a:cubicBezTo>
                  <a:pt x="88" y="59"/>
                  <a:pt x="90" y="60"/>
                  <a:pt x="88" y="59"/>
                </a:cubicBezTo>
                <a:cubicBezTo>
                  <a:pt x="87" y="58"/>
                  <a:pt x="90" y="60"/>
                  <a:pt x="90" y="59"/>
                </a:cubicBezTo>
                <a:cubicBezTo>
                  <a:pt x="89" y="59"/>
                  <a:pt x="86" y="58"/>
                  <a:pt x="86" y="57"/>
                </a:cubicBezTo>
                <a:cubicBezTo>
                  <a:pt x="87" y="58"/>
                  <a:pt x="87" y="57"/>
                  <a:pt x="86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7" y="58"/>
                  <a:pt x="87" y="57"/>
                  <a:pt x="89" y="58"/>
                </a:cubicBezTo>
                <a:cubicBezTo>
                  <a:pt x="88" y="58"/>
                  <a:pt x="91" y="59"/>
                  <a:pt x="87" y="58"/>
                </a:cubicBezTo>
                <a:cubicBezTo>
                  <a:pt x="89" y="59"/>
                  <a:pt x="89" y="59"/>
                  <a:pt x="90" y="59"/>
                </a:cubicBezTo>
                <a:cubicBezTo>
                  <a:pt x="90" y="59"/>
                  <a:pt x="90" y="59"/>
                  <a:pt x="90" y="59"/>
                </a:cubicBezTo>
                <a:cubicBezTo>
                  <a:pt x="91" y="60"/>
                  <a:pt x="90" y="60"/>
                  <a:pt x="91" y="60"/>
                </a:cubicBezTo>
                <a:cubicBezTo>
                  <a:pt x="91" y="59"/>
                  <a:pt x="90" y="59"/>
                  <a:pt x="89" y="58"/>
                </a:cubicBezTo>
                <a:cubicBezTo>
                  <a:pt x="92" y="59"/>
                  <a:pt x="90" y="57"/>
                  <a:pt x="91" y="57"/>
                </a:cubicBezTo>
                <a:cubicBezTo>
                  <a:pt x="89" y="57"/>
                  <a:pt x="89" y="56"/>
                  <a:pt x="88" y="56"/>
                </a:cubicBezTo>
                <a:cubicBezTo>
                  <a:pt x="90" y="57"/>
                  <a:pt x="87" y="56"/>
                  <a:pt x="87" y="56"/>
                </a:cubicBezTo>
                <a:cubicBezTo>
                  <a:pt x="87" y="56"/>
                  <a:pt x="87" y="55"/>
                  <a:pt x="87" y="55"/>
                </a:cubicBezTo>
                <a:cubicBezTo>
                  <a:pt x="87" y="54"/>
                  <a:pt x="87" y="54"/>
                  <a:pt x="88" y="53"/>
                </a:cubicBezTo>
                <a:cubicBezTo>
                  <a:pt x="88" y="53"/>
                  <a:pt x="88" y="53"/>
                  <a:pt x="88" y="52"/>
                </a:cubicBezTo>
                <a:cubicBezTo>
                  <a:pt x="89" y="52"/>
                  <a:pt x="89" y="51"/>
                  <a:pt x="89" y="51"/>
                </a:cubicBezTo>
                <a:cubicBezTo>
                  <a:pt x="92" y="51"/>
                  <a:pt x="94" y="52"/>
                  <a:pt x="95" y="51"/>
                </a:cubicBezTo>
                <a:cubicBezTo>
                  <a:pt x="95" y="50"/>
                  <a:pt x="94" y="49"/>
                  <a:pt x="94" y="48"/>
                </a:cubicBezTo>
                <a:cubicBezTo>
                  <a:pt x="94" y="48"/>
                  <a:pt x="94" y="48"/>
                  <a:pt x="94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5" y="48"/>
                  <a:pt x="95" y="46"/>
                  <a:pt x="96" y="44"/>
                </a:cubicBezTo>
                <a:cubicBezTo>
                  <a:pt x="95" y="46"/>
                  <a:pt x="95" y="43"/>
                  <a:pt x="94" y="45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4"/>
                  <a:pt x="94" y="44"/>
                  <a:pt x="94" y="45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4"/>
                  <a:pt x="95" y="44"/>
                  <a:pt x="95" y="44"/>
                </a:cubicBezTo>
                <a:cubicBezTo>
                  <a:pt x="93" y="44"/>
                  <a:pt x="98" y="44"/>
                  <a:pt x="95" y="44"/>
                </a:cubicBezTo>
                <a:cubicBezTo>
                  <a:pt x="94" y="44"/>
                  <a:pt x="94" y="44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5" y="43"/>
                  <a:pt x="95" y="43"/>
                </a:cubicBezTo>
                <a:cubicBezTo>
                  <a:pt x="97" y="43"/>
                  <a:pt x="99" y="43"/>
                  <a:pt x="101" y="44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103" y="44"/>
                  <a:pt x="104" y="45"/>
                  <a:pt x="105" y="46"/>
                </a:cubicBezTo>
                <a:cubicBezTo>
                  <a:pt x="105" y="43"/>
                  <a:pt x="105" y="46"/>
                  <a:pt x="106" y="44"/>
                </a:cubicBezTo>
                <a:cubicBezTo>
                  <a:pt x="106" y="45"/>
                  <a:pt x="106" y="46"/>
                  <a:pt x="106" y="47"/>
                </a:cubicBezTo>
                <a:cubicBezTo>
                  <a:pt x="106" y="47"/>
                  <a:pt x="106" y="46"/>
                  <a:pt x="106" y="47"/>
                </a:cubicBezTo>
                <a:cubicBezTo>
                  <a:pt x="107" y="47"/>
                  <a:pt x="106" y="48"/>
                  <a:pt x="107" y="50"/>
                </a:cubicBezTo>
                <a:cubicBezTo>
                  <a:pt x="107" y="49"/>
                  <a:pt x="107" y="49"/>
                  <a:pt x="107" y="47"/>
                </a:cubicBezTo>
                <a:cubicBezTo>
                  <a:pt x="107" y="48"/>
                  <a:pt x="107" y="47"/>
                  <a:pt x="107" y="47"/>
                </a:cubicBezTo>
                <a:cubicBezTo>
                  <a:pt x="107" y="48"/>
                  <a:pt x="108" y="48"/>
                  <a:pt x="110" y="46"/>
                </a:cubicBezTo>
                <a:cubicBezTo>
                  <a:pt x="110" y="47"/>
                  <a:pt x="110" y="47"/>
                  <a:pt x="110" y="47"/>
                </a:cubicBezTo>
                <a:cubicBezTo>
                  <a:pt x="110" y="47"/>
                  <a:pt x="109" y="47"/>
                  <a:pt x="109" y="48"/>
                </a:cubicBezTo>
                <a:cubicBezTo>
                  <a:pt x="110" y="48"/>
                  <a:pt x="110" y="45"/>
                  <a:pt x="110" y="45"/>
                </a:cubicBezTo>
                <a:cubicBezTo>
                  <a:pt x="110" y="46"/>
                  <a:pt x="110" y="48"/>
                  <a:pt x="110" y="49"/>
                </a:cubicBezTo>
                <a:cubicBezTo>
                  <a:pt x="110" y="48"/>
                  <a:pt x="110" y="46"/>
                  <a:pt x="111" y="45"/>
                </a:cubicBezTo>
                <a:cubicBezTo>
                  <a:pt x="110" y="48"/>
                  <a:pt x="111" y="49"/>
                  <a:pt x="111" y="50"/>
                </a:cubicBezTo>
                <a:cubicBezTo>
                  <a:pt x="112" y="48"/>
                  <a:pt x="111" y="52"/>
                  <a:pt x="112" y="49"/>
                </a:cubicBezTo>
                <a:cubicBezTo>
                  <a:pt x="112" y="53"/>
                  <a:pt x="114" y="45"/>
                  <a:pt x="115" y="47"/>
                </a:cubicBezTo>
                <a:cubicBezTo>
                  <a:pt x="114" y="50"/>
                  <a:pt x="114" y="47"/>
                  <a:pt x="114" y="48"/>
                </a:cubicBezTo>
                <a:cubicBezTo>
                  <a:pt x="114" y="49"/>
                  <a:pt x="115" y="49"/>
                  <a:pt x="115" y="48"/>
                </a:cubicBezTo>
                <a:cubicBezTo>
                  <a:pt x="115" y="49"/>
                  <a:pt x="115" y="49"/>
                  <a:pt x="115" y="50"/>
                </a:cubicBezTo>
                <a:cubicBezTo>
                  <a:pt x="116" y="48"/>
                  <a:pt x="116" y="51"/>
                  <a:pt x="117" y="47"/>
                </a:cubicBezTo>
                <a:cubicBezTo>
                  <a:pt x="117" y="48"/>
                  <a:pt x="117" y="49"/>
                  <a:pt x="118" y="48"/>
                </a:cubicBezTo>
                <a:cubicBezTo>
                  <a:pt x="118" y="48"/>
                  <a:pt x="118" y="47"/>
                  <a:pt x="118" y="47"/>
                </a:cubicBezTo>
                <a:cubicBezTo>
                  <a:pt x="118" y="48"/>
                  <a:pt x="118" y="48"/>
                  <a:pt x="118" y="49"/>
                </a:cubicBezTo>
                <a:cubicBezTo>
                  <a:pt x="118" y="49"/>
                  <a:pt x="118" y="51"/>
                  <a:pt x="119" y="50"/>
                </a:cubicBezTo>
                <a:cubicBezTo>
                  <a:pt x="119" y="49"/>
                  <a:pt x="119" y="49"/>
                  <a:pt x="119" y="48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19" y="47"/>
                  <a:pt x="118" y="49"/>
                  <a:pt x="118" y="49"/>
                </a:cubicBezTo>
                <a:cubicBezTo>
                  <a:pt x="118" y="48"/>
                  <a:pt x="118" y="47"/>
                  <a:pt x="119" y="47"/>
                </a:cubicBezTo>
                <a:cubicBezTo>
                  <a:pt x="119" y="49"/>
                  <a:pt x="120" y="45"/>
                  <a:pt x="120" y="49"/>
                </a:cubicBezTo>
                <a:cubicBezTo>
                  <a:pt x="120" y="46"/>
                  <a:pt x="121" y="45"/>
                  <a:pt x="121" y="45"/>
                </a:cubicBezTo>
                <a:cubicBezTo>
                  <a:pt x="120" y="47"/>
                  <a:pt x="121" y="44"/>
                  <a:pt x="121" y="46"/>
                </a:cubicBezTo>
                <a:cubicBezTo>
                  <a:pt x="120" y="46"/>
                  <a:pt x="120" y="47"/>
                  <a:pt x="120" y="47"/>
                </a:cubicBezTo>
                <a:cubicBezTo>
                  <a:pt x="120" y="46"/>
                  <a:pt x="120" y="45"/>
                  <a:pt x="120" y="45"/>
                </a:cubicBezTo>
                <a:cubicBezTo>
                  <a:pt x="121" y="43"/>
                  <a:pt x="122" y="44"/>
                  <a:pt x="123" y="44"/>
                </a:cubicBezTo>
                <a:cubicBezTo>
                  <a:pt x="122" y="48"/>
                  <a:pt x="124" y="45"/>
                  <a:pt x="124" y="47"/>
                </a:cubicBezTo>
                <a:cubicBezTo>
                  <a:pt x="123" y="47"/>
                  <a:pt x="123" y="48"/>
                  <a:pt x="123" y="48"/>
                </a:cubicBezTo>
                <a:cubicBezTo>
                  <a:pt x="123" y="49"/>
                  <a:pt x="123" y="49"/>
                  <a:pt x="123" y="50"/>
                </a:cubicBezTo>
                <a:cubicBezTo>
                  <a:pt x="123" y="50"/>
                  <a:pt x="123" y="50"/>
                  <a:pt x="124" y="49"/>
                </a:cubicBezTo>
                <a:cubicBezTo>
                  <a:pt x="122" y="48"/>
                  <a:pt x="125" y="47"/>
                  <a:pt x="124" y="45"/>
                </a:cubicBezTo>
                <a:cubicBezTo>
                  <a:pt x="125" y="47"/>
                  <a:pt x="125" y="46"/>
                  <a:pt x="126" y="44"/>
                </a:cubicBezTo>
                <a:cubicBezTo>
                  <a:pt x="125" y="47"/>
                  <a:pt x="127" y="43"/>
                  <a:pt x="126" y="46"/>
                </a:cubicBezTo>
                <a:cubicBezTo>
                  <a:pt x="126" y="46"/>
                  <a:pt x="126" y="46"/>
                  <a:pt x="125" y="47"/>
                </a:cubicBezTo>
                <a:cubicBezTo>
                  <a:pt x="126" y="48"/>
                  <a:pt x="127" y="47"/>
                  <a:pt x="127" y="45"/>
                </a:cubicBezTo>
                <a:cubicBezTo>
                  <a:pt x="127" y="46"/>
                  <a:pt x="127" y="47"/>
                  <a:pt x="127" y="48"/>
                </a:cubicBezTo>
                <a:cubicBezTo>
                  <a:pt x="128" y="45"/>
                  <a:pt x="129" y="46"/>
                  <a:pt x="130" y="47"/>
                </a:cubicBezTo>
                <a:cubicBezTo>
                  <a:pt x="130" y="46"/>
                  <a:pt x="131" y="44"/>
                  <a:pt x="131" y="44"/>
                </a:cubicBezTo>
                <a:cubicBezTo>
                  <a:pt x="131" y="44"/>
                  <a:pt x="131" y="45"/>
                  <a:pt x="131" y="45"/>
                </a:cubicBezTo>
                <a:cubicBezTo>
                  <a:pt x="131" y="45"/>
                  <a:pt x="131" y="44"/>
                  <a:pt x="131" y="46"/>
                </a:cubicBezTo>
                <a:cubicBezTo>
                  <a:pt x="131" y="45"/>
                  <a:pt x="131" y="49"/>
                  <a:pt x="131" y="48"/>
                </a:cubicBezTo>
                <a:cubicBezTo>
                  <a:pt x="131" y="46"/>
                  <a:pt x="132" y="47"/>
                  <a:pt x="132" y="47"/>
                </a:cubicBezTo>
                <a:cubicBezTo>
                  <a:pt x="132" y="46"/>
                  <a:pt x="132" y="45"/>
                  <a:pt x="132" y="45"/>
                </a:cubicBezTo>
                <a:cubicBezTo>
                  <a:pt x="132" y="47"/>
                  <a:pt x="132" y="45"/>
                  <a:pt x="133" y="45"/>
                </a:cubicBezTo>
                <a:cubicBezTo>
                  <a:pt x="133" y="45"/>
                  <a:pt x="133" y="46"/>
                  <a:pt x="133" y="47"/>
                </a:cubicBezTo>
                <a:cubicBezTo>
                  <a:pt x="133" y="45"/>
                  <a:pt x="133" y="47"/>
                  <a:pt x="133" y="47"/>
                </a:cubicBezTo>
                <a:cubicBezTo>
                  <a:pt x="133" y="44"/>
                  <a:pt x="134" y="47"/>
                  <a:pt x="134" y="45"/>
                </a:cubicBezTo>
                <a:cubicBezTo>
                  <a:pt x="134" y="45"/>
                  <a:pt x="134" y="44"/>
                  <a:pt x="135" y="44"/>
                </a:cubicBezTo>
                <a:cubicBezTo>
                  <a:pt x="135" y="45"/>
                  <a:pt x="134" y="48"/>
                  <a:pt x="134" y="48"/>
                </a:cubicBezTo>
                <a:cubicBezTo>
                  <a:pt x="134" y="48"/>
                  <a:pt x="135" y="48"/>
                  <a:pt x="135" y="48"/>
                </a:cubicBezTo>
                <a:cubicBezTo>
                  <a:pt x="135" y="49"/>
                  <a:pt x="135" y="49"/>
                  <a:pt x="135" y="50"/>
                </a:cubicBezTo>
                <a:cubicBezTo>
                  <a:pt x="136" y="49"/>
                  <a:pt x="136" y="49"/>
                  <a:pt x="137" y="48"/>
                </a:cubicBezTo>
                <a:cubicBezTo>
                  <a:pt x="137" y="50"/>
                  <a:pt x="137" y="50"/>
                  <a:pt x="138" y="50"/>
                </a:cubicBezTo>
                <a:cubicBezTo>
                  <a:pt x="139" y="47"/>
                  <a:pt x="141" y="53"/>
                  <a:pt x="142" y="50"/>
                </a:cubicBezTo>
                <a:cubicBezTo>
                  <a:pt x="142" y="50"/>
                  <a:pt x="142" y="51"/>
                  <a:pt x="142" y="52"/>
                </a:cubicBezTo>
                <a:cubicBezTo>
                  <a:pt x="142" y="51"/>
                  <a:pt x="142" y="51"/>
                  <a:pt x="142" y="50"/>
                </a:cubicBezTo>
                <a:cubicBezTo>
                  <a:pt x="142" y="53"/>
                  <a:pt x="143" y="49"/>
                  <a:pt x="143" y="52"/>
                </a:cubicBezTo>
                <a:cubicBezTo>
                  <a:pt x="144" y="49"/>
                  <a:pt x="144" y="51"/>
                  <a:pt x="144" y="48"/>
                </a:cubicBezTo>
                <a:cubicBezTo>
                  <a:pt x="144" y="48"/>
                  <a:pt x="144" y="49"/>
                  <a:pt x="145" y="48"/>
                </a:cubicBezTo>
                <a:cubicBezTo>
                  <a:pt x="145" y="50"/>
                  <a:pt x="144" y="50"/>
                  <a:pt x="144" y="51"/>
                </a:cubicBezTo>
                <a:cubicBezTo>
                  <a:pt x="145" y="48"/>
                  <a:pt x="144" y="52"/>
                  <a:pt x="145" y="50"/>
                </a:cubicBezTo>
                <a:cubicBezTo>
                  <a:pt x="144" y="50"/>
                  <a:pt x="145" y="47"/>
                  <a:pt x="145" y="48"/>
                </a:cubicBezTo>
                <a:cubicBezTo>
                  <a:pt x="145" y="51"/>
                  <a:pt x="145" y="48"/>
                  <a:pt x="146" y="48"/>
                </a:cubicBezTo>
                <a:cubicBezTo>
                  <a:pt x="145" y="49"/>
                  <a:pt x="146" y="49"/>
                  <a:pt x="145" y="51"/>
                </a:cubicBezTo>
                <a:cubicBezTo>
                  <a:pt x="146" y="50"/>
                  <a:pt x="146" y="51"/>
                  <a:pt x="146" y="50"/>
                </a:cubicBezTo>
                <a:cubicBezTo>
                  <a:pt x="146" y="51"/>
                  <a:pt x="146" y="52"/>
                  <a:pt x="146" y="52"/>
                </a:cubicBezTo>
                <a:cubicBezTo>
                  <a:pt x="146" y="51"/>
                  <a:pt x="146" y="52"/>
                  <a:pt x="146" y="52"/>
                </a:cubicBezTo>
                <a:cubicBezTo>
                  <a:pt x="147" y="49"/>
                  <a:pt x="147" y="49"/>
                  <a:pt x="148" y="48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8" y="49"/>
                  <a:pt x="147" y="50"/>
                  <a:pt x="147" y="51"/>
                </a:cubicBezTo>
                <a:cubicBezTo>
                  <a:pt x="147" y="51"/>
                  <a:pt x="147" y="52"/>
                  <a:pt x="147" y="52"/>
                </a:cubicBezTo>
                <a:cubicBezTo>
                  <a:pt x="147" y="52"/>
                  <a:pt x="147" y="53"/>
                  <a:pt x="147" y="51"/>
                </a:cubicBezTo>
                <a:cubicBezTo>
                  <a:pt x="148" y="50"/>
                  <a:pt x="147" y="53"/>
                  <a:pt x="148" y="53"/>
                </a:cubicBezTo>
                <a:cubicBezTo>
                  <a:pt x="148" y="52"/>
                  <a:pt x="149" y="49"/>
                  <a:pt x="149" y="49"/>
                </a:cubicBezTo>
                <a:cubicBezTo>
                  <a:pt x="149" y="50"/>
                  <a:pt x="150" y="50"/>
                  <a:pt x="150" y="49"/>
                </a:cubicBezTo>
                <a:cubicBezTo>
                  <a:pt x="150" y="49"/>
                  <a:pt x="150" y="49"/>
                  <a:pt x="150" y="49"/>
                </a:cubicBezTo>
                <a:cubicBezTo>
                  <a:pt x="149" y="51"/>
                  <a:pt x="150" y="51"/>
                  <a:pt x="150" y="52"/>
                </a:cubicBezTo>
                <a:cubicBezTo>
                  <a:pt x="150" y="51"/>
                  <a:pt x="149" y="54"/>
                  <a:pt x="149" y="51"/>
                </a:cubicBezTo>
                <a:cubicBezTo>
                  <a:pt x="149" y="53"/>
                  <a:pt x="148" y="52"/>
                  <a:pt x="148" y="53"/>
                </a:cubicBezTo>
                <a:cubicBezTo>
                  <a:pt x="148" y="53"/>
                  <a:pt x="148" y="53"/>
                  <a:pt x="148" y="54"/>
                </a:cubicBezTo>
                <a:cubicBezTo>
                  <a:pt x="148" y="54"/>
                  <a:pt x="148" y="54"/>
                  <a:pt x="148" y="55"/>
                </a:cubicBezTo>
                <a:cubicBezTo>
                  <a:pt x="148" y="55"/>
                  <a:pt x="149" y="53"/>
                  <a:pt x="150" y="52"/>
                </a:cubicBezTo>
                <a:cubicBezTo>
                  <a:pt x="149" y="55"/>
                  <a:pt x="151" y="54"/>
                  <a:pt x="151" y="54"/>
                </a:cubicBezTo>
                <a:cubicBezTo>
                  <a:pt x="151" y="53"/>
                  <a:pt x="152" y="52"/>
                  <a:pt x="152" y="51"/>
                </a:cubicBezTo>
                <a:cubicBezTo>
                  <a:pt x="151" y="53"/>
                  <a:pt x="152" y="50"/>
                  <a:pt x="151" y="50"/>
                </a:cubicBezTo>
                <a:cubicBezTo>
                  <a:pt x="155" y="50"/>
                  <a:pt x="157" y="52"/>
                  <a:pt x="161" y="52"/>
                </a:cubicBezTo>
                <a:cubicBezTo>
                  <a:pt x="161" y="55"/>
                  <a:pt x="160" y="58"/>
                  <a:pt x="161" y="59"/>
                </a:cubicBezTo>
                <a:cubicBezTo>
                  <a:pt x="164" y="57"/>
                  <a:pt x="165" y="59"/>
                  <a:pt x="167" y="56"/>
                </a:cubicBezTo>
                <a:cubicBezTo>
                  <a:pt x="167" y="57"/>
                  <a:pt x="167" y="58"/>
                  <a:pt x="167" y="58"/>
                </a:cubicBezTo>
                <a:cubicBezTo>
                  <a:pt x="167" y="57"/>
                  <a:pt x="167" y="58"/>
                  <a:pt x="167" y="58"/>
                </a:cubicBezTo>
                <a:cubicBezTo>
                  <a:pt x="167" y="55"/>
                  <a:pt x="168" y="59"/>
                  <a:pt x="168" y="58"/>
                </a:cubicBezTo>
                <a:cubicBezTo>
                  <a:pt x="168" y="58"/>
                  <a:pt x="168" y="57"/>
                  <a:pt x="168" y="56"/>
                </a:cubicBezTo>
                <a:cubicBezTo>
                  <a:pt x="169" y="56"/>
                  <a:pt x="169" y="56"/>
                  <a:pt x="169" y="56"/>
                </a:cubicBezTo>
                <a:cubicBezTo>
                  <a:pt x="169" y="58"/>
                  <a:pt x="169" y="57"/>
                  <a:pt x="169" y="56"/>
                </a:cubicBezTo>
                <a:cubicBezTo>
                  <a:pt x="169" y="57"/>
                  <a:pt x="169" y="58"/>
                  <a:pt x="169" y="58"/>
                </a:cubicBezTo>
                <a:cubicBezTo>
                  <a:pt x="170" y="55"/>
                  <a:pt x="169" y="56"/>
                  <a:pt x="169" y="55"/>
                </a:cubicBezTo>
                <a:cubicBezTo>
                  <a:pt x="170" y="55"/>
                  <a:pt x="170" y="54"/>
                  <a:pt x="171" y="53"/>
                </a:cubicBezTo>
                <a:cubicBezTo>
                  <a:pt x="171" y="54"/>
                  <a:pt x="170" y="54"/>
                  <a:pt x="170" y="55"/>
                </a:cubicBezTo>
                <a:cubicBezTo>
                  <a:pt x="171" y="55"/>
                  <a:pt x="171" y="53"/>
                  <a:pt x="171" y="53"/>
                </a:cubicBezTo>
                <a:cubicBezTo>
                  <a:pt x="171" y="55"/>
                  <a:pt x="172" y="55"/>
                  <a:pt x="172" y="56"/>
                </a:cubicBezTo>
                <a:cubicBezTo>
                  <a:pt x="171" y="55"/>
                  <a:pt x="171" y="57"/>
                  <a:pt x="171" y="58"/>
                </a:cubicBezTo>
                <a:cubicBezTo>
                  <a:pt x="171" y="58"/>
                  <a:pt x="172" y="60"/>
                  <a:pt x="172" y="59"/>
                </a:cubicBezTo>
                <a:cubicBezTo>
                  <a:pt x="172" y="58"/>
                  <a:pt x="172" y="56"/>
                  <a:pt x="172" y="54"/>
                </a:cubicBezTo>
                <a:cubicBezTo>
                  <a:pt x="173" y="56"/>
                  <a:pt x="172" y="55"/>
                  <a:pt x="172" y="57"/>
                </a:cubicBezTo>
                <a:cubicBezTo>
                  <a:pt x="172" y="58"/>
                  <a:pt x="173" y="58"/>
                  <a:pt x="173" y="60"/>
                </a:cubicBezTo>
                <a:cubicBezTo>
                  <a:pt x="173" y="56"/>
                  <a:pt x="173" y="59"/>
                  <a:pt x="174" y="58"/>
                </a:cubicBezTo>
                <a:cubicBezTo>
                  <a:pt x="173" y="57"/>
                  <a:pt x="173" y="56"/>
                  <a:pt x="174" y="55"/>
                </a:cubicBezTo>
                <a:cubicBezTo>
                  <a:pt x="173" y="58"/>
                  <a:pt x="174" y="58"/>
                  <a:pt x="174" y="58"/>
                </a:cubicBezTo>
                <a:cubicBezTo>
                  <a:pt x="174" y="60"/>
                  <a:pt x="174" y="60"/>
                  <a:pt x="173" y="62"/>
                </a:cubicBezTo>
                <a:cubicBezTo>
                  <a:pt x="174" y="62"/>
                  <a:pt x="174" y="62"/>
                  <a:pt x="175" y="60"/>
                </a:cubicBezTo>
                <a:cubicBezTo>
                  <a:pt x="174" y="60"/>
                  <a:pt x="174" y="61"/>
                  <a:pt x="174" y="60"/>
                </a:cubicBezTo>
                <a:cubicBezTo>
                  <a:pt x="175" y="59"/>
                  <a:pt x="175" y="61"/>
                  <a:pt x="174" y="62"/>
                </a:cubicBezTo>
                <a:cubicBezTo>
                  <a:pt x="175" y="62"/>
                  <a:pt x="175" y="62"/>
                  <a:pt x="175" y="62"/>
                </a:cubicBezTo>
                <a:cubicBezTo>
                  <a:pt x="175" y="59"/>
                  <a:pt x="176" y="62"/>
                  <a:pt x="177" y="60"/>
                </a:cubicBezTo>
                <a:cubicBezTo>
                  <a:pt x="176" y="63"/>
                  <a:pt x="177" y="60"/>
                  <a:pt x="177" y="60"/>
                </a:cubicBezTo>
                <a:cubicBezTo>
                  <a:pt x="177" y="61"/>
                  <a:pt x="177" y="61"/>
                  <a:pt x="177" y="63"/>
                </a:cubicBezTo>
                <a:cubicBezTo>
                  <a:pt x="177" y="62"/>
                  <a:pt x="178" y="62"/>
                  <a:pt x="178" y="61"/>
                </a:cubicBezTo>
                <a:cubicBezTo>
                  <a:pt x="178" y="59"/>
                  <a:pt x="178" y="62"/>
                  <a:pt x="178" y="60"/>
                </a:cubicBezTo>
                <a:cubicBezTo>
                  <a:pt x="178" y="59"/>
                  <a:pt x="178" y="60"/>
                  <a:pt x="179" y="60"/>
                </a:cubicBezTo>
                <a:cubicBezTo>
                  <a:pt x="179" y="61"/>
                  <a:pt x="178" y="64"/>
                  <a:pt x="178" y="62"/>
                </a:cubicBezTo>
                <a:cubicBezTo>
                  <a:pt x="179" y="62"/>
                  <a:pt x="178" y="59"/>
                  <a:pt x="179" y="59"/>
                </a:cubicBezTo>
                <a:cubicBezTo>
                  <a:pt x="179" y="60"/>
                  <a:pt x="179" y="60"/>
                  <a:pt x="179" y="61"/>
                </a:cubicBezTo>
                <a:cubicBezTo>
                  <a:pt x="179" y="61"/>
                  <a:pt x="179" y="61"/>
                  <a:pt x="179" y="62"/>
                </a:cubicBezTo>
                <a:cubicBezTo>
                  <a:pt x="180" y="62"/>
                  <a:pt x="180" y="60"/>
                  <a:pt x="180" y="62"/>
                </a:cubicBezTo>
                <a:cubicBezTo>
                  <a:pt x="181" y="61"/>
                  <a:pt x="181" y="57"/>
                  <a:pt x="181" y="57"/>
                </a:cubicBezTo>
                <a:cubicBezTo>
                  <a:pt x="182" y="57"/>
                  <a:pt x="182" y="58"/>
                  <a:pt x="182" y="59"/>
                </a:cubicBezTo>
                <a:cubicBezTo>
                  <a:pt x="181" y="60"/>
                  <a:pt x="181" y="57"/>
                  <a:pt x="181" y="59"/>
                </a:cubicBezTo>
                <a:cubicBezTo>
                  <a:pt x="181" y="59"/>
                  <a:pt x="181" y="60"/>
                  <a:pt x="181" y="60"/>
                </a:cubicBezTo>
                <a:cubicBezTo>
                  <a:pt x="181" y="60"/>
                  <a:pt x="181" y="60"/>
                  <a:pt x="182" y="61"/>
                </a:cubicBezTo>
                <a:cubicBezTo>
                  <a:pt x="182" y="60"/>
                  <a:pt x="182" y="60"/>
                  <a:pt x="182" y="59"/>
                </a:cubicBezTo>
                <a:cubicBezTo>
                  <a:pt x="182" y="60"/>
                  <a:pt x="182" y="61"/>
                  <a:pt x="182" y="61"/>
                </a:cubicBezTo>
                <a:cubicBezTo>
                  <a:pt x="183" y="61"/>
                  <a:pt x="183" y="60"/>
                  <a:pt x="183" y="62"/>
                </a:cubicBezTo>
                <a:cubicBezTo>
                  <a:pt x="184" y="60"/>
                  <a:pt x="185" y="63"/>
                  <a:pt x="186" y="59"/>
                </a:cubicBezTo>
                <a:cubicBezTo>
                  <a:pt x="186" y="59"/>
                  <a:pt x="186" y="59"/>
                  <a:pt x="186" y="58"/>
                </a:cubicBezTo>
                <a:cubicBezTo>
                  <a:pt x="186" y="58"/>
                  <a:pt x="186" y="57"/>
                  <a:pt x="186" y="57"/>
                </a:cubicBezTo>
                <a:cubicBezTo>
                  <a:pt x="187" y="57"/>
                  <a:pt x="186" y="60"/>
                  <a:pt x="186" y="60"/>
                </a:cubicBezTo>
                <a:cubicBezTo>
                  <a:pt x="187" y="57"/>
                  <a:pt x="187" y="59"/>
                  <a:pt x="187" y="60"/>
                </a:cubicBezTo>
                <a:cubicBezTo>
                  <a:pt x="187" y="59"/>
                  <a:pt x="188" y="59"/>
                  <a:pt x="188" y="58"/>
                </a:cubicBezTo>
                <a:cubicBezTo>
                  <a:pt x="189" y="60"/>
                  <a:pt x="190" y="59"/>
                  <a:pt x="189" y="64"/>
                </a:cubicBezTo>
                <a:cubicBezTo>
                  <a:pt x="191" y="64"/>
                  <a:pt x="192" y="60"/>
                  <a:pt x="193" y="63"/>
                </a:cubicBezTo>
                <a:cubicBezTo>
                  <a:pt x="194" y="60"/>
                  <a:pt x="194" y="63"/>
                  <a:pt x="194" y="63"/>
                </a:cubicBezTo>
                <a:cubicBezTo>
                  <a:pt x="194" y="62"/>
                  <a:pt x="194" y="61"/>
                  <a:pt x="194" y="61"/>
                </a:cubicBezTo>
                <a:cubicBezTo>
                  <a:pt x="194" y="62"/>
                  <a:pt x="195" y="62"/>
                  <a:pt x="195" y="63"/>
                </a:cubicBezTo>
                <a:cubicBezTo>
                  <a:pt x="195" y="62"/>
                  <a:pt x="198" y="61"/>
                  <a:pt x="198" y="62"/>
                </a:cubicBezTo>
                <a:cubicBezTo>
                  <a:pt x="198" y="62"/>
                  <a:pt x="198" y="61"/>
                  <a:pt x="199" y="61"/>
                </a:cubicBezTo>
                <a:cubicBezTo>
                  <a:pt x="199" y="63"/>
                  <a:pt x="201" y="59"/>
                  <a:pt x="201" y="63"/>
                </a:cubicBezTo>
                <a:cubicBezTo>
                  <a:pt x="202" y="60"/>
                  <a:pt x="202" y="59"/>
                  <a:pt x="204" y="59"/>
                </a:cubicBezTo>
                <a:cubicBezTo>
                  <a:pt x="203" y="61"/>
                  <a:pt x="204" y="59"/>
                  <a:pt x="203" y="62"/>
                </a:cubicBezTo>
                <a:cubicBezTo>
                  <a:pt x="204" y="61"/>
                  <a:pt x="205" y="62"/>
                  <a:pt x="206" y="61"/>
                </a:cubicBezTo>
                <a:cubicBezTo>
                  <a:pt x="206" y="62"/>
                  <a:pt x="205" y="63"/>
                  <a:pt x="206" y="63"/>
                </a:cubicBezTo>
                <a:cubicBezTo>
                  <a:pt x="207" y="59"/>
                  <a:pt x="209" y="65"/>
                  <a:pt x="210" y="60"/>
                </a:cubicBezTo>
                <a:cubicBezTo>
                  <a:pt x="211" y="60"/>
                  <a:pt x="210" y="62"/>
                  <a:pt x="210" y="62"/>
                </a:cubicBezTo>
                <a:cubicBezTo>
                  <a:pt x="210" y="62"/>
                  <a:pt x="211" y="61"/>
                  <a:pt x="211" y="61"/>
                </a:cubicBezTo>
                <a:cubicBezTo>
                  <a:pt x="212" y="59"/>
                  <a:pt x="211" y="59"/>
                  <a:pt x="212" y="57"/>
                </a:cubicBezTo>
                <a:cubicBezTo>
                  <a:pt x="212" y="58"/>
                  <a:pt x="212" y="59"/>
                  <a:pt x="212" y="59"/>
                </a:cubicBezTo>
                <a:cubicBezTo>
                  <a:pt x="212" y="57"/>
                  <a:pt x="212" y="57"/>
                  <a:pt x="212" y="56"/>
                </a:cubicBezTo>
                <a:cubicBezTo>
                  <a:pt x="211" y="59"/>
                  <a:pt x="213" y="54"/>
                  <a:pt x="212" y="55"/>
                </a:cubicBezTo>
                <a:cubicBezTo>
                  <a:pt x="212" y="56"/>
                  <a:pt x="211" y="54"/>
                  <a:pt x="211" y="55"/>
                </a:cubicBezTo>
                <a:cubicBezTo>
                  <a:pt x="210" y="56"/>
                  <a:pt x="211" y="56"/>
                  <a:pt x="210" y="57"/>
                </a:cubicBezTo>
                <a:cubicBezTo>
                  <a:pt x="210" y="56"/>
                  <a:pt x="210" y="55"/>
                  <a:pt x="210" y="55"/>
                </a:cubicBezTo>
                <a:cubicBezTo>
                  <a:pt x="209" y="55"/>
                  <a:pt x="209" y="56"/>
                  <a:pt x="208" y="57"/>
                </a:cubicBezTo>
                <a:cubicBezTo>
                  <a:pt x="209" y="54"/>
                  <a:pt x="207" y="54"/>
                  <a:pt x="207" y="57"/>
                </a:cubicBezTo>
                <a:cubicBezTo>
                  <a:pt x="206" y="56"/>
                  <a:pt x="207" y="56"/>
                  <a:pt x="206" y="56"/>
                </a:cubicBezTo>
                <a:cubicBezTo>
                  <a:pt x="206" y="54"/>
                  <a:pt x="206" y="54"/>
                  <a:pt x="206" y="54"/>
                </a:cubicBezTo>
                <a:cubicBezTo>
                  <a:pt x="206" y="54"/>
                  <a:pt x="204" y="53"/>
                  <a:pt x="202" y="52"/>
                </a:cubicBezTo>
                <a:cubicBezTo>
                  <a:pt x="201" y="52"/>
                  <a:pt x="201" y="52"/>
                  <a:pt x="200" y="52"/>
                </a:cubicBezTo>
                <a:cubicBezTo>
                  <a:pt x="199" y="52"/>
                  <a:pt x="198" y="53"/>
                  <a:pt x="198" y="54"/>
                </a:cubicBezTo>
                <a:cubicBezTo>
                  <a:pt x="198" y="51"/>
                  <a:pt x="195" y="52"/>
                  <a:pt x="194" y="54"/>
                </a:cubicBezTo>
                <a:cubicBezTo>
                  <a:pt x="192" y="52"/>
                  <a:pt x="189" y="53"/>
                  <a:pt x="187" y="52"/>
                </a:cubicBezTo>
                <a:cubicBezTo>
                  <a:pt x="187" y="52"/>
                  <a:pt x="187" y="52"/>
                  <a:pt x="187" y="52"/>
                </a:cubicBezTo>
                <a:cubicBezTo>
                  <a:pt x="186" y="50"/>
                  <a:pt x="186" y="52"/>
                  <a:pt x="185" y="51"/>
                </a:cubicBezTo>
                <a:cubicBezTo>
                  <a:pt x="186" y="50"/>
                  <a:pt x="186" y="51"/>
                  <a:pt x="186" y="50"/>
                </a:cubicBezTo>
                <a:cubicBezTo>
                  <a:pt x="186" y="50"/>
                  <a:pt x="184" y="48"/>
                  <a:pt x="185" y="51"/>
                </a:cubicBezTo>
                <a:cubicBezTo>
                  <a:pt x="184" y="49"/>
                  <a:pt x="183" y="49"/>
                  <a:pt x="182" y="50"/>
                </a:cubicBezTo>
                <a:cubicBezTo>
                  <a:pt x="182" y="49"/>
                  <a:pt x="182" y="49"/>
                  <a:pt x="182" y="48"/>
                </a:cubicBezTo>
                <a:cubicBezTo>
                  <a:pt x="182" y="48"/>
                  <a:pt x="182" y="49"/>
                  <a:pt x="181" y="49"/>
                </a:cubicBezTo>
                <a:cubicBezTo>
                  <a:pt x="181" y="47"/>
                  <a:pt x="180" y="49"/>
                  <a:pt x="179" y="47"/>
                </a:cubicBezTo>
                <a:cubicBezTo>
                  <a:pt x="179" y="48"/>
                  <a:pt x="179" y="49"/>
                  <a:pt x="179" y="49"/>
                </a:cubicBezTo>
                <a:cubicBezTo>
                  <a:pt x="179" y="49"/>
                  <a:pt x="179" y="47"/>
                  <a:pt x="179" y="47"/>
                </a:cubicBezTo>
                <a:cubicBezTo>
                  <a:pt x="175" y="49"/>
                  <a:pt x="173" y="44"/>
                  <a:pt x="171" y="48"/>
                </a:cubicBezTo>
                <a:cubicBezTo>
                  <a:pt x="170" y="44"/>
                  <a:pt x="166" y="50"/>
                  <a:pt x="165" y="45"/>
                </a:cubicBezTo>
                <a:cubicBezTo>
                  <a:pt x="165" y="48"/>
                  <a:pt x="163" y="44"/>
                  <a:pt x="163" y="48"/>
                </a:cubicBezTo>
                <a:cubicBezTo>
                  <a:pt x="163" y="48"/>
                  <a:pt x="162" y="45"/>
                  <a:pt x="162" y="47"/>
                </a:cubicBezTo>
                <a:cubicBezTo>
                  <a:pt x="162" y="46"/>
                  <a:pt x="162" y="46"/>
                  <a:pt x="162" y="45"/>
                </a:cubicBezTo>
                <a:cubicBezTo>
                  <a:pt x="162" y="45"/>
                  <a:pt x="162" y="45"/>
                  <a:pt x="162" y="44"/>
                </a:cubicBezTo>
                <a:cubicBezTo>
                  <a:pt x="162" y="44"/>
                  <a:pt x="162" y="44"/>
                  <a:pt x="162" y="44"/>
                </a:cubicBezTo>
                <a:cubicBezTo>
                  <a:pt x="162" y="44"/>
                  <a:pt x="162" y="44"/>
                  <a:pt x="162" y="44"/>
                </a:cubicBezTo>
                <a:cubicBezTo>
                  <a:pt x="161" y="44"/>
                  <a:pt x="162" y="46"/>
                  <a:pt x="161" y="46"/>
                </a:cubicBezTo>
                <a:cubicBezTo>
                  <a:pt x="162" y="45"/>
                  <a:pt x="161" y="47"/>
                  <a:pt x="161" y="47"/>
                </a:cubicBezTo>
                <a:cubicBezTo>
                  <a:pt x="162" y="44"/>
                  <a:pt x="160" y="46"/>
                  <a:pt x="160" y="45"/>
                </a:cubicBezTo>
                <a:cubicBezTo>
                  <a:pt x="160" y="46"/>
                  <a:pt x="160" y="46"/>
                  <a:pt x="160" y="47"/>
                </a:cubicBezTo>
                <a:cubicBezTo>
                  <a:pt x="159" y="47"/>
                  <a:pt x="159" y="44"/>
                  <a:pt x="158" y="46"/>
                </a:cubicBezTo>
                <a:cubicBezTo>
                  <a:pt x="158" y="43"/>
                  <a:pt x="158" y="44"/>
                  <a:pt x="156" y="46"/>
                </a:cubicBezTo>
                <a:cubicBezTo>
                  <a:pt x="156" y="45"/>
                  <a:pt x="157" y="44"/>
                  <a:pt x="157" y="44"/>
                </a:cubicBezTo>
                <a:cubicBezTo>
                  <a:pt x="156" y="46"/>
                  <a:pt x="155" y="42"/>
                  <a:pt x="155" y="43"/>
                </a:cubicBezTo>
                <a:cubicBezTo>
                  <a:pt x="155" y="43"/>
                  <a:pt x="155" y="44"/>
                  <a:pt x="155" y="45"/>
                </a:cubicBezTo>
                <a:cubicBezTo>
                  <a:pt x="155" y="43"/>
                  <a:pt x="154" y="45"/>
                  <a:pt x="154" y="45"/>
                </a:cubicBezTo>
                <a:cubicBezTo>
                  <a:pt x="154" y="44"/>
                  <a:pt x="154" y="44"/>
                  <a:pt x="154" y="42"/>
                </a:cubicBezTo>
                <a:cubicBezTo>
                  <a:pt x="154" y="41"/>
                  <a:pt x="153" y="47"/>
                  <a:pt x="153" y="43"/>
                </a:cubicBezTo>
                <a:cubicBezTo>
                  <a:pt x="153" y="43"/>
                  <a:pt x="153" y="44"/>
                  <a:pt x="153" y="44"/>
                </a:cubicBezTo>
                <a:cubicBezTo>
                  <a:pt x="152" y="45"/>
                  <a:pt x="152" y="47"/>
                  <a:pt x="152" y="47"/>
                </a:cubicBezTo>
                <a:cubicBezTo>
                  <a:pt x="152" y="46"/>
                  <a:pt x="152" y="47"/>
                  <a:pt x="152" y="46"/>
                </a:cubicBezTo>
                <a:cubicBezTo>
                  <a:pt x="152" y="44"/>
                  <a:pt x="152" y="44"/>
                  <a:pt x="152" y="43"/>
                </a:cubicBezTo>
                <a:cubicBezTo>
                  <a:pt x="152" y="44"/>
                  <a:pt x="152" y="45"/>
                  <a:pt x="152" y="45"/>
                </a:cubicBezTo>
                <a:cubicBezTo>
                  <a:pt x="152" y="42"/>
                  <a:pt x="151" y="42"/>
                  <a:pt x="151" y="41"/>
                </a:cubicBezTo>
                <a:cubicBezTo>
                  <a:pt x="151" y="42"/>
                  <a:pt x="151" y="44"/>
                  <a:pt x="151" y="45"/>
                </a:cubicBezTo>
                <a:cubicBezTo>
                  <a:pt x="151" y="44"/>
                  <a:pt x="150" y="44"/>
                  <a:pt x="151" y="43"/>
                </a:cubicBezTo>
                <a:cubicBezTo>
                  <a:pt x="150" y="43"/>
                  <a:pt x="150" y="42"/>
                  <a:pt x="149" y="44"/>
                </a:cubicBezTo>
                <a:cubicBezTo>
                  <a:pt x="149" y="41"/>
                  <a:pt x="148" y="44"/>
                  <a:pt x="148" y="42"/>
                </a:cubicBezTo>
                <a:cubicBezTo>
                  <a:pt x="148" y="44"/>
                  <a:pt x="148" y="40"/>
                  <a:pt x="147" y="43"/>
                </a:cubicBezTo>
                <a:cubicBezTo>
                  <a:pt x="147" y="42"/>
                  <a:pt x="147" y="42"/>
                  <a:pt x="147" y="41"/>
                </a:cubicBezTo>
                <a:cubicBezTo>
                  <a:pt x="147" y="42"/>
                  <a:pt x="147" y="43"/>
                  <a:pt x="147" y="43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7" y="41"/>
                  <a:pt x="147" y="41"/>
                  <a:pt x="146" y="41"/>
                </a:cubicBezTo>
                <a:cubicBezTo>
                  <a:pt x="145" y="45"/>
                  <a:pt x="145" y="40"/>
                  <a:pt x="145" y="40"/>
                </a:cubicBezTo>
                <a:cubicBezTo>
                  <a:pt x="145" y="41"/>
                  <a:pt x="144" y="42"/>
                  <a:pt x="144" y="42"/>
                </a:cubicBezTo>
                <a:cubicBezTo>
                  <a:pt x="145" y="40"/>
                  <a:pt x="144" y="41"/>
                  <a:pt x="144" y="42"/>
                </a:cubicBezTo>
                <a:cubicBezTo>
                  <a:pt x="144" y="41"/>
                  <a:pt x="143" y="41"/>
                  <a:pt x="143" y="40"/>
                </a:cubicBezTo>
                <a:cubicBezTo>
                  <a:pt x="141" y="43"/>
                  <a:pt x="140" y="40"/>
                  <a:pt x="139" y="42"/>
                </a:cubicBezTo>
                <a:cubicBezTo>
                  <a:pt x="139" y="42"/>
                  <a:pt x="139" y="41"/>
                  <a:pt x="139" y="41"/>
                </a:cubicBezTo>
                <a:cubicBezTo>
                  <a:pt x="138" y="41"/>
                  <a:pt x="138" y="40"/>
                  <a:pt x="137" y="42"/>
                </a:cubicBezTo>
                <a:cubicBezTo>
                  <a:pt x="138" y="38"/>
                  <a:pt x="135" y="44"/>
                  <a:pt x="136" y="41"/>
                </a:cubicBezTo>
                <a:cubicBezTo>
                  <a:pt x="136" y="40"/>
                  <a:pt x="136" y="44"/>
                  <a:pt x="135" y="43"/>
                </a:cubicBezTo>
                <a:cubicBezTo>
                  <a:pt x="135" y="42"/>
                  <a:pt x="135" y="42"/>
                  <a:pt x="136" y="41"/>
                </a:cubicBezTo>
                <a:cubicBezTo>
                  <a:pt x="133" y="40"/>
                  <a:pt x="132" y="42"/>
                  <a:pt x="131" y="40"/>
                </a:cubicBezTo>
                <a:cubicBezTo>
                  <a:pt x="131" y="42"/>
                  <a:pt x="130" y="40"/>
                  <a:pt x="129" y="42"/>
                </a:cubicBezTo>
                <a:cubicBezTo>
                  <a:pt x="129" y="41"/>
                  <a:pt x="129" y="40"/>
                  <a:pt x="129" y="40"/>
                </a:cubicBezTo>
                <a:cubicBezTo>
                  <a:pt x="128" y="42"/>
                  <a:pt x="128" y="43"/>
                  <a:pt x="127" y="44"/>
                </a:cubicBezTo>
                <a:cubicBezTo>
                  <a:pt x="127" y="42"/>
                  <a:pt x="128" y="42"/>
                  <a:pt x="128" y="40"/>
                </a:cubicBezTo>
                <a:cubicBezTo>
                  <a:pt x="127" y="40"/>
                  <a:pt x="128" y="40"/>
                  <a:pt x="127" y="38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6" y="40"/>
                  <a:pt x="127" y="41"/>
                  <a:pt x="126" y="41"/>
                </a:cubicBezTo>
                <a:cubicBezTo>
                  <a:pt x="127" y="39"/>
                  <a:pt x="125" y="43"/>
                  <a:pt x="126" y="40"/>
                </a:cubicBezTo>
                <a:cubicBezTo>
                  <a:pt x="126" y="40"/>
                  <a:pt x="126" y="39"/>
                  <a:pt x="126" y="39"/>
                </a:cubicBezTo>
                <a:cubicBezTo>
                  <a:pt x="126" y="40"/>
                  <a:pt x="126" y="39"/>
                  <a:pt x="126" y="39"/>
                </a:cubicBezTo>
                <a:cubicBezTo>
                  <a:pt x="125" y="40"/>
                  <a:pt x="126" y="41"/>
                  <a:pt x="125" y="41"/>
                </a:cubicBezTo>
                <a:cubicBezTo>
                  <a:pt x="125" y="40"/>
                  <a:pt x="125" y="41"/>
                  <a:pt x="125" y="39"/>
                </a:cubicBezTo>
                <a:cubicBezTo>
                  <a:pt x="125" y="38"/>
                  <a:pt x="124" y="39"/>
                  <a:pt x="124" y="41"/>
                </a:cubicBezTo>
                <a:cubicBezTo>
                  <a:pt x="124" y="40"/>
                  <a:pt x="124" y="39"/>
                  <a:pt x="124" y="39"/>
                </a:cubicBezTo>
                <a:cubicBezTo>
                  <a:pt x="123" y="38"/>
                  <a:pt x="121" y="41"/>
                  <a:pt x="122" y="38"/>
                </a:cubicBezTo>
                <a:cubicBezTo>
                  <a:pt x="121" y="38"/>
                  <a:pt x="121" y="40"/>
                  <a:pt x="121" y="40"/>
                </a:cubicBezTo>
                <a:cubicBezTo>
                  <a:pt x="121" y="39"/>
                  <a:pt x="119" y="37"/>
                  <a:pt x="119" y="40"/>
                </a:cubicBezTo>
                <a:cubicBezTo>
                  <a:pt x="118" y="41"/>
                  <a:pt x="119" y="37"/>
                  <a:pt x="118" y="39"/>
                </a:cubicBezTo>
                <a:cubicBezTo>
                  <a:pt x="118" y="39"/>
                  <a:pt x="118" y="40"/>
                  <a:pt x="118" y="41"/>
                </a:cubicBezTo>
                <a:cubicBezTo>
                  <a:pt x="118" y="41"/>
                  <a:pt x="117" y="43"/>
                  <a:pt x="117" y="42"/>
                </a:cubicBezTo>
                <a:cubicBezTo>
                  <a:pt x="118" y="41"/>
                  <a:pt x="118" y="39"/>
                  <a:pt x="118" y="38"/>
                </a:cubicBezTo>
                <a:cubicBezTo>
                  <a:pt x="117" y="39"/>
                  <a:pt x="117" y="38"/>
                  <a:pt x="116" y="40"/>
                </a:cubicBezTo>
                <a:cubicBezTo>
                  <a:pt x="115" y="39"/>
                  <a:pt x="115" y="38"/>
                  <a:pt x="114" y="37"/>
                </a:cubicBezTo>
                <a:cubicBezTo>
                  <a:pt x="114" y="38"/>
                  <a:pt x="114" y="39"/>
                  <a:pt x="114" y="39"/>
                </a:cubicBezTo>
                <a:cubicBezTo>
                  <a:pt x="113" y="40"/>
                  <a:pt x="114" y="38"/>
                  <a:pt x="114" y="37"/>
                </a:cubicBezTo>
                <a:cubicBezTo>
                  <a:pt x="113" y="37"/>
                  <a:pt x="113" y="37"/>
                  <a:pt x="113" y="37"/>
                </a:cubicBezTo>
                <a:cubicBezTo>
                  <a:pt x="112" y="40"/>
                  <a:pt x="113" y="37"/>
                  <a:pt x="113" y="38"/>
                </a:cubicBezTo>
                <a:cubicBezTo>
                  <a:pt x="112" y="39"/>
                  <a:pt x="112" y="36"/>
                  <a:pt x="111" y="38"/>
                </a:cubicBezTo>
                <a:cubicBezTo>
                  <a:pt x="110" y="36"/>
                  <a:pt x="109" y="37"/>
                  <a:pt x="107" y="38"/>
                </a:cubicBezTo>
                <a:cubicBezTo>
                  <a:pt x="107" y="37"/>
                  <a:pt x="108" y="37"/>
                  <a:pt x="107" y="36"/>
                </a:cubicBezTo>
                <a:cubicBezTo>
                  <a:pt x="107" y="37"/>
                  <a:pt x="107" y="37"/>
                  <a:pt x="106" y="38"/>
                </a:cubicBezTo>
                <a:cubicBezTo>
                  <a:pt x="107" y="37"/>
                  <a:pt x="106" y="38"/>
                  <a:pt x="106" y="36"/>
                </a:cubicBezTo>
                <a:cubicBezTo>
                  <a:pt x="106" y="37"/>
                  <a:pt x="105" y="37"/>
                  <a:pt x="105" y="38"/>
                </a:cubicBezTo>
                <a:cubicBezTo>
                  <a:pt x="105" y="36"/>
                  <a:pt x="104" y="38"/>
                  <a:pt x="103" y="39"/>
                </a:cubicBezTo>
                <a:cubicBezTo>
                  <a:pt x="103" y="36"/>
                  <a:pt x="103" y="37"/>
                  <a:pt x="102" y="38"/>
                </a:cubicBezTo>
                <a:cubicBezTo>
                  <a:pt x="102" y="37"/>
                  <a:pt x="102" y="38"/>
                  <a:pt x="102" y="36"/>
                </a:cubicBezTo>
                <a:cubicBezTo>
                  <a:pt x="101" y="39"/>
                  <a:pt x="101" y="36"/>
                  <a:pt x="101" y="36"/>
                </a:cubicBezTo>
                <a:cubicBezTo>
                  <a:pt x="100" y="37"/>
                  <a:pt x="99" y="39"/>
                  <a:pt x="100" y="36"/>
                </a:cubicBezTo>
                <a:cubicBezTo>
                  <a:pt x="99" y="36"/>
                  <a:pt x="98" y="35"/>
                  <a:pt x="97" y="38"/>
                </a:cubicBezTo>
                <a:cubicBezTo>
                  <a:pt x="97" y="37"/>
                  <a:pt x="97" y="37"/>
                  <a:pt x="97" y="37"/>
                </a:cubicBezTo>
                <a:cubicBezTo>
                  <a:pt x="98" y="34"/>
                  <a:pt x="96" y="38"/>
                  <a:pt x="96" y="36"/>
                </a:cubicBezTo>
                <a:cubicBezTo>
                  <a:pt x="96" y="36"/>
                  <a:pt x="96" y="36"/>
                  <a:pt x="96" y="36"/>
                </a:cubicBezTo>
                <a:cubicBezTo>
                  <a:pt x="95" y="36"/>
                  <a:pt x="94" y="37"/>
                  <a:pt x="94" y="37"/>
                </a:cubicBezTo>
                <a:cubicBezTo>
                  <a:pt x="93" y="36"/>
                  <a:pt x="93" y="36"/>
                  <a:pt x="93" y="36"/>
                </a:cubicBezTo>
                <a:cubicBezTo>
                  <a:pt x="93" y="36"/>
                  <a:pt x="93" y="36"/>
                  <a:pt x="93" y="37"/>
                </a:cubicBezTo>
                <a:cubicBezTo>
                  <a:pt x="93" y="37"/>
                  <a:pt x="92" y="37"/>
                  <a:pt x="92" y="36"/>
                </a:cubicBezTo>
                <a:cubicBezTo>
                  <a:pt x="92" y="36"/>
                  <a:pt x="93" y="36"/>
                  <a:pt x="93" y="36"/>
                </a:cubicBezTo>
                <a:cubicBezTo>
                  <a:pt x="95" y="36"/>
                  <a:pt x="92" y="36"/>
                  <a:pt x="94" y="36"/>
                </a:cubicBezTo>
                <a:cubicBezTo>
                  <a:pt x="94" y="36"/>
                  <a:pt x="95" y="36"/>
                  <a:pt x="95" y="36"/>
                </a:cubicBezTo>
                <a:cubicBezTo>
                  <a:pt x="95" y="36"/>
                  <a:pt x="95" y="36"/>
                  <a:pt x="96" y="36"/>
                </a:cubicBezTo>
                <a:cubicBezTo>
                  <a:pt x="95" y="36"/>
                  <a:pt x="95" y="36"/>
                  <a:pt x="94" y="36"/>
                </a:cubicBezTo>
                <a:cubicBezTo>
                  <a:pt x="95" y="36"/>
                  <a:pt x="96" y="36"/>
                  <a:pt x="96" y="36"/>
                </a:cubicBezTo>
                <a:cubicBezTo>
                  <a:pt x="96" y="35"/>
                  <a:pt x="95" y="35"/>
                  <a:pt x="97" y="34"/>
                </a:cubicBezTo>
                <a:cubicBezTo>
                  <a:pt x="94" y="34"/>
                  <a:pt x="96" y="33"/>
                  <a:pt x="95" y="33"/>
                </a:cubicBezTo>
                <a:cubicBezTo>
                  <a:pt x="95" y="33"/>
                  <a:pt x="95" y="34"/>
                  <a:pt x="95" y="34"/>
                </a:cubicBezTo>
                <a:cubicBezTo>
                  <a:pt x="94" y="34"/>
                  <a:pt x="94" y="34"/>
                  <a:pt x="93" y="33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1" y="34"/>
                  <a:pt x="91" y="33"/>
                </a:cubicBezTo>
                <a:cubicBezTo>
                  <a:pt x="91" y="33"/>
                  <a:pt x="94" y="33"/>
                  <a:pt x="94" y="33"/>
                </a:cubicBezTo>
                <a:cubicBezTo>
                  <a:pt x="91" y="33"/>
                  <a:pt x="93" y="33"/>
                  <a:pt x="94" y="33"/>
                </a:cubicBezTo>
                <a:cubicBezTo>
                  <a:pt x="93" y="32"/>
                  <a:pt x="93" y="32"/>
                  <a:pt x="91" y="32"/>
                </a:cubicBezTo>
                <a:cubicBezTo>
                  <a:pt x="93" y="31"/>
                  <a:pt x="92" y="30"/>
                  <a:pt x="97" y="29"/>
                </a:cubicBezTo>
                <a:cubicBezTo>
                  <a:pt x="97" y="28"/>
                  <a:pt x="96" y="28"/>
                  <a:pt x="95" y="28"/>
                </a:cubicBezTo>
                <a:cubicBezTo>
                  <a:pt x="94" y="28"/>
                  <a:pt x="93" y="27"/>
                  <a:pt x="94" y="27"/>
                </a:cubicBezTo>
                <a:cubicBezTo>
                  <a:pt x="92" y="27"/>
                  <a:pt x="94" y="27"/>
                  <a:pt x="94" y="26"/>
                </a:cubicBezTo>
                <a:cubicBezTo>
                  <a:pt x="94" y="27"/>
                  <a:pt x="93" y="27"/>
                  <a:pt x="92" y="27"/>
                </a:cubicBezTo>
                <a:cubicBezTo>
                  <a:pt x="93" y="26"/>
                  <a:pt x="93" y="26"/>
                  <a:pt x="94" y="26"/>
                </a:cubicBezTo>
                <a:cubicBezTo>
                  <a:pt x="93" y="26"/>
                  <a:pt x="91" y="24"/>
                  <a:pt x="92" y="24"/>
                </a:cubicBezTo>
                <a:cubicBezTo>
                  <a:pt x="92" y="24"/>
                  <a:pt x="91" y="24"/>
                  <a:pt x="91" y="24"/>
                </a:cubicBezTo>
                <a:cubicBezTo>
                  <a:pt x="93" y="23"/>
                  <a:pt x="88" y="24"/>
                  <a:pt x="91" y="22"/>
                </a:cubicBezTo>
                <a:cubicBezTo>
                  <a:pt x="88" y="23"/>
                  <a:pt x="88" y="23"/>
                  <a:pt x="87" y="23"/>
                </a:cubicBezTo>
                <a:cubicBezTo>
                  <a:pt x="89" y="22"/>
                  <a:pt x="87" y="22"/>
                  <a:pt x="90" y="21"/>
                </a:cubicBezTo>
                <a:cubicBezTo>
                  <a:pt x="89" y="21"/>
                  <a:pt x="89" y="20"/>
                  <a:pt x="88" y="21"/>
                </a:cubicBezTo>
                <a:cubicBezTo>
                  <a:pt x="89" y="20"/>
                  <a:pt x="90" y="20"/>
                  <a:pt x="90" y="20"/>
                </a:cubicBezTo>
                <a:cubicBezTo>
                  <a:pt x="88" y="20"/>
                  <a:pt x="88" y="19"/>
                  <a:pt x="88" y="19"/>
                </a:cubicBezTo>
                <a:cubicBezTo>
                  <a:pt x="88" y="19"/>
                  <a:pt x="88" y="18"/>
                  <a:pt x="85" y="18"/>
                </a:cubicBezTo>
                <a:cubicBezTo>
                  <a:pt x="85" y="18"/>
                  <a:pt x="87" y="18"/>
                  <a:pt x="88" y="18"/>
                </a:cubicBezTo>
                <a:cubicBezTo>
                  <a:pt x="88" y="18"/>
                  <a:pt x="86" y="18"/>
                  <a:pt x="86" y="17"/>
                </a:cubicBezTo>
                <a:cubicBezTo>
                  <a:pt x="84" y="18"/>
                  <a:pt x="84" y="18"/>
                  <a:pt x="83" y="18"/>
                </a:cubicBezTo>
                <a:cubicBezTo>
                  <a:pt x="83" y="18"/>
                  <a:pt x="84" y="18"/>
                  <a:pt x="84" y="18"/>
                </a:cubicBezTo>
                <a:cubicBezTo>
                  <a:pt x="82" y="18"/>
                  <a:pt x="82" y="18"/>
                  <a:pt x="81" y="18"/>
                </a:cubicBezTo>
                <a:cubicBezTo>
                  <a:pt x="84" y="18"/>
                  <a:pt x="79" y="19"/>
                  <a:pt x="80" y="19"/>
                </a:cubicBezTo>
                <a:cubicBezTo>
                  <a:pt x="81" y="19"/>
                  <a:pt x="80" y="19"/>
                  <a:pt x="80" y="20"/>
                </a:cubicBezTo>
                <a:cubicBezTo>
                  <a:pt x="81" y="20"/>
                  <a:pt x="82" y="19"/>
                  <a:pt x="82" y="19"/>
                </a:cubicBezTo>
                <a:cubicBezTo>
                  <a:pt x="81" y="20"/>
                  <a:pt x="81" y="20"/>
                  <a:pt x="80" y="20"/>
                </a:cubicBezTo>
                <a:cubicBezTo>
                  <a:pt x="81" y="20"/>
                  <a:pt x="82" y="21"/>
                  <a:pt x="83" y="21"/>
                </a:cubicBezTo>
                <a:cubicBezTo>
                  <a:pt x="82" y="21"/>
                  <a:pt x="81" y="22"/>
                  <a:pt x="81" y="22"/>
                </a:cubicBezTo>
                <a:cubicBezTo>
                  <a:pt x="82" y="22"/>
                  <a:pt x="83" y="22"/>
                  <a:pt x="84" y="22"/>
                </a:cubicBezTo>
                <a:cubicBezTo>
                  <a:pt x="84" y="22"/>
                  <a:pt x="83" y="22"/>
                  <a:pt x="84" y="22"/>
                </a:cubicBezTo>
                <a:cubicBezTo>
                  <a:pt x="82" y="23"/>
                  <a:pt x="82" y="23"/>
                  <a:pt x="82" y="23"/>
                </a:cubicBezTo>
                <a:cubicBezTo>
                  <a:pt x="81" y="24"/>
                  <a:pt x="81" y="25"/>
                  <a:pt x="81" y="26"/>
                </a:cubicBezTo>
                <a:cubicBezTo>
                  <a:pt x="82" y="27"/>
                  <a:pt x="83" y="28"/>
                  <a:pt x="85" y="28"/>
                </a:cubicBezTo>
                <a:cubicBezTo>
                  <a:pt x="82" y="29"/>
                  <a:pt x="84" y="30"/>
                  <a:pt x="86" y="30"/>
                </a:cubicBezTo>
                <a:cubicBezTo>
                  <a:pt x="86" y="31"/>
                  <a:pt x="86" y="31"/>
                  <a:pt x="86" y="32"/>
                </a:cubicBezTo>
                <a:cubicBezTo>
                  <a:pt x="86" y="33"/>
                  <a:pt x="86" y="33"/>
                  <a:pt x="86" y="34"/>
                </a:cubicBezTo>
                <a:cubicBezTo>
                  <a:pt x="86" y="34"/>
                  <a:pt x="86" y="34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6" y="35"/>
                  <a:pt x="85" y="35"/>
                </a:cubicBezTo>
                <a:cubicBezTo>
                  <a:pt x="85" y="35"/>
                  <a:pt x="85" y="35"/>
                  <a:pt x="84" y="35"/>
                </a:cubicBezTo>
                <a:cubicBezTo>
                  <a:pt x="84" y="35"/>
                  <a:pt x="83" y="36"/>
                  <a:pt x="85" y="36"/>
                </a:cubicBezTo>
                <a:cubicBezTo>
                  <a:pt x="84" y="36"/>
                  <a:pt x="84" y="37"/>
                  <a:pt x="85" y="37"/>
                </a:cubicBezTo>
                <a:cubicBezTo>
                  <a:pt x="84" y="37"/>
                  <a:pt x="84" y="37"/>
                  <a:pt x="83" y="37"/>
                </a:cubicBezTo>
                <a:cubicBezTo>
                  <a:pt x="83" y="38"/>
                  <a:pt x="84" y="38"/>
                  <a:pt x="84" y="38"/>
                </a:cubicBezTo>
                <a:cubicBezTo>
                  <a:pt x="82" y="38"/>
                  <a:pt x="84" y="39"/>
                  <a:pt x="83" y="39"/>
                </a:cubicBezTo>
                <a:cubicBezTo>
                  <a:pt x="84" y="39"/>
                  <a:pt x="84" y="39"/>
                  <a:pt x="85" y="39"/>
                </a:cubicBezTo>
                <a:cubicBezTo>
                  <a:pt x="85" y="39"/>
                  <a:pt x="83" y="39"/>
                  <a:pt x="83" y="39"/>
                </a:cubicBezTo>
                <a:cubicBezTo>
                  <a:pt x="84" y="40"/>
                  <a:pt x="83" y="41"/>
                  <a:pt x="83" y="42"/>
                </a:cubicBezTo>
                <a:cubicBezTo>
                  <a:pt x="83" y="42"/>
                  <a:pt x="82" y="43"/>
                  <a:pt x="85" y="44"/>
                </a:cubicBezTo>
                <a:cubicBezTo>
                  <a:pt x="83" y="44"/>
                  <a:pt x="83" y="45"/>
                  <a:pt x="84" y="45"/>
                </a:cubicBezTo>
                <a:cubicBezTo>
                  <a:pt x="84" y="46"/>
                  <a:pt x="84" y="47"/>
                  <a:pt x="82" y="47"/>
                </a:cubicBezTo>
                <a:cubicBezTo>
                  <a:pt x="85" y="47"/>
                  <a:pt x="81" y="48"/>
                  <a:pt x="85" y="48"/>
                </a:cubicBezTo>
                <a:cubicBezTo>
                  <a:pt x="84" y="49"/>
                  <a:pt x="82" y="49"/>
                  <a:pt x="84" y="49"/>
                </a:cubicBezTo>
                <a:cubicBezTo>
                  <a:pt x="83" y="49"/>
                  <a:pt x="81" y="48"/>
                  <a:pt x="81" y="49"/>
                </a:cubicBezTo>
                <a:cubicBezTo>
                  <a:pt x="81" y="49"/>
                  <a:pt x="83" y="49"/>
                  <a:pt x="83" y="49"/>
                </a:cubicBezTo>
                <a:cubicBezTo>
                  <a:pt x="82" y="49"/>
                  <a:pt x="83" y="50"/>
                  <a:pt x="84" y="50"/>
                </a:cubicBezTo>
                <a:cubicBezTo>
                  <a:pt x="81" y="49"/>
                  <a:pt x="83" y="50"/>
                  <a:pt x="82" y="50"/>
                </a:cubicBezTo>
                <a:cubicBezTo>
                  <a:pt x="83" y="50"/>
                  <a:pt x="83" y="50"/>
                  <a:pt x="84" y="50"/>
                </a:cubicBezTo>
                <a:cubicBezTo>
                  <a:pt x="84" y="51"/>
                  <a:pt x="81" y="50"/>
                  <a:pt x="83" y="51"/>
                </a:cubicBezTo>
                <a:cubicBezTo>
                  <a:pt x="80" y="51"/>
                  <a:pt x="81" y="51"/>
                  <a:pt x="83" y="52"/>
                </a:cubicBezTo>
                <a:cubicBezTo>
                  <a:pt x="82" y="52"/>
                  <a:pt x="81" y="52"/>
                  <a:pt x="81" y="52"/>
                </a:cubicBezTo>
                <a:cubicBezTo>
                  <a:pt x="83" y="53"/>
                  <a:pt x="79" y="52"/>
                  <a:pt x="80" y="52"/>
                </a:cubicBezTo>
                <a:cubicBezTo>
                  <a:pt x="81" y="53"/>
                  <a:pt x="81" y="53"/>
                  <a:pt x="82" y="53"/>
                </a:cubicBezTo>
                <a:cubicBezTo>
                  <a:pt x="81" y="53"/>
                  <a:pt x="82" y="53"/>
                  <a:pt x="82" y="54"/>
                </a:cubicBezTo>
                <a:cubicBezTo>
                  <a:pt x="81" y="53"/>
                  <a:pt x="81" y="53"/>
                  <a:pt x="80" y="53"/>
                </a:cubicBezTo>
                <a:cubicBezTo>
                  <a:pt x="78" y="53"/>
                  <a:pt x="84" y="54"/>
                  <a:pt x="80" y="53"/>
                </a:cubicBezTo>
                <a:cubicBezTo>
                  <a:pt x="80" y="53"/>
                  <a:pt x="81" y="54"/>
                  <a:pt x="81" y="54"/>
                </a:cubicBezTo>
                <a:cubicBezTo>
                  <a:pt x="82" y="55"/>
                  <a:pt x="84" y="55"/>
                  <a:pt x="84" y="55"/>
                </a:cubicBezTo>
                <a:cubicBezTo>
                  <a:pt x="83" y="55"/>
                  <a:pt x="84" y="55"/>
                  <a:pt x="83" y="55"/>
                </a:cubicBezTo>
                <a:cubicBezTo>
                  <a:pt x="81" y="54"/>
                  <a:pt x="81" y="54"/>
                  <a:pt x="80" y="54"/>
                </a:cubicBezTo>
                <a:cubicBezTo>
                  <a:pt x="81" y="54"/>
                  <a:pt x="82" y="55"/>
                  <a:pt x="82" y="55"/>
                </a:cubicBezTo>
                <a:cubicBezTo>
                  <a:pt x="79" y="54"/>
                  <a:pt x="80" y="54"/>
                  <a:pt x="79" y="54"/>
                </a:cubicBezTo>
                <a:cubicBezTo>
                  <a:pt x="79" y="55"/>
                  <a:pt x="81" y="55"/>
                  <a:pt x="82" y="55"/>
                </a:cubicBezTo>
                <a:cubicBezTo>
                  <a:pt x="81" y="55"/>
                  <a:pt x="81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5"/>
                  <a:pt x="80" y="55"/>
                </a:cubicBezTo>
                <a:cubicBezTo>
                  <a:pt x="80" y="55"/>
                  <a:pt x="80" y="56"/>
                  <a:pt x="80" y="56"/>
                </a:cubicBezTo>
                <a:cubicBezTo>
                  <a:pt x="80" y="56"/>
                  <a:pt x="80" y="56"/>
                  <a:pt x="81" y="56"/>
                </a:cubicBezTo>
                <a:cubicBezTo>
                  <a:pt x="78" y="55"/>
                  <a:pt x="81" y="57"/>
                  <a:pt x="79" y="56"/>
                </a:cubicBezTo>
                <a:cubicBezTo>
                  <a:pt x="80" y="57"/>
                  <a:pt x="77" y="56"/>
                  <a:pt x="80" y="58"/>
                </a:cubicBezTo>
                <a:cubicBezTo>
                  <a:pt x="79" y="57"/>
                  <a:pt x="79" y="57"/>
                  <a:pt x="78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8" y="57"/>
                  <a:pt x="78" y="57"/>
                  <a:pt x="77" y="57"/>
                </a:cubicBezTo>
                <a:cubicBezTo>
                  <a:pt x="78" y="57"/>
                  <a:pt x="78" y="57"/>
                  <a:pt x="77" y="57"/>
                </a:cubicBezTo>
                <a:cubicBezTo>
                  <a:pt x="81" y="59"/>
                  <a:pt x="77" y="58"/>
                  <a:pt x="77" y="58"/>
                </a:cubicBezTo>
                <a:cubicBezTo>
                  <a:pt x="78" y="58"/>
                  <a:pt x="79" y="59"/>
                  <a:pt x="79" y="59"/>
                </a:cubicBezTo>
                <a:cubicBezTo>
                  <a:pt x="77" y="58"/>
                  <a:pt x="78" y="59"/>
                  <a:pt x="79" y="59"/>
                </a:cubicBezTo>
                <a:cubicBezTo>
                  <a:pt x="78" y="59"/>
                  <a:pt x="78" y="59"/>
                  <a:pt x="77" y="59"/>
                </a:cubicBezTo>
                <a:cubicBezTo>
                  <a:pt x="79" y="61"/>
                  <a:pt x="76" y="60"/>
                  <a:pt x="79" y="62"/>
                </a:cubicBezTo>
                <a:cubicBezTo>
                  <a:pt x="78" y="62"/>
                  <a:pt x="78" y="62"/>
                  <a:pt x="77" y="62"/>
                </a:cubicBezTo>
                <a:cubicBezTo>
                  <a:pt x="77" y="62"/>
                  <a:pt x="76" y="62"/>
                  <a:pt x="78" y="63"/>
                </a:cubicBezTo>
                <a:cubicBezTo>
                  <a:pt x="75" y="62"/>
                  <a:pt x="80" y="65"/>
                  <a:pt x="77" y="63"/>
                </a:cubicBezTo>
                <a:cubicBezTo>
                  <a:pt x="76" y="63"/>
                  <a:pt x="80" y="65"/>
                  <a:pt x="79" y="65"/>
                </a:cubicBezTo>
                <a:cubicBezTo>
                  <a:pt x="78" y="64"/>
                  <a:pt x="78" y="64"/>
                  <a:pt x="77" y="64"/>
                </a:cubicBezTo>
                <a:cubicBezTo>
                  <a:pt x="76" y="65"/>
                  <a:pt x="78" y="66"/>
                  <a:pt x="76" y="66"/>
                </a:cubicBezTo>
                <a:cubicBezTo>
                  <a:pt x="77" y="67"/>
                  <a:pt x="76" y="67"/>
                  <a:pt x="77" y="68"/>
                </a:cubicBezTo>
                <a:cubicBezTo>
                  <a:pt x="76" y="68"/>
                  <a:pt x="76" y="68"/>
                  <a:pt x="75" y="68"/>
                </a:cubicBezTo>
                <a:cubicBezTo>
                  <a:pt x="77" y="69"/>
                  <a:pt x="78" y="69"/>
                  <a:pt x="79" y="70"/>
                </a:cubicBezTo>
                <a:cubicBezTo>
                  <a:pt x="77" y="69"/>
                  <a:pt x="77" y="69"/>
                  <a:pt x="75" y="68"/>
                </a:cubicBezTo>
                <a:cubicBezTo>
                  <a:pt x="75" y="69"/>
                  <a:pt x="75" y="68"/>
                  <a:pt x="74" y="68"/>
                </a:cubicBezTo>
                <a:cubicBezTo>
                  <a:pt x="74" y="68"/>
                  <a:pt x="74" y="68"/>
                  <a:pt x="74" y="69"/>
                </a:cubicBezTo>
                <a:cubicBezTo>
                  <a:pt x="75" y="69"/>
                  <a:pt x="76" y="69"/>
                  <a:pt x="76" y="70"/>
                </a:cubicBezTo>
                <a:cubicBezTo>
                  <a:pt x="74" y="69"/>
                  <a:pt x="77" y="71"/>
                  <a:pt x="75" y="70"/>
                </a:cubicBezTo>
                <a:cubicBezTo>
                  <a:pt x="75" y="69"/>
                  <a:pt x="74" y="69"/>
                  <a:pt x="74" y="69"/>
                </a:cubicBezTo>
                <a:cubicBezTo>
                  <a:pt x="75" y="69"/>
                  <a:pt x="74" y="69"/>
                  <a:pt x="74" y="69"/>
                </a:cubicBezTo>
                <a:cubicBezTo>
                  <a:pt x="75" y="70"/>
                  <a:pt x="75" y="70"/>
                  <a:pt x="76" y="70"/>
                </a:cubicBezTo>
                <a:cubicBezTo>
                  <a:pt x="75" y="70"/>
                  <a:pt x="76" y="70"/>
                  <a:pt x="74" y="69"/>
                </a:cubicBezTo>
                <a:cubicBezTo>
                  <a:pt x="73" y="69"/>
                  <a:pt x="74" y="70"/>
                  <a:pt x="75" y="71"/>
                </a:cubicBezTo>
                <a:cubicBezTo>
                  <a:pt x="74" y="71"/>
                  <a:pt x="74" y="70"/>
                  <a:pt x="73" y="70"/>
                </a:cubicBezTo>
                <a:cubicBezTo>
                  <a:pt x="72" y="70"/>
                  <a:pt x="75" y="72"/>
                  <a:pt x="73" y="71"/>
                </a:cubicBezTo>
                <a:cubicBezTo>
                  <a:pt x="72" y="71"/>
                  <a:pt x="74" y="72"/>
                  <a:pt x="74" y="72"/>
                </a:cubicBezTo>
                <a:cubicBezTo>
                  <a:pt x="73" y="72"/>
                  <a:pt x="71" y="72"/>
                  <a:pt x="74" y="73"/>
                </a:cubicBezTo>
                <a:cubicBezTo>
                  <a:pt x="74" y="74"/>
                  <a:pt x="71" y="72"/>
                  <a:pt x="73" y="74"/>
                </a:cubicBezTo>
                <a:cubicBezTo>
                  <a:pt x="73" y="74"/>
                  <a:pt x="73" y="74"/>
                  <a:pt x="74" y="75"/>
                </a:cubicBezTo>
                <a:cubicBezTo>
                  <a:pt x="74" y="75"/>
                  <a:pt x="76" y="76"/>
                  <a:pt x="75" y="75"/>
                </a:cubicBezTo>
                <a:cubicBezTo>
                  <a:pt x="74" y="74"/>
                  <a:pt x="73" y="74"/>
                  <a:pt x="72" y="73"/>
                </a:cubicBezTo>
                <a:cubicBezTo>
                  <a:pt x="73" y="74"/>
                  <a:pt x="72" y="74"/>
                  <a:pt x="73" y="75"/>
                </a:cubicBezTo>
                <a:cubicBezTo>
                  <a:pt x="72" y="75"/>
                  <a:pt x="72" y="75"/>
                  <a:pt x="70" y="75"/>
                </a:cubicBezTo>
                <a:cubicBezTo>
                  <a:pt x="71" y="75"/>
                  <a:pt x="72" y="76"/>
                  <a:pt x="72" y="76"/>
                </a:cubicBezTo>
                <a:cubicBezTo>
                  <a:pt x="72" y="76"/>
                  <a:pt x="71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2" y="77"/>
                  <a:pt x="70" y="75"/>
                  <a:pt x="71" y="76"/>
                </a:cubicBezTo>
                <a:cubicBezTo>
                  <a:pt x="71" y="76"/>
                  <a:pt x="68" y="75"/>
                  <a:pt x="70" y="77"/>
                </a:cubicBezTo>
                <a:cubicBezTo>
                  <a:pt x="68" y="77"/>
                  <a:pt x="69" y="78"/>
                  <a:pt x="69" y="79"/>
                </a:cubicBezTo>
                <a:cubicBezTo>
                  <a:pt x="69" y="79"/>
                  <a:pt x="68" y="78"/>
                  <a:pt x="68" y="78"/>
                </a:cubicBezTo>
                <a:cubicBezTo>
                  <a:pt x="68" y="79"/>
                  <a:pt x="68" y="79"/>
                  <a:pt x="69" y="79"/>
                </a:cubicBezTo>
                <a:cubicBezTo>
                  <a:pt x="68" y="79"/>
                  <a:pt x="69" y="79"/>
                  <a:pt x="68" y="78"/>
                </a:cubicBezTo>
                <a:cubicBezTo>
                  <a:pt x="68" y="79"/>
                  <a:pt x="68" y="79"/>
                  <a:pt x="69" y="80"/>
                </a:cubicBezTo>
                <a:cubicBezTo>
                  <a:pt x="67" y="79"/>
                  <a:pt x="68" y="81"/>
                  <a:pt x="68" y="81"/>
                </a:cubicBezTo>
                <a:cubicBezTo>
                  <a:pt x="66" y="79"/>
                  <a:pt x="67" y="81"/>
                  <a:pt x="68" y="82"/>
                </a:cubicBezTo>
                <a:cubicBezTo>
                  <a:pt x="66" y="80"/>
                  <a:pt x="68" y="82"/>
                  <a:pt x="66" y="81"/>
                </a:cubicBezTo>
                <a:cubicBezTo>
                  <a:pt x="67" y="82"/>
                  <a:pt x="67" y="82"/>
                  <a:pt x="66" y="82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81"/>
                  <a:pt x="65" y="81"/>
                  <a:pt x="65" y="81"/>
                </a:cubicBezTo>
                <a:cubicBezTo>
                  <a:pt x="64" y="82"/>
                  <a:pt x="64" y="82"/>
                  <a:pt x="63" y="82"/>
                </a:cubicBezTo>
                <a:cubicBezTo>
                  <a:pt x="63" y="82"/>
                  <a:pt x="64" y="81"/>
                  <a:pt x="64" y="81"/>
                </a:cubicBezTo>
                <a:close/>
                <a:moveTo>
                  <a:pt x="30" y="53"/>
                </a:moveTo>
                <a:cubicBezTo>
                  <a:pt x="30" y="53"/>
                  <a:pt x="30" y="52"/>
                  <a:pt x="30" y="52"/>
                </a:cubicBezTo>
                <a:cubicBezTo>
                  <a:pt x="30" y="52"/>
                  <a:pt x="30" y="53"/>
                  <a:pt x="30" y="53"/>
                </a:cubicBezTo>
                <a:cubicBezTo>
                  <a:pt x="30" y="53"/>
                  <a:pt x="30" y="53"/>
                  <a:pt x="30" y="53"/>
                </a:cubicBezTo>
                <a:close/>
                <a:moveTo>
                  <a:pt x="102" y="38"/>
                </a:moveTo>
                <a:cubicBezTo>
                  <a:pt x="102" y="38"/>
                  <a:pt x="103" y="38"/>
                  <a:pt x="103" y="38"/>
                </a:cubicBezTo>
                <a:cubicBezTo>
                  <a:pt x="103" y="38"/>
                  <a:pt x="102" y="38"/>
                  <a:pt x="102" y="38"/>
                </a:cubicBezTo>
                <a:cubicBezTo>
                  <a:pt x="102" y="38"/>
                  <a:pt x="102" y="38"/>
                  <a:pt x="102" y="38"/>
                </a:cubicBezTo>
                <a:close/>
                <a:moveTo>
                  <a:pt x="119" y="42"/>
                </a:moveTo>
                <a:cubicBezTo>
                  <a:pt x="119" y="42"/>
                  <a:pt x="119" y="42"/>
                  <a:pt x="119" y="42"/>
                </a:cubicBezTo>
                <a:cubicBezTo>
                  <a:pt x="119" y="44"/>
                  <a:pt x="119" y="44"/>
                  <a:pt x="118" y="46"/>
                </a:cubicBezTo>
                <a:cubicBezTo>
                  <a:pt x="118" y="45"/>
                  <a:pt x="118" y="44"/>
                  <a:pt x="118" y="42"/>
                </a:cubicBezTo>
                <a:cubicBezTo>
                  <a:pt x="118" y="42"/>
                  <a:pt x="119" y="42"/>
                  <a:pt x="119" y="42"/>
                </a:cubicBezTo>
                <a:close/>
                <a:moveTo>
                  <a:pt x="127" y="41"/>
                </a:moveTo>
                <a:cubicBezTo>
                  <a:pt x="128" y="42"/>
                  <a:pt x="127" y="44"/>
                  <a:pt x="127" y="45"/>
                </a:cubicBezTo>
                <a:cubicBezTo>
                  <a:pt x="126" y="47"/>
                  <a:pt x="127" y="42"/>
                  <a:pt x="127" y="41"/>
                </a:cubicBezTo>
                <a:close/>
                <a:moveTo>
                  <a:pt x="94" y="43"/>
                </a:moveTo>
                <a:cubicBezTo>
                  <a:pt x="94" y="43"/>
                  <a:pt x="94" y="43"/>
                  <a:pt x="93" y="43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4" y="43"/>
                  <a:pt x="94" y="43"/>
                </a:cubicBezTo>
                <a:close/>
                <a:moveTo>
                  <a:pt x="95" y="47"/>
                </a:move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lose/>
                <a:moveTo>
                  <a:pt x="93" y="47"/>
                </a:moveTo>
                <a:cubicBezTo>
                  <a:pt x="93" y="47"/>
                  <a:pt x="93" y="47"/>
                  <a:pt x="93" y="47"/>
                </a:cubicBezTo>
                <a:cubicBezTo>
                  <a:pt x="93" y="47"/>
                  <a:pt x="93" y="47"/>
                  <a:pt x="93" y="47"/>
                </a:cubicBezTo>
                <a:close/>
                <a:moveTo>
                  <a:pt x="93" y="45"/>
                </a:moveTo>
                <a:cubicBezTo>
                  <a:pt x="92" y="45"/>
                  <a:pt x="92" y="45"/>
                  <a:pt x="92" y="45"/>
                </a:cubicBezTo>
                <a:cubicBezTo>
                  <a:pt x="92" y="44"/>
                  <a:pt x="92" y="43"/>
                  <a:pt x="92" y="43"/>
                </a:cubicBezTo>
                <a:cubicBezTo>
                  <a:pt x="92" y="43"/>
                  <a:pt x="92" y="44"/>
                  <a:pt x="93" y="45"/>
                </a:cubicBezTo>
                <a:close/>
                <a:moveTo>
                  <a:pt x="92" y="45"/>
                </a:moveTo>
                <a:cubicBezTo>
                  <a:pt x="92" y="45"/>
                  <a:pt x="92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2" y="45"/>
                  <a:pt x="92" y="45"/>
                  <a:pt x="92" y="45"/>
                </a:cubicBezTo>
                <a:close/>
                <a:moveTo>
                  <a:pt x="90" y="44"/>
                </a:moveTo>
                <a:cubicBezTo>
                  <a:pt x="90" y="44"/>
                  <a:pt x="90" y="44"/>
                  <a:pt x="90" y="44"/>
                </a:cubicBezTo>
                <a:cubicBezTo>
                  <a:pt x="90" y="44"/>
                  <a:pt x="90" y="44"/>
                  <a:pt x="90" y="44"/>
                </a:cubicBezTo>
                <a:cubicBezTo>
                  <a:pt x="90" y="44"/>
                  <a:pt x="90" y="44"/>
                  <a:pt x="90" y="44"/>
                </a:cubicBezTo>
                <a:close/>
                <a:moveTo>
                  <a:pt x="93" y="47"/>
                </a:moveTo>
                <a:cubicBezTo>
                  <a:pt x="93" y="47"/>
                  <a:pt x="93" y="47"/>
                  <a:pt x="93" y="47"/>
                </a:cubicBezTo>
                <a:cubicBezTo>
                  <a:pt x="93" y="47"/>
                  <a:pt x="93" y="47"/>
                  <a:pt x="93" y="47"/>
                </a:cubicBezTo>
                <a:cubicBezTo>
                  <a:pt x="93" y="47"/>
                  <a:pt x="93" y="47"/>
                  <a:pt x="93" y="47"/>
                </a:cubicBezTo>
                <a:cubicBezTo>
                  <a:pt x="93" y="47"/>
                  <a:pt x="93" y="47"/>
                  <a:pt x="93" y="47"/>
                </a:cubicBezTo>
                <a:close/>
                <a:moveTo>
                  <a:pt x="94" y="46"/>
                </a:moveTo>
                <a:cubicBezTo>
                  <a:pt x="94" y="46"/>
                  <a:pt x="94" y="46"/>
                  <a:pt x="94" y="47"/>
                </a:cubicBezTo>
                <a:cubicBezTo>
                  <a:pt x="94" y="46"/>
                  <a:pt x="94" y="46"/>
                  <a:pt x="94" y="46"/>
                </a:cubicBezTo>
                <a:close/>
                <a:moveTo>
                  <a:pt x="95" y="47"/>
                </a:move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6"/>
                  <a:pt x="94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6"/>
                  <a:pt x="94" y="46"/>
                  <a:pt x="94" y="46"/>
                </a:cubicBezTo>
                <a:cubicBezTo>
                  <a:pt x="94" y="46"/>
                  <a:pt x="94" y="46"/>
                  <a:pt x="94" y="46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5"/>
                  <a:pt x="95" y="46"/>
                  <a:pt x="95" y="46"/>
                </a:cubicBezTo>
                <a:cubicBezTo>
                  <a:pt x="95" y="46"/>
                  <a:pt x="95" y="47"/>
                  <a:pt x="95" y="47"/>
                </a:cubicBezTo>
                <a:close/>
                <a:moveTo>
                  <a:pt x="93" y="45"/>
                </a:move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lose/>
                <a:moveTo>
                  <a:pt x="94" y="45"/>
                </a:moveTo>
                <a:cubicBezTo>
                  <a:pt x="94" y="45"/>
                  <a:pt x="94" y="45"/>
                  <a:pt x="94" y="45"/>
                </a:cubicBezTo>
                <a:cubicBezTo>
                  <a:pt x="94" y="45"/>
                  <a:pt x="94" y="45"/>
                  <a:pt x="93" y="45"/>
                </a:cubicBezTo>
                <a:cubicBezTo>
                  <a:pt x="94" y="45"/>
                  <a:pt x="94" y="45"/>
                  <a:pt x="94" y="45"/>
                </a:cubicBezTo>
                <a:close/>
                <a:moveTo>
                  <a:pt x="93" y="45"/>
                </a:move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lose/>
                <a:moveTo>
                  <a:pt x="93" y="45"/>
                </a:moveTo>
                <a:cubicBezTo>
                  <a:pt x="93" y="44"/>
                  <a:pt x="93" y="44"/>
                  <a:pt x="93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44"/>
                  <a:pt x="93" y="44"/>
                  <a:pt x="93" y="45"/>
                </a:cubicBezTo>
                <a:cubicBezTo>
                  <a:pt x="93" y="45"/>
                  <a:pt x="93" y="45"/>
                  <a:pt x="93" y="45"/>
                </a:cubicBezTo>
                <a:close/>
                <a:moveTo>
                  <a:pt x="93" y="43"/>
                </a:moveTo>
                <a:cubicBezTo>
                  <a:pt x="93" y="43"/>
                  <a:pt x="93" y="43"/>
                  <a:pt x="93" y="43"/>
                </a:cubicBezTo>
                <a:cubicBezTo>
                  <a:pt x="93" y="43"/>
                  <a:pt x="93" y="43"/>
                  <a:pt x="93" y="43"/>
                </a:cubicBezTo>
                <a:cubicBezTo>
                  <a:pt x="93" y="43"/>
                  <a:pt x="93" y="43"/>
                  <a:pt x="93" y="43"/>
                </a:cubicBezTo>
                <a:close/>
                <a:moveTo>
                  <a:pt x="97" y="38"/>
                </a:move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lose/>
                <a:moveTo>
                  <a:pt x="97" y="38"/>
                </a:move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lose/>
                <a:moveTo>
                  <a:pt x="177" y="53"/>
                </a:moveTo>
                <a:cubicBezTo>
                  <a:pt x="177" y="51"/>
                  <a:pt x="177" y="54"/>
                  <a:pt x="177" y="54"/>
                </a:cubicBezTo>
                <a:cubicBezTo>
                  <a:pt x="178" y="54"/>
                  <a:pt x="177" y="53"/>
                  <a:pt x="178" y="52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78" y="54"/>
                  <a:pt x="177" y="55"/>
                  <a:pt x="177" y="55"/>
                </a:cubicBezTo>
                <a:cubicBezTo>
                  <a:pt x="177" y="54"/>
                  <a:pt x="177" y="53"/>
                  <a:pt x="177" y="53"/>
                </a:cubicBezTo>
                <a:close/>
                <a:moveTo>
                  <a:pt x="175" y="56"/>
                </a:moveTo>
                <a:cubicBezTo>
                  <a:pt x="175" y="56"/>
                  <a:pt x="175" y="56"/>
                  <a:pt x="175" y="56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3"/>
                </a:cubicBezTo>
                <a:cubicBezTo>
                  <a:pt x="176" y="52"/>
                  <a:pt x="175" y="54"/>
                  <a:pt x="175" y="56"/>
                </a:cubicBezTo>
                <a:close/>
                <a:moveTo>
                  <a:pt x="174" y="53"/>
                </a:moveTo>
                <a:cubicBezTo>
                  <a:pt x="174" y="52"/>
                  <a:pt x="174" y="54"/>
                  <a:pt x="173" y="53"/>
                </a:cubicBezTo>
                <a:cubicBezTo>
                  <a:pt x="174" y="52"/>
                  <a:pt x="174" y="52"/>
                  <a:pt x="174" y="51"/>
                </a:cubicBezTo>
                <a:cubicBezTo>
                  <a:pt x="174" y="51"/>
                  <a:pt x="174" y="52"/>
                  <a:pt x="174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文本框 58">
            <a:extLst>
              <a:ext uri="{FF2B5EF4-FFF2-40B4-BE49-F238E27FC236}">
                <a16:creationId xmlns:a16="http://schemas.microsoft.com/office/drawing/2014/main" xmlns="" id="{0F81D925-9BB5-44B0-8D7A-E91BC734A83F}"/>
              </a:ext>
            </a:extLst>
          </p:cNvPr>
          <p:cNvSpPr txBox="1"/>
          <p:nvPr/>
        </p:nvSpPr>
        <p:spPr>
          <a:xfrm>
            <a:off x="1420085" y="4028610"/>
            <a:ext cx="2388121" cy="734031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微软雅黑"/>
                <a:ea typeface="微软雅黑"/>
              </a:rPr>
              <a:t>不要因为困难的而不去</a:t>
            </a:r>
            <a:r>
              <a:rPr lang="zh-CN" altLang="en-US" b="1" dirty="0" smtClean="0">
                <a:solidFill>
                  <a:srgbClr val="96B18F"/>
                </a:solidFill>
                <a:latin typeface="微软雅黑"/>
                <a:ea typeface="微软雅黑"/>
              </a:rPr>
              <a:t>做</a:t>
            </a: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</p:txBody>
      </p:sp>
      <p:sp>
        <p:nvSpPr>
          <p:cNvPr id="17" name="文本框 58">
            <a:extLst>
              <a:ext uri="{FF2B5EF4-FFF2-40B4-BE49-F238E27FC236}">
                <a16:creationId xmlns:a16="http://schemas.microsoft.com/office/drawing/2014/main" xmlns="" id="{6A8268EF-4816-47A6-B7E8-E480C3B8F133}"/>
              </a:ext>
            </a:extLst>
          </p:cNvPr>
          <p:cNvSpPr txBox="1"/>
          <p:nvPr/>
        </p:nvSpPr>
        <p:spPr>
          <a:xfrm>
            <a:off x="5100985" y="4028610"/>
            <a:ext cx="2064452" cy="373484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微软雅黑"/>
                <a:ea typeface="微软雅黑"/>
              </a:rPr>
              <a:t>团队合作的重要性</a:t>
            </a:r>
            <a:endParaRPr lang="en-US" altLang="zh-CN" b="1" dirty="0">
              <a:solidFill>
                <a:srgbClr val="96B18F"/>
              </a:solidFill>
              <a:latin typeface="微软雅黑"/>
              <a:ea typeface="微软雅黑"/>
            </a:endParaRPr>
          </a:p>
        </p:txBody>
      </p:sp>
      <p:sp>
        <p:nvSpPr>
          <p:cNvPr id="18" name="文本框 58">
            <a:extLst>
              <a:ext uri="{FF2B5EF4-FFF2-40B4-BE49-F238E27FC236}">
                <a16:creationId xmlns:a16="http://schemas.microsoft.com/office/drawing/2014/main" xmlns="" id="{C5E08C38-2358-43FB-99EB-D0303DA7BE1A}"/>
              </a:ext>
            </a:extLst>
          </p:cNvPr>
          <p:cNvSpPr txBox="1"/>
          <p:nvPr/>
        </p:nvSpPr>
        <p:spPr>
          <a:xfrm>
            <a:off x="8877950" y="4111805"/>
            <a:ext cx="2064452" cy="1038281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微软雅黑"/>
                <a:ea typeface="微软雅黑"/>
              </a:rPr>
              <a:t>书籍是人类进步的阶梯，对软件开发人员尤其如此。</a:t>
            </a: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5962003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892ED60-E242-4255-9B24-3ED2803B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17" y="338417"/>
            <a:ext cx="6181165" cy="61811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9E35BC8-FAEB-4B79-A712-6AF195D98E2B}"/>
              </a:ext>
            </a:extLst>
          </p:cNvPr>
          <p:cNvSpPr txBox="1"/>
          <p:nvPr/>
        </p:nvSpPr>
        <p:spPr>
          <a:xfrm>
            <a:off x="4491315" y="2767279"/>
            <a:ext cx="384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THANKS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44731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FF624C4-CA27-4D4F-885A-507117B87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8539">
            <a:off x="842425" y="-1723877"/>
            <a:ext cx="3883917" cy="52152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8B5AF0F-63D3-40F0-82C3-736CB647E378}"/>
              </a:ext>
            </a:extLst>
          </p:cNvPr>
          <p:cNvSpPr txBox="1"/>
          <p:nvPr/>
        </p:nvSpPr>
        <p:spPr>
          <a:xfrm>
            <a:off x="4849091" y="1690255"/>
            <a:ext cx="386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92D050"/>
                </a:solidFill>
              </a:rPr>
              <a:t>CONTENTS</a:t>
            </a:r>
            <a:endParaRPr lang="zh-CN" altLang="en-US" sz="4400" b="1" dirty="0">
              <a:solidFill>
                <a:srgbClr val="92D05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F9AD27D-3408-469A-957E-9B102BD642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9"/>
          <a:stretch/>
        </p:blipFill>
        <p:spPr>
          <a:xfrm>
            <a:off x="1761702" y="3008019"/>
            <a:ext cx="2021227" cy="8419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6A3647E-7750-4C25-936A-83E0550B3C46}"/>
              </a:ext>
            </a:extLst>
          </p:cNvPr>
          <p:cNvSpPr txBox="1"/>
          <p:nvPr/>
        </p:nvSpPr>
        <p:spPr>
          <a:xfrm>
            <a:off x="2978727" y="3131127"/>
            <a:ext cx="29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背景简介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8CD0660-6F66-4E83-9DAA-D5D26A58BB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9"/>
          <a:stretch/>
        </p:blipFill>
        <p:spPr>
          <a:xfrm>
            <a:off x="6735484" y="3075059"/>
            <a:ext cx="2021227" cy="8419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2C2E096-988B-4D82-A9EF-4D71F6AF8C13}"/>
              </a:ext>
            </a:extLst>
          </p:cNvPr>
          <p:cNvSpPr txBox="1"/>
          <p:nvPr/>
        </p:nvSpPr>
        <p:spPr>
          <a:xfrm>
            <a:off x="7952509" y="3198167"/>
            <a:ext cx="335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开发过程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68F86A8-4B87-4A5C-AAF6-15B15E0C2D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9"/>
          <a:stretch/>
        </p:blipFill>
        <p:spPr>
          <a:xfrm>
            <a:off x="1761702" y="4267105"/>
            <a:ext cx="2021227" cy="84196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DE57CE1-BF74-40E0-AFDB-206F5920E2FB}"/>
              </a:ext>
            </a:extLst>
          </p:cNvPr>
          <p:cNvSpPr txBox="1"/>
          <p:nvPr/>
        </p:nvSpPr>
        <p:spPr>
          <a:xfrm>
            <a:off x="2978727" y="4390213"/>
            <a:ext cx="365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功能简介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5E01D60-E6BD-46FF-A4BF-2196BFADE9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9"/>
          <a:stretch/>
        </p:blipFill>
        <p:spPr>
          <a:xfrm>
            <a:off x="6735484" y="4275197"/>
            <a:ext cx="2021227" cy="8419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81F33D91-4CE4-4A8D-859C-E8C362541E1E}"/>
              </a:ext>
            </a:extLst>
          </p:cNvPr>
          <p:cNvSpPr txBox="1"/>
          <p:nvPr/>
        </p:nvSpPr>
        <p:spPr>
          <a:xfrm>
            <a:off x="7952509" y="4398305"/>
            <a:ext cx="335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经验总结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8734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9E74CD6-CA01-49C0-A16C-935AF3D9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12" y="1829721"/>
            <a:ext cx="6870975" cy="3198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2711E8D-8587-4539-8161-43911F52E429}"/>
              </a:ext>
            </a:extLst>
          </p:cNvPr>
          <p:cNvSpPr txBox="1"/>
          <p:nvPr/>
        </p:nvSpPr>
        <p:spPr>
          <a:xfrm>
            <a:off x="4599709" y="2413337"/>
            <a:ext cx="3435927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PART ONE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FFB6E1-AA4C-4F20-A18E-92F27F62921D}"/>
              </a:ext>
            </a:extLst>
          </p:cNvPr>
          <p:cNvSpPr txBox="1"/>
          <p:nvPr/>
        </p:nvSpPr>
        <p:spPr>
          <a:xfrm>
            <a:off x="5223163" y="3751006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项目</a:t>
            </a:r>
            <a:r>
              <a:rPr lang="zh-CN" altLang="en-US" sz="2800" dirty="0" smtClean="0">
                <a:solidFill>
                  <a:schemeClr val="bg1"/>
                </a:solidFill>
              </a:rPr>
              <a:t>背景简介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3192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3AA357-32ED-448C-9DEB-E85EED9FD092}"/>
              </a:ext>
            </a:extLst>
          </p:cNvPr>
          <p:cNvSpPr txBox="1"/>
          <p:nvPr/>
        </p:nvSpPr>
        <p:spPr>
          <a:xfrm>
            <a:off x="435228" y="404355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项目背景简介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Arc 682">
            <a:extLst>
              <a:ext uri="{FF2B5EF4-FFF2-40B4-BE49-F238E27FC236}">
                <a16:creationId xmlns:a16="http://schemas.microsoft.com/office/drawing/2014/main" xmlns="" id="{5412D2BA-DBE7-4604-8B76-10046C28D7B0}"/>
              </a:ext>
            </a:extLst>
          </p:cNvPr>
          <p:cNvSpPr>
            <a:spLocks/>
          </p:cNvSpPr>
          <p:nvPr/>
        </p:nvSpPr>
        <p:spPr bwMode="auto">
          <a:xfrm rot="18746405">
            <a:off x="5448760" y="2147168"/>
            <a:ext cx="634759" cy="627805"/>
          </a:xfrm>
          <a:custGeom>
            <a:avLst/>
            <a:gdLst>
              <a:gd name="T0" fmla="*/ 7139448 w 21600"/>
              <a:gd name="T1" fmla="*/ 0 h 21356"/>
              <a:gd name="T2" fmla="*/ 47640451 w 21600"/>
              <a:gd name="T3" fmla="*/ 47134805 h 21356"/>
              <a:gd name="T4" fmla="*/ 0 w 21600"/>
              <a:gd name="T5" fmla="*/ 47134805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64" tIns="34282" rIns="68564" bIns="34282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reeform 673">
            <a:extLst>
              <a:ext uri="{FF2B5EF4-FFF2-40B4-BE49-F238E27FC236}">
                <a16:creationId xmlns:a16="http://schemas.microsoft.com/office/drawing/2014/main" xmlns="" id="{2EEE7398-A8DC-4AEE-ABFB-A74000E4B56C}"/>
              </a:ext>
            </a:extLst>
          </p:cNvPr>
          <p:cNvSpPr>
            <a:spLocks noEditPoints="1"/>
          </p:cNvSpPr>
          <p:nvPr/>
        </p:nvSpPr>
        <p:spPr bwMode="auto">
          <a:xfrm rot="21275257">
            <a:off x="5969967" y="2549238"/>
            <a:ext cx="1416154" cy="1417007"/>
          </a:xfrm>
          <a:custGeom>
            <a:avLst/>
            <a:gdLst>
              <a:gd name="T0" fmla="*/ 2469660 w 1816"/>
              <a:gd name="T1" fmla="*/ 1147217 h 1816"/>
              <a:gd name="T2" fmla="*/ 2487032 w 1816"/>
              <a:gd name="T3" fmla="*/ 715562 h 1816"/>
              <a:gd name="T4" fmla="*/ 2246725 w 1816"/>
              <a:gd name="T5" fmla="*/ 614167 h 1816"/>
              <a:gd name="T6" fmla="*/ 2064323 w 1816"/>
              <a:gd name="T7" fmla="*/ 420067 h 1816"/>
              <a:gd name="T8" fmla="*/ 1910874 w 1816"/>
              <a:gd name="T9" fmla="*/ 139057 h 1816"/>
              <a:gd name="T10" fmla="*/ 1543176 w 1816"/>
              <a:gd name="T11" fmla="*/ 168027 h 1816"/>
              <a:gd name="T12" fmla="*/ 1210220 w 1816"/>
              <a:gd name="T13" fmla="*/ 150645 h 1816"/>
              <a:gd name="T14" fmla="*/ 964123 w 1816"/>
              <a:gd name="T15" fmla="*/ 199894 h 1816"/>
              <a:gd name="T16" fmla="*/ 718026 w 1816"/>
              <a:gd name="T17" fmla="*/ 309980 h 1816"/>
              <a:gd name="T18" fmla="*/ 312689 w 1816"/>
              <a:gd name="T19" fmla="*/ 457728 h 1816"/>
              <a:gd name="T20" fmla="*/ 309793 w 1816"/>
              <a:gd name="T21" fmla="*/ 718459 h 1816"/>
              <a:gd name="T22" fmla="*/ 199773 w 1816"/>
              <a:gd name="T23" fmla="*/ 964705 h 1816"/>
              <a:gd name="T24" fmla="*/ 0 w 1816"/>
              <a:gd name="T25" fmla="*/ 1210951 h 1816"/>
              <a:gd name="T26" fmla="*/ 167925 w 1816"/>
              <a:gd name="T27" fmla="*/ 1544107 h 1816"/>
              <a:gd name="T28" fmla="*/ 277945 w 1816"/>
              <a:gd name="T29" fmla="*/ 1854088 h 1816"/>
              <a:gd name="T30" fmla="*/ 416918 w 1816"/>
              <a:gd name="T31" fmla="*/ 2065570 h 1816"/>
              <a:gd name="T32" fmla="*/ 613796 w 1816"/>
              <a:gd name="T33" fmla="*/ 2250978 h 1816"/>
              <a:gd name="T34" fmla="*/ 906218 w 1816"/>
              <a:gd name="T35" fmla="*/ 2569650 h 1816"/>
              <a:gd name="T36" fmla="*/ 1146525 w 1816"/>
              <a:gd name="T37" fmla="*/ 2471151 h 1816"/>
              <a:gd name="T38" fmla="*/ 1415784 w 1816"/>
              <a:gd name="T39" fmla="*/ 2479842 h 1816"/>
              <a:gd name="T40" fmla="*/ 1719787 w 1816"/>
              <a:gd name="T41" fmla="*/ 2569650 h 1816"/>
              <a:gd name="T42" fmla="*/ 1962989 w 1816"/>
              <a:gd name="T43" fmla="*/ 2285743 h 1816"/>
              <a:gd name="T44" fmla="*/ 2209087 w 1816"/>
              <a:gd name="T45" fmla="*/ 2065570 h 1816"/>
              <a:gd name="T46" fmla="*/ 2348059 w 1816"/>
              <a:gd name="T47" fmla="*/ 1854088 h 1816"/>
              <a:gd name="T48" fmla="*/ 2443603 w 1816"/>
              <a:gd name="T49" fmla="*/ 1604945 h 1816"/>
              <a:gd name="T50" fmla="*/ 1314450 w 1816"/>
              <a:gd name="T51" fmla="*/ 2337889 h 1816"/>
              <a:gd name="T52" fmla="*/ 1108886 w 1816"/>
              <a:gd name="T53" fmla="*/ 2317610 h 1816"/>
              <a:gd name="T54" fmla="*/ 871475 w 1816"/>
              <a:gd name="T55" fmla="*/ 2236493 h 1816"/>
              <a:gd name="T56" fmla="*/ 663016 w 1816"/>
              <a:gd name="T57" fmla="*/ 2103231 h 1816"/>
              <a:gd name="T58" fmla="*/ 495090 w 1816"/>
              <a:gd name="T59" fmla="*/ 1926513 h 1816"/>
              <a:gd name="T60" fmla="*/ 370594 w 1816"/>
              <a:gd name="T61" fmla="*/ 1712134 h 1816"/>
              <a:gd name="T62" fmla="*/ 304003 w 1816"/>
              <a:gd name="T63" fmla="*/ 1471682 h 1816"/>
              <a:gd name="T64" fmla="*/ 292422 w 1816"/>
              <a:gd name="T65" fmla="*/ 1263097 h 1816"/>
              <a:gd name="T66" fmla="*/ 338746 w 1816"/>
              <a:gd name="T67" fmla="*/ 1011057 h 1816"/>
              <a:gd name="T68" fmla="*/ 440080 w 1816"/>
              <a:gd name="T69" fmla="*/ 785090 h 1816"/>
              <a:gd name="T70" fmla="*/ 590634 w 1816"/>
              <a:gd name="T71" fmla="*/ 590990 h 1816"/>
              <a:gd name="T72" fmla="*/ 784617 w 1816"/>
              <a:gd name="T73" fmla="*/ 440346 h 1816"/>
              <a:gd name="T74" fmla="*/ 1010447 w 1816"/>
              <a:gd name="T75" fmla="*/ 338950 h 1816"/>
              <a:gd name="T76" fmla="*/ 1262335 w 1816"/>
              <a:gd name="T77" fmla="*/ 292598 h 1816"/>
              <a:gd name="T78" fmla="*/ 1467899 w 1816"/>
              <a:gd name="T79" fmla="*/ 304186 h 1816"/>
              <a:gd name="T80" fmla="*/ 1711101 w 1816"/>
              <a:gd name="T81" fmla="*/ 373715 h 1816"/>
              <a:gd name="T82" fmla="*/ 1925351 w 1816"/>
              <a:gd name="T83" fmla="*/ 495389 h 1816"/>
              <a:gd name="T84" fmla="*/ 2101962 w 1816"/>
              <a:gd name="T85" fmla="*/ 663416 h 1816"/>
              <a:gd name="T86" fmla="*/ 2235144 w 1816"/>
              <a:gd name="T87" fmla="*/ 872001 h 1816"/>
              <a:gd name="T88" fmla="*/ 2313316 w 1816"/>
              <a:gd name="T89" fmla="*/ 1109556 h 1816"/>
              <a:gd name="T90" fmla="*/ 2336478 w 1816"/>
              <a:gd name="T91" fmla="*/ 1315244 h 1816"/>
              <a:gd name="T92" fmla="*/ 2304630 w 1816"/>
              <a:gd name="T93" fmla="*/ 1570181 h 1816"/>
              <a:gd name="T94" fmla="*/ 2211982 w 1816"/>
              <a:gd name="T95" fmla="*/ 1801942 h 1816"/>
              <a:gd name="T96" fmla="*/ 2070114 w 1816"/>
              <a:gd name="T97" fmla="*/ 2001835 h 1816"/>
              <a:gd name="T98" fmla="*/ 1884817 w 1816"/>
              <a:gd name="T99" fmla="*/ 2161171 h 1816"/>
              <a:gd name="T100" fmla="*/ 1664777 w 1816"/>
              <a:gd name="T101" fmla="*/ 2274155 h 1816"/>
              <a:gd name="T102" fmla="*/ 1418680 w 1816"/>
              <a:gd name="T103" fmla="*/ 2332095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lIns="68564" tIns="34282" rIns="68564" bIns="34282" anchor="ctr"/>
          <a:lstStyle/>
          <a:p>
            <a:endParaRPr lang="zh-CN" altLang="en-US"/>
          </a:p>
        </p:txBody>
      </p:sp>
      <p:sp>
        <p:nvSpPr>
          <p:cNvPr id="7" name="Freeform 675">
            <a:extLst>
              <a:ext uri="{FF2B5EF4-FFF2-40B4-BE49-F238E27FC236}">
                <a16:creationId xmlns:a16="http://schemas.microsoft.com/office/drawing/2014/main" xmlns="" id="{FF4460B2-833F-4424-9407-9493CAAA6A0B}"/>
              </a:ext>
            </a:extLst>
          </p:cNvPr>
          <p:cNvSpPr>
            <a:spLocks noEditPoints="1"/>
          </p:cNvSpPr>
          <p:nvPr/>
        </p:nvSpPr>
        <p:spPr bwMode="auto">
          <a:xfrm rot="21275257">
            <a:off x="3813183" y="2478451"/>
            <a:ext cx="2145664" cy="2145664"/>
          </a:xfrm>
          <a:custGeom>
            <a:avLst/>
            <a:gdLst>
              <a:gd name="T0" fmla="*/ 3285144 w 2622"/>
              <a:gd name="T1" fmla="*/ 1506563 h 2622"/>
              <a:gd name="T2" fmla="*/ 3217140 w 2622"/>
              <a:gd name="T3" fmla="*/ 1216236 h 2622"/>
              <a:gd name="T4" fmla="*/ 3154366 w 2622"/>
              <a:gd name="T5" fmla="*/ 776822 h 2622"/>
              <a:gd name="T6" fmla="*/ 2898041 w 2622"/>
              <a:gd name="T7" fmla="*/ 664352 h 2622"/>
              <a:gd name="T8" fmla="*/ 2678334 w 2622"/>
              <a:gd name="T9" fmla="*/ 460339 h 2622"/>
              <a:gd name="T10" fmla="*/ 2424625 w 2622"/>
              <a:gd name="T11" fmla="*/ 300789 h 2622"/>
              <a:gd name="T12" fmla="*/ 2068908 w 2622"/>
              <a:gd name="T13" fmla="*/ 34002 h 2622"/>
              <a:gd name="T14" fmla="*/ 1807352 w 2622"/>
              <a:gd name="T15" fmla="*/ 136009 h 2622"/>
              <a:gd name="T16" fmla="*/ 1509178 w 2622"/>
              <a:gd name="T17" fmla="*/ 146471 h 2622"/>
              <a:gd name="T18" fmla="*/ 1216236 w 2622"/>
              <a:gd name="T19" fmla="*/ 211860 h 2622"/>
              <a:gd name="T20" fmla="*/ 776822 w 2622"/>
              <a:gd name="T21" fmla="*/ 277249 h 2622"/>
              <a:gd name="T22" fmla="*/ 664352 w 2622"/>
              <a:gd name="T23" fmla="*/ 530959 h 2622"/>
              <a:gd name="T24" fmla="*/ 460339 w 2622"/>
              <a:gd name="T25" fmla="*/ 750666 h 2622"/>
              <a:gd name="T26" fmla="*/ 300789 w 2622"/>
              <a:gd name="T27" fmla="*/ 1004375 h 2622"/>
              <a:gd name="T28" fmla="*/ 34002 w 2622"/>
              <a:gd name="T29" fmla="*/ 1360092 h 2622"/>
              <a:gd name="T30" fmla="*/ 136009 w 2622"/>
              <a:gd name="T31" fmla="*/ 1621648 h 2622"/>
              <a:gd name="T32" fmla="*/ 146471 w 2622"/>
              <a:gd name="T33" fmla="*/ 1922437 h 2622"/>
              <a:gd name="T34" fmla="*/ 214476 w 2622"/>
              <a:gd name="T35" fmla="*/ 2212764 h 2622"/>
              <a:gd name="T36" fmla="*/ 277249 w 2622"/>
              <a:gd name="T37" fmla="*/ 2652178 h 2622"/>
              <a:gd name="T38" fmla="*/ 533574 w 2622"/>
              <a:gd name="T39" fmla="*/ 2767263 h 2622"/>
              <a:gd name="T40" fmla="*/ 753281 w 2622"/>
              <a:gd name="T41" fmla="*/ 2971277 h 2622"/>
              <a:gd name="T42" fmla="*/ 1006991 w 2622"/>
              <a:gd name="T43" fmla="*/ 3130826 h 2622"/>
              <a:gd name="T44" fmla="*/ 1362707 w 2622"/>
              <a:gd name="T45" fmla="*/ 3394998 h 2622"/>
              <a:gd name="T46" fmla="*/ 1621648 w 2622"/>
              <a:gd name="T47" fmla="*/ 3295606 h 2622"/>
              <a:gd name="T48" fmla="*/ 1922437 w 2622"/>
              <a:gd name="T49" fmla="*/ 3285144 h 2622"/>
              <a:gd name="T50" fmla="*/ 2215380 w 2622"/>
              <a:gd name="T51" fmla="*/ 3217140 h 2622"/>
              <a:gd name="T52" fmla="*/ 2652178 w 2622"/>
              <a:gd name="T53" fmla="*/ 3154366 h 2622"/>
              <a:gd name="T54" fmla="*/ 2767263 w 2622"/>
              <a:gd name="T55" fmla="*/ 2898041 h 2622"/>
              <a:gd name="T56" fmla="*/ 2971277 w 2622"/>
              <a:gd name="T57" fmla="*/ 2678334 h 2622"/>
              <a:gd name="T58" fmla="*/ 3130826 w 2622"/>
              <a:gd name="T59" fmla="*/ 2424625 h 2622"/>
              <a:gd name="T60" fmla="*/ 3394998 w 2622"/>
              <a:gd name="T61" fmla="*/ 2068908 h 2622"/>
              <a:gd name="T62" fmla="*/ 3295606 w 2622"/>
              <a:gd name="T63" fmla="*/ 1807352 h 2622"/>
              <a:gd name="T64" fmla="*/ 1493485 w 2622"/>
              <a:gd name="T65" fmla="*/ 3149135 h 2622"/>
              <a:gd name="T66" fmla="*/ 1085458 w 2622"/>
              <a:gd name="T67" fmla="*/ 3023588 h 2622"/>
              <a:gd name="T68" fmla="*/ 740204 w 2622"/>
              <a:gd name="T69" fmla="*/ 2788188 h 2622"/>
              <a:gd name="T70" fmla="*/ 473416 w 2622"/>
              <a:gd name="T71" fmla="*/ 2466474 h 2622"/>
              <a:gd name="T72" fmla="*/ 311252 w 2622"/>
              <a:gd name="T73" fmla="*/ 2076755 h 2622"/>
              <a:gd name="T74" fmla="*/ 264172 w 2622"/>
              <a:gd name="T75" fmla="*/ 1715808 h 2622"/>
              <a:gd name="T76" fmla="*/ 329561 w 2622"/>
              <a:gd name="T77" fmla="*/ 1284240 h 2622"/>
              <a:gd name="T78" fmla="*/ 512650 w 2622"/>
              <a:gd name="T79" fmla="*/ 904984 h 2622"/>
              <a:gd name="T80" fmla="*/ 792515 w 2622"/>
              <a:gd name="T81" fmla="*/ 596348 h 2622"/>
              <a:gd name="T82" fmla="*/ 1150847 w 2622"/>
              <a:gd name="T83" fmla="*/ 379256 h 2622"/>
              <a:gd name="T84" fmla="*/ 1566721 w 2622"/>
              <a:gd name="T85" fmla="*/ 272018 h 2622"/>
              <a:gd name="T86" fmla="*/ 1935515 w 2622"/>
              <a:gd name="T87" fmla="*/ 279865 h 2622"/>
              <a:gd name="T88" fmla="*/ 2343542 w 2622"/>
              <a:gd name="T89" fmla="*/ 408027 h 2622"/>
              <a:gd name="T90" fmla="*/ 2691412 w 2622"/>
              <a:gd name="T91" fmla="*/ 640812 h 2622"/>
              <a:gd name="T92" fmla="*/ 2955584 w 2622"/>
              <a:gd name="T93" fmla="*/ 962526 h 2622"/>
              <a:gd name="T94" fmla="*/ 3120364 w 2622"/>
              <a:gd name="T95" fmla="*/ 1352245 h 2622"/>
              <a:gd name="T96" fmla="*/ 3167444 w 2622"/>
              <a:gd name="T97" fmla="*/ 1715808 h 2622"/>
              <a:gd name="T98" fmla="*/ 3102055 w 2622"/>
              <a:gd name="T99" fmla="*/ 2147375 h 2622"/>
              <a:gd name="T100" fmla="*/ 2918966 w 2622"/>
              <a:gd name="T101" fmla="*/ 2526632 h 2622"/>
              <a:gd name="T102" fmla="*/ 2639101 w 2622"/>
              <a:gd name="T103" fmla="*/ 2835268 h 2622"/>
              <a:gd name="T104" fmla="*/ 2280769 w 2622"/>
              <a:gd name="T105" fmla="*/ 3052359 h 2622"/>
              <a:gd name="T106" fmla="*/ 1864895 w 2622"/>
              <a:gd name="T107" fmla="*/ 315959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96B18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 sz="2800" b="1">
              <a:latin typeface="微软雅黑"/>
              <a:ea typeface="微软雅黑"/>
            </a:endParaRPr>
          </a:p>
        </p:txBody>
      </p:sp>
      <p:sp>
        <p:nvSpPr>
          <p:cNvPr id="8" name="Freeform 679">
            <a:extLst>
              <a:ext uri="{FF2B5EF4-FFF2-40B4-BE49-F238E27FC236}">
                <a16:creationId xmlns:a16="http://schemas.microsoft.com/office/drawing/2014/main" xmlns="" id="{5D4BD71D-063C-49D3-B2D9-D4114E05A3AF}"/>
              </a:ext>
            </a:extLst>
          </p:cNvPr>
          <p:cNvSpPr>
            <a:spLocks noEditPoints="1"/>
          </p:cNvSpPr>
          <p:nvPr/>
        </p:nvSpPr>
        <p:spPr bwMode="auto">
          <a:xfrm rot="21275257">
            <a:off x="6859036" y="3818742"/>
            <a:ext cx="1297933" cy="1298827"/>
          </a:xfrm>
          <a:custGeom>
            <a:avLst/>
            <a:gdLst>
              <a:gd name="T0" fmla="*/ 2163936 w 1816"/>
              <a:gd name="T1" fmla="*/ 1005286 h 1816"/>
              <a:gd name="T2" fmla="*/ 2179157 w 1816"/>
              <a:gd name="T3" fmla="*/ 627035 h 1816"/>
              <a:gd name="T4" fmla="*/ 1968598 w 1816"/>
              <a:gd name="T5" fmla="*/ 538183 h 1816"/>
              <a:gd name="T6" fmla="*/ 1808777 w 1816"/>
              <a:gd name="T7" fmla="*/ 368097 h 1816"/>
              <a:gd name="T8" fmla="*/ 1674323 w 1816"/>
              <a:gd name="T9" fmla="*/ 121853 h 1816"/>
              <a:gd name="T10" fmla="*/ 1352143 w 1816"/>
              <a:gd name="T11" fmla="*/ 147239 h 1816"/>
              <a:gd name="T12" fmla="*/ 1060405 w 1816"/>
              <a:gd name="T13" fmla="*/ 132007 h 1816"/>
              <a:gd name="T14" fmla="*/ 844772 w 1816"/>
              <a:gd name="T15" fmla="*/ 175163 h 1816"/>
              <a:gd name="T16" fmla="*/ 629140 w 1816"/>
              <a:gd name="T17" fmla="*/ 271630 h 1816"/>
              <a:gd name="T18" fmla="*/ 273980 w 1816"/>
              <a:gd name="T19" fmla="*/ 401099 h 1816"/>
              <a:gd name="T20" fmla="*/ 271443 w 1816"/>
              <a:gd name="T21" fmla="*/ 629573 h 1816"/>
              <a:gd name="T22" fmla="*/ 175043 w 1816"/>
              <a:gd name="T23" fmla="*/ 845354 h 1816"/>
              <a:gd name="T24" fmla="*/ 0 w 1816"/>
              <a:gd name="T25" fmla="*/ 1061135 h 1816"/>
              <a:gd name="T26" fmla="*/ 147138 w 1816"/>
              <a:gd name="T27" fmla="*/ 1353075 h 1816"/>
              <a:gd name="T28" fmla="*/ 243538 w 1816"/>
              <a:gd name="T29" fmla="*/ 1624705 h 1816"/>
              <a:gd name="T30" fmla="*/ 365307 w 1816"/>
              <a:gd name="T31" fmla="*/ 1810023 h 1816"/>
              <a:gd name="T32" fmla="*/ 537813 w 1816"/>
              <a:gd name="T33" fmla="*/ 1972493 h 1816"/>
              <a:gd name="T34" fmla="*/ 794035 w 1816"/>
              <a:gd name="T35" fmla="*/ 2251739 h 1816"/>
              <a:gd name="T36" fmla="*/ 1004594 w 1816"/>
              <a:gd name="T37" fmla="*/ 2165427 h 1816"/>
              <a:gd name="T38" fmla="*/ 1240521 w 1816"/>
              <a:gd name="T39" fmla="*/ 2173043 h 1816"/>
              <a:gd name="T40" fmla="*/ 1506891 w 1816"/>
              <a:gd name="T41" fmla="*/ 2251739 h 1816"/>
              <a:gd name="T42" fmla="*/ 1719987 w 1816"/>
              <a:gd name="T43" fmla="*/ 2002956 h 1816"/>
              <a:gd name="T44" fmla="*/ 1935619 w 1816"/>
              <a:gd name="T45" fmla="*/ 1810023 h 1816"/>
              <a:gd name="T46" fmla="*/ 2057388 w 1816"/>
              <a:gd name="T47" fmla="*/ 1624705 h 1816"/>
              <a:gd name="T48" fmla="*/ 2141104 w 1816"/>
              <a:gd name="T49" fmla="*/ 1406385 h 1816"/>
              <a:gd name="T50" fmla="*/ 1151732 w 1816"/>
              <a:gd name="T51" fmla="*/ 2048651 h 1816"/>
              <a:gd name="T52" fmla="*/ 971615 w 1816"/>
              <a:gd name="T53" fmla="*/ 2030881 h 1816"/>
              <a:gd name="T54" fmla="*/ 763593 w 1816"/>
              <a:gd name="T55" fmla="*/ 1959800 h 1816"/>
              <a:gd name="T56" fmla="*/ 580939 w 1816"/>
              <a:gd name="T57" fmla="*/ 1843025 h 1816"/>
              <a:gd name="T58" fmla="*/ 433802 w 1816"/>
              <a:gd name="T59" fmla="*/ 1688170 h 1816"/>
              <a:gd name="T60" fmla="*/ 324717 w 1816"/>
              <a:gd name="T61" fmla="*/ 1500313 h 1816"/>
              <a:gd name="T62" fmla="*/ 266370 w 1816"/>
              <a:gd name="T63" fmla="*/ 1289609 h 1816"/>
              <a:gd name="T64" fmla="*/ 256222 w 1816"/>
              <a:gd name="T65" fmla="*/ 1106830 h 1816"/>
              <a:gd name="T66" fmla="*/ 296812 w 1816"/>
              <a:gd name="T67" fmla="*/ 885972 h 1816"/>
              <a:gd name="T68" fmla="*/ 385602 w 1816"/>
              <a:gd name="T69" fmla="*/ 687961 h 1816"/>
              <a:gd name="T70" fmla="*/ 517518 w 1816"/>
              <a:gd name="T71" fmla="*/ 517875 h 1816"/>
              <a:gd name="T72" fmla="*/ 687487 w 1816"/>
              <a:gd name="T73" fmla="*/ 385867 h 1816"/>
              <a:gd name="T74" fmla="*/ 885362 w 1816"/>
              <a:gd name="T75" fmla="*/ 297016 h 1816"/>
              <a:gd name="T76" fmla="*/ 1106068 w 1816"/>
              <a:gd name="T77" fmla="*/ 256399 h 1816"/>
              <a:gd name="T78" fmla="*/ 1286185 w 1816"/>
              <a:gd name="T79" fmla="*/ 266553 h 1816"/>
              <a:gd name="T80" fmla="*/ 1499280 w 1816"/>
              <a:gd name="T81" fmla="*/ 327480 h 1816"/>
              <a:gd name="T82" fmla="*/ 1687008 w 1816"/>
              <a:gd name="T83" fmla="*/ 434101 h 1816"/>
              <a:gd name="T84" fmla="*/ 1841756 w 1816"/>
              <a:gd name="T85" fmla="*/ 581340 h 1816"/>
              <a:gd name="T86" fmla="*/ 1958451 w 1816"/>
              <a:gd name="T87" fmla="*/ 764119 h 1816"/>
              <a:gd name="T88" fmla="*/ 2026946 w 1816"/>
              <a:gd name="T89" fmla="*/ 972284 h 1816"/>
              <a:gd name="T90" fmla="*/ 2047241 w 1816"/>
              <a:gd name="T91" fmla="*/ 1152525 h 1816"/>
              <a:gd name="T92" fmla="*/ 2019335 w 1816"/>
              <a:gd name="T93" fmla="*/ 1375922 h 1816"/>
              <a:gd name="T94" fmla="*/ 1938156 w 1816"/>
              <a:gd name="T95" fmla="*/ 1579010 h 1816"/>
              <a:gd name="T96" fmla="*/ 1813850 w 1816"/>
              <a:gd name="T97" fmla="*/ 1754174 h 1816"/>
              <a:gd name="T98" fmla="*/ 1651492 w 1816"/>
              <a:gd name="T99" fmla="*/ 1893797 h 1816"/>
              <a:gd name="T100" fmla="*/ 1458691 w 1816"/>
              <a:gd name="T101" fmla="*/ 1992802 h 1816"/>
              <a:gd name="T102" fmla="*/ 1243058 w 1816"/>
              <a:gd name="T103" fmla="*/ 2043574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96B18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CN" altLang="en-US" sz="2800" b="1">
              <a:latin typeface="微软雅黑"/>
              <a:ea typeface="微软雅黑"/>
            </a:endParaRPr>
          </a:p>
        </p:txBody>
      </p:sp>
      <p:sp>
        <p:nvSpPr>
          <p:cNvPr id="9" name="Arc 681">
            <a:extLst>
              <a:ext uri="{FF2B5EF4-FFF2-40B4-BE49-F238E27FC236}">
                <a16:creationId xmlns:a16="http://schemas.microsoft.com/office/drawing/2014/main" xmlns="" id="{3B9BC8F8-E6F9-47C9-888C-89AB48051A83}"/>
              </a:ext>
            </a:extLst>
          </p:cNvPr>
          <p:cNvSpPr>
            <a:spLocks/>
          </p:cNvSpPr>
          <p:nvPr/>
        </p:nvSpPr>
        <p:spPr bwMode="auto">
          <a:xfrm rot="4456924">
            <a:off x="4492925" y="3438006"/>
            <a:ext cx="1622352" cy="2166795"/>
          </a:xfrm>
          <a:custGeom>
            <a:avLst/>
            <a:gdLst>
              <a:gd name="T0" fmla="*/ 115621791 w 21600"/>
              <a:gd name="T1" fmla="*/ 0 h 15695"/>
              <a:gd name="T2" fmla="*/ 168290462 w 21600"/>
              <a:gd name="T3" fmla="*/ 152955741 h 15695"/>
              <a:gd name="T4" fmla="*/ 0 w 21600"/>
              <a:gd name="T5" fmla="*/ 152955741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64" tIns="34282" rIns="68564" bIns="34282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Arc 683">
            <a:extLst>
              <a:ext uri="{FF2B5EF4-FFF2-40B4-BE49-F238E27FC236}">
                <a16:creationId xmlns:a16="http://schemas.microsoft.com/office/drawing/2014/main" xmlns="" id="{0AAAB439-03E6-4AC2-83B1-E2851AFA2CDC}"/>
              </a:ext>
            </a:extLst>
          </p:cNvPr>
          <p:cNvSpPr>
            <a:spLocks/>
          </p:cNvSpPr>
          <p:nvPr/>
        </p:nvSpPr>
        <p:spPr bwMode="auto">
          <a:xfrm rot="256945">
            <a:off x="7616776" y="3163871"/>
            <a:ext cx="388405" cy="562244"/>
          </a:xfrm>
          <a:custGeom>
            <a:avLst/>
            <a:gdLst>
              <a:gd name="T0" fmla="*/ 2673113 w 21600"/>
              <a:gd name="T1" fmla="*/ 0 h 31203"/>
              <a:gd name="T2" fmla="*/ 15875916 w 21600"/>
              <a:gd name="T3" fmla="*/ 25874024 h 31203"/>
              <a:gd name="T4" fmla="*/ 0 w 21600"/>
              <a:gd name="T5" fmla="*/ 17708743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64" tIns="34282" rIns="68564" bIns="34282"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446F6F0F-8E99-46E3-B95B-9BEE8ACBE97C}"/>
              </a:ext>
            </a:extLst>
          </p:cNvPr>
          <p:cNvGrpSpPr/>
          <p:nvPr/>
        </p:nvGrpSpPr>
        <p:grpSpPr>
          <a:xfrm>
            <a:off x="4042650" y="2707917"/>
            <a:ext cx="1686730" cy="1685737"/>
            <a:chOff x="2622035" y="1741137"/>
            <a:chExt cx="1686730" cy="1685737"/>
          </a:xfrm>
        </p:grpSpPr>
        <p:sp>
          <p:nvSpPr>
            <p:cNvPr id="12" name="Oval 676">
              <a:extLst>
                <a:ext uri="{FF2B5EF4-FFF2-40B4-BE49-F238E27FC236}">
                  <a16:creationId xmlns:a16="http://schemas.microsoft.com/office/drawing/2014/main" xmlns="" id="{69B0C25D-6B8F-4CB6-A56E-EC8AFC12BB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75257">
              <a:off x="2622035" y="1741137"/>
              <a:ext cx="1686730" cy="1685737"/>
            </a:xfrm>
            <a:prstGeom prst="ellipse">
              <a:avLst/>
            </a:prstGeom>
            <a:solidFill>
              <a:srgbClr val="96B18F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微软雅黑"/>
                <a:ea typeface="微软雅黑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054B6190-D9A3-479A-B7DA-1052B407D081}"/>
                </a:ext>
              </a:extLst>
            </p:cNvPr>
            <p:cNvGrpSpPr/>
            <p:nvPr/>
          </p:nvGrpSpPr>
          <p:grpSpPr>
            <a:xfrm>
              <a:off x="2788558" y="2341522"/>
              <a:ext cx="1230084" cy="537720"/>
              <a:chOff x="6780213" y="3627438"/>
              <a:chExt cx="555626" cy="242887"/>
            </a:xfrm>
            <a:solidFill>
              <a:schemeClr val="bg1"/>
            </a:solidFill>
          </p:grpSpPr>
          <p:sp>
            <p:nvSpPr>
              <p:cNvPr id="14" name="Freeform 4021">
                <a:extLst>
                  <a:ext uri="{FF2B5EF4-FFF2-40B4-BE49-F238E27FC236}">
                    <a16:creationId xmlns:a16="http://schemas.microsoft.com/office/drawing/2014/main" xmlns="" id="{5DD2290F-A25F-41BB-A984-241136E010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6251" y="3781425"/>
                <a:ext cx="93663" cy="88900"/>
              </a:xfrm>
              <a:custGeom>
                <a:avLst/>
                <a:gdLst>
                  <a:gd name="T0" fmla="*/ 0 w 25"/>
                  <a:gd name="T1" fmla="*/ 12 h 24"/>
                  <a:gd name="T2" fmla="*/ 12 w 25"/>
                  <a:gd name="T3" fmla="*/ 24 h 24"/>
                  <a:gd name="T4" fmla="*/ 25 w 25"/>
                  <a:gd name="T5" fmla="*/ 12 h 24"/>
                  <a:gd name="T6" fmla="*/ 12 w 25"/>
                  <a:gd name="T7" fmla="*/ 0 h 24"/>
                  <a:gd name="T8" fmla="*/ 0 w 25"/>
                  <a:gd name="T9" fmla="*/ 12 h 24"/>
                  <a:gd name="T10" fmla="*/ 9 w 25"/>
                  <a:gd name="T11" fmla="*/ 12 h 24"/>
                  <a:gd name="T12" fmla="*/ 12 w 25"/>
                  <a:gd name="T13" fmla="*/ 9 h 24"/>
                  <a:gd name="T14" fmla="*/ 16 w 25"/>
                  <a:gd name="T15" fmla="*/ 12 h 24"/>
                  <a:gd name="T16" fmla="*/ 12 w 25"/>
                  <a:gd name="T17" fmla="*/ 16 h 24"/>
                  <a:gd name="T18" fmla="*/ 9 w 25"/>
                  <a:gd name="T1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0" y="12"/>
                    </a:move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9" y="12"/>
                    </a:moveTo>
                    <a:cubicBezTo>
                      <a:pt x="9" y="10"/>
                      <a:pt x="10" y="9"/>
                      <a:pt x="12" y="9"/>
                    </a:cubicBezTo>
                    <a:cubicBezTo>
                      <a:pt x="14" y="9"/>
                      <a:pt x="16" y="10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10" y="16"/>
                      <a:pt x="9" y="14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4022">
                <a:extLst>
                  <a:ext uri="{FF2B5EF4-FFF2-40B4-BE49-F238E27FC236}">
                    <a16:creationId xmlns:a16="http://schemas.microsoft.com/office/drawing/2014/main" xmlns="" id="{8308921E-CB59-4F0D-A892-EFACF35205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80213" y="3627438"/>
                <a:ext cx="398463" cy="195262"/>
              </a:xfrm>
              <a:custGeom>
                <a:avLst/>
                <a:gdLst>
                  <a:gd name="T0" fmla="*/ 5 w 106"/>
                  <a:gd name="T1" fmla="*/ 47 h 52"/>
                  <a:gd name="T2" fmla="*/ 9 w 106"/>
                  <a:gd name="T3" fmla="*/ 50 h 52"/>
                  <a:gd name="T4" fmla="*/ 25 w 106"/>
                  <a:gd name="T5" fmla="*/ 37 h 52"/>
                  <a:gd name="T6" fmla="*/ 40 w 106"/>
                  <a:gd name="T7" fmla="*/ 50 h 52"/>
                  <a:gd name="T8" fmla="*/ 69 w 106"/>
                  <a:gd name="T9" fmla="*/ 50 h 52"/>
                  <a:gd name="T10" fmla="*/ 84 w 106"/>
                  <a:gd name="T11" fmla="*/ 37 h 52"/>
                  <a:gd name="T12" fmla="*/ 100 w 106"/>
                  <a:gd name="T13" fmla="*/ 51 h 52"/>
                  <a:gd name="T14" fmla="*/ 106 w 106"/>
                  <a:gd name="T15" fmla="*/ 45 h 52"/>
                  <a:gd name="T16" fmla="*/ 83 w 106"/>
                  <a:gd name="T17" fmla="*/ 7 h 52"/>
                  <a:gd name="T18" fmla="*/ 32 w 106"/>
                  <a:gd name="T19" fmla="*/ 21 h 52"/>
                  <a:gd name="T20" fmla="*/ 5 w 106"/>
                  <a:gd name="T21" fmla="*/ 47 h 52"/>
                  <a:gd name="T22" fmla="*/ 72 w 106"/>
                  <a:gd name="T23" fmla="*/ 22 h 52"/>
                  <a:gd name="T24" fmla="*/ 72 w 106"/>
                  <a:gd name="T25" fmla="*/ 9 h 52"/>
                  <a:gd name="T26" fmla="*/ 96 w 106"/>
                  <a:gd name="T27" fmla="*/ 22 h 52"/>
                  <a:gd name="T28" fmla="*/ 72 w 106"/>
                  <a:gd name="T29" fmla="*/ 22 h 52"/>
                  <a:gd name="T30" fmla="*/ 40 w 106"/>
                  <a:gd name="T31" fmla="*/ 22 h 52"/>
                  <a:gd name="T32" fmla="*/ 62 w 106"/>
                  <a:gd name="T33" fmla="*/ 9 h 52"/>
                  <a:gd name="T34" fmla="*/ 68 w 106"/>
                  <a:gd name="T35" fmla="*/ 9 h 52"/>
                  <a:gd name="T36" fmla="*/ 68 w 106"/>
                  <a:gd name="T37" fmla="*/ 22 h 52"/>
                  <a:gd name="T38" fmla="*/ 40 w 106"/>
                  <a:gd name="T39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52">
                    <a:moveTo>
                      <a:pt x="5" y="47"/>
                    </a:moveTo>
                    <a:cubicBezTo>
                      <a:pt x="5" y="48"/>
                      <a:pt x="5" y="50"/>
                      <a:pt x="9" y="50"/>
                    </a:cubicBezTo>
                    <a:cubicBezTo>
                      <a:pt x="10" y="43"/>
                      <a:pt x="17" y="37"/>
                      <a:pt x="25" y="37"/>
                    </a:cubicBezTo>
                    <a:cubicBezTo>
                      <a:pt x="32" y="37"/>
                      <a:pt x="39" y="43"/>
                      <a:pt x="40" y="50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70" y="43"/>
                      <a:pt x="76" y="37"/>
                      <a:pt x="84" y="37"/>
                    </a:cubicBezTo>
                    <a:cubicBezTo>
                      <a:pt x="92" y="37"/>
                      <a:pt x="99" y="43"/>
                      <a:pt x="100" y="51"/>
                    </a:cubicBezTo>
                    <a:cubicBezTo>
                      <a:pt x="102" y="51"/>
                      <a:pt x="106" y="52"/>
                      <a:pt x="106" y="45"/>
                    </a:cubicBezTo>
                    <a:cubicBezTo>
                      <a:pt x="106" y="37"/>
                      <a:pt x="106" y="13"/>
                      <a:pt x="83" y="7"/>
                    </a:cubicBezTo>
                    <a:cubicBezTo>
                      <a:pt x="60" y="0"/>
                      <a:pt x="41" y="6"/>
                      <a:pt x="32" y="21"/>
                    </a:cubicBezTo>
                    <a:cubicBezTo>
                      <a:pt x="32" y="21"/>
                      <a:pt x="0" y="26"/>
                      <a:pt x="5" y="47"/>
                    </a:cubicBezTo>
                    <a:close/>
                    <a:moveTo>
                      <a:pt x="72" y="22"/>
                    </a:moveTo>
                    <a:cubicBezTo>
                      <a:pt x="72" y="9"/>
                      <a:pt x="72" y="9"/>
                      <a:pt x="72" y="9"/>
                    </a:cubicBezTo>
                    <a:cubicBezTo>
                      <a:pt x="83" y="10"/>
                      <a:pt x="92" y="14"/>
                      <a:pt x="96" y="22"/>
                    </a:cubicBezTo>
                    <a:lnTo>
                      <a:pt x="72" y="22"/>
                    </a:lnTo>
                    <a:close/>
                    <a:moveTo>
                      <a:pt x="40" y="22"/>
                    </a:moveTo>
                    <a:cubicBezTo>
                      <a:pt x="40" y="22"/>
                      <a:pt x="45" y="9"/>
                      <a:pt x="62" y="9"/>
                    </a:cubicBezTo>
                    <a:cubicBezTo>
                      <a:pt x="64" y="9"/>
                      <a:pt x="66" y="9"/>
                      <a:pt x="68" y="9"/>
                    </a:cubicBezTo>
                    <a:cubicBezTo>
                      <a:pt x="68" y="22"/>
                      <a:pt x="68" y="22"/>
                      <a:pt x="68" y="22"/>
                    </a:cubicBezTo>
                    <a:lnTo>
                      <a:pt x="4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4023">
                <a:extLst>
                  <a:ext uri="{FF2B5EF4-FFF2-40B4-BE49-F238E27FC236}">
                    <a16:creationId xmlns:a16="http://schemas.microsoft.com/office/drawing/2014/main" xmlns="" id="{E55F0864-FAEC-403A-A8E9-A6519AFFA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626" y="3668713"/>
                <a:ext cx="176213" cy="107950"/>
              </a:xfrm>
              <a:custGeom>
                <a:avLst/>
                <a:gdLst>
                  <a:gd name="T0" fmla="*/ 2 w 47"/>
                  <a:gd name="T1" fmla="*/ 29 h 29"/>
                  <a:gd name="T2" fmla="*/ 4 w 47"/>
                  <a:gd name="T3" fmla="*/ 27 h 29"/>
                  <a:gd name="T4" fmla="*/ 25 w 47"/>
                  <a:gd name="T5" fmla="*/ 20 h 29"/>
                  <a:gd name="T6" fmla="*/ 42 w 47"/>
                  <a:gd name="T7" fmla="*/ 19 h 29"/>
                  <a:gd name="T8" fmla="*/ 47 w 47"/>
                  <a:gd name="T9" fmla="*/ 2 h 29"/>
                  <a:gd name="T10" fmla="*/ 45 w 47"/>
                  <a:gd name="T11" fmla="*/ 0 h 29"/>
                  <a:gd name="T12" fmla="*/ 43 w 47"/>
                  <a:gd name="T13" fmla="*/ 2 h 29"/>
                  <a:gd name="T14" fmla="*/ 40 w 47"/>
                  <a:gd name="T15" fmla="*/ 16 h 29"/>
                  <a:gd name="T16" fmla="*/ 26 w 47"/>
                  <a:gd name="T17" fmla="*/ 16 h 29"/>
                  <a:gd name="T18" fmla="*/ 0 w 47"/>
                  <a:gd name="T19" fmla="*/ 26 h 29"/>
                  <a:gd name="T20" fmla="*/ 1 w 47"/>
                  <a:gd name="T21" fmla="*/ 29 h 29"/>
                  <a:gd name="T22" fmla="*/ 2 w 47"/>
                  <a:gd name="T2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29">
                    <a:moveTo>
                      <a:pt x="2" y="29"/>
                    </a:moveTo>
                    <a:cubicBezTo>
                      <a:pt x="2" y="29"/>
                      <a:pt x="3" y="28"/>
                      <a:pt x="4" y="27"/>
                    </a:cubicBezTo>
                    <a:cubicBezTo>
                      <a:pt x="7" y="16"/>
                      <a:pt x="16" y="18"/>
                      <a:pt x="25" y="20"/>
                    </a:cubicBezTo>
                    <a:cubicBezTo>
                      <a:pt x="31" y="21"/>
                      <a:pt x="38" y="23"/>
                      <a:pt x="42" y="19"/>
                    </a:cubicBezTo>
                    <a:cubicBezTo>
                      <a:pt x="46" y="16"/>
                      <a:pt x="47" y="11"/>
                      <a:pt x="47" y="2"/>
                    </a:cubicBezTo>
                    <a:cubicBezTo>
                      <a:pt x="47" y="1"/>
                      <a:pt x="46" y="0"/>
                      <a:pt x="45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9"/>
                      <a:pt x="42" y="14"/>
                      <a:pt x="40" y="16"/>
                    </a:cubicBezTo>
                    <a:cubicBezTo>
                      <a:pt x="37" y="18"/>
                      <a:pt x="31" y="17"/>
                      <a:pt x="26" y="16"/>
                    </a:cubicBezTo>
                    <a:cubicBezTo>
                      <a:pt x="16" y="14"/>
                      <a:pt x="5" y="12"/>
                      <a:pt x="0" y="26"/>
                    </a:cubicBezTo>
                    <a:cubicBezTo>
                      <a:pt x="0" y="27"/>
                      <a:pt x="0" y="28"/>
                      <a:pt x="1" y="29"/>
                    </a:cubicBezTo>
                    <a:cubicBezTo>
                      <a:pt x="1" y="29"/>
                      <a:pt x="1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4025">
                <a:extLst>
                  <a:ext uri="{FF2B5EF4-FFF2-40B4-BE49-F238E27FC236}">
                    <a16:creationId xmlns:a16="http://schemas.microsoft.com/office/drawing/2014/main" xmlns="" id="{F8D5D279-5C6B-4847-A322-DE163EC97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0088" y="3781425"/>
                <a:ext cx="95250" cy="88900"/>
              </a:xfrm>
              <a:custGeom>
                <a:avLst/>
                <a:gdLst>
                  <a:gd name="T0" fmla="*/ 0 w 25"/>
                  <a:gd name="T1" fmla="*/ 12 h 24"/>
                  <a:gd name="T2" fmla="*/ 12 w 25"/>
                  <a:gd name="T3" fmla="*/ 24 h 24"/>
                  <a:gd name="T4" fmla="*/ 25 w 25"/>
                  <a:gd name="T5" fmla="*/ 12 h 24"/>
                  <a:gd name="T6" fmla="*/ 12 w 25"/>
                  <a:gd name="T7" fmla="*/ 0 h 24"/>
                  <a:gd name="T8" fmla="*/ 0 w 25"/>
                  <a:gd name="T9" fmla="*/ 12 h 24"/>
                  <a:gd name="T10" fmla="*/ 9 w 25"/>
                  <a:gd name="T11" fmla="*/ 12 h 24"/>
                  <a:gd name="T12" fmla="*/ 12 w 25"/>
                  <a:gd name="T13" fmla="*/ 9 h 24"/>
                  <a:gd name="T14" fmla="*/ 16 w 25"/>
                  <a:gd name="T15" fmla="*/ 12 h 24"/>
                  <a:gd name="T16" fmla="*/ 12 w 25"/>
                  <a:gd name="T17" fmla="*/ 16 h 24"/>
                  <a:gd name="T18" fmla="*/ 9 w 25"/>
                  <a:gd name="T1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0" y="12"/>
                    </a:move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9" y="12"/>
                    </a:moveTo>
                    <a:cubicBezTo>
                      <a:pt x="9" y="10"/>
                      <a:pt x="10" y="9"/>
                      <a:pt x="12" y="9"/>
                    </a:cubicBezTo>
                    <a:cubicBezTo>
                      <a:pt x="14" y="9"/>
                      <a:pt x="16" y="10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10" y="16"/>
                      <a:pt x="9" y="14"/>
                      <a:pt x="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C9B9846-ED86-4DF1-A4D4-EBB89919B497}"/>
              </a:ext>
            </a:extLst>
          </p:cNvPr>
          <p:cNvGrpSpPr/>
          <p:nvPr/>
        </p:nvGrpSpPr>
        <p:grpSpPr>
          <a:xfrm>
            <a:off x="7062931" y="4023584"/>
            <a:ext cx="889142" cy="889140"/>
            <a:chOff x="5642314" y="3056807"/>
            <a:chExt cx="889142" cy="889140"/>
          </a:xfrm>
        </p:grpSpPr>
        <p:sp>
          <p:nvSpPr>
            <p:cNvPr id="20" name="Oval 680">
              <a:extLst>
                <a:ext uri="{FF2B5EF4-FFF2-40B4-BE49-F238E27FC236}">
                  <a16:creationId xmlns:a16="http://schemas.microsoft.com/office/drawing/2014/main" xmlns="" id="{8961105A-BC62-4228-BC90-10B26962D0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75257">
              <a:off x="5642314" y="3056807"/>
              <a:ext cx="889142" cy="889140"/>
            </a:xfrm>
            <a:prstGeom prst="ellipse">
              <a:avLst/>
            </a:prstGeom>
            <a:solidFill>
              <a:srgbClr val="96B18F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latin typeface="微软雅黑"/>
                <a:ea typeface="微软雅黑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A24AA412-97F2-4B3D-87BD-6976CA791F61}"/>
                </a:ext>
              </a:extLst>
            </p:cNvPr>
            <p:cNvGrpSpPr/>
            <p:nvPr/>
          </p:nvGrpSpPr>
          <p:grpSpPr>
            <a:xfrm>
              <a:off x="5828905" y="3331035"/>
              <a:ext cx="549033" cy="319870"/>
              <a:chOff x="6983413" y="2925763"/>
              <a:chExt cx="547688" cy="319088"/>
            </a:xfrm>
            <a:solidFill>
              <a:schemeClr val="bg1"/>
            </a:solidFill>
          </p:grpSpPr>
          <p:sp>
            <p:nvSpPr>
              <p:cNvPr id="22" name="Freeform 3843">
                <a:extLst>
                  <a:ext uri="{FF2B5EF4-FFF2-40B4-BE49-F238E27FC236}">
                    <a16:creationId xmlns:a16="http://schemas.microsoft.com/office/drawing/2014/main" xmlns="" id="{D9FBACDD-323D-41F4-81AF-255539632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6626" y="2959101"/>
                <a:ext cx="104775" cy="150813"/>
              </a:xfrm>
              <a:custGeom>
                <a:avLst/>
                <a:gdLst>
                  <a:gd name="T0" fmla="*/ 4 w 28"/>
                  <a:gd name="T1" fmla="*/ 40 h 40"/>
                  <a:gd name="T2" fmla="*/ 2 w 28"/>
                  <a:gd name="T3" fmla="*/ 40 h 40"/>
                  <a:gd name="T4" fmla="*/ 1 w 28"/>
                  <a:gd name="T5" fmla="*/ 35 h 40"/>
                  <a:gd name="T6" fmla="*/ 21 w 28"/>
                  <a:gd name="T7" fmla="*/ 2 h 40"/>
                  <a:gd name="T8" fmla="*/ 26 w 28"/>
                  <a:gd name="T9" fmla="*/ 1 h 40"/>
                  <a:gd name="T10" fmla="*/ 27 w 28"/>
                  <a:gd name="T11" fmla="*/ 5 h 40"/>
                  <a:gd name="T12" fmla="*/ 7 w 28"/>
                  <a:gd name="T13" fmla="*/ 39 h 40"/>
                  <a:gd name="T14" fmla="*/ 4 w 28"/>
                  <a:gd name="T1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40">
                    <a:moveTo>
                      <a:pt x="4" y="40"/>
                    </a:moveTo>
                    <a:cubicBezTo>
                      <a:pt x="4" y="40"/>
                      <a:pt x="3" y="40"/>
                      <a:pt x="2" y="40"/>
                    </a:cubicBezTo>
                    <a:cubicBezTo>
                      <a:pt x="1" y="39"/>
                      <a:pt x="0" y="37"/>
                      <a:pt x="1" y="35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0"/>
                      <a:pt x="24" y="0"/>
                      <a:pt x="26" y="1"/>
                    </a:cubicBezTo>
                    <a:cubicBezTo>
                      <a:pt x="28" y="2"/>
                      <a:pt x="28" y="4"/>
                      <a:pt x="27" y="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0"/>
                      <a:pt x="5" y="40"/>
                      <a:pt x="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844">
                <a:extLst>
                  <a:ext uri="{FF2B5EF4-FFF2-40B4-BE49-F238E27FC236}">
                    <a16:creationId xmlns:a16="http://schemas.microsoft.com/office/drawing/2014/main" xmlns="" id="{088B7474-EEF5-4F77-A460-DEE03BBFC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6788" y="2952751"/>
                <a:ext cx="109538" cy="25400"/>
              </a:xfrm>
              <a:custGeom>
                <a:avLst/>
                <a:gdLst>
                  <a:gd name="T0" fmla="*/ 26 w 29"/>
                  <a:gd name="T1" fmla="*/ 7 h 7"/>
                  <a:gd name="T2" fmla="*/ 4 w 29"/>
                  <a:gd name="T3" fmla="*/ 7 h 7"/>
                  <a:gd name="T4" fmla="*/ 0 w 29"/>
                  <a:gd name="T5" fmla="*/ 4 h 7"/>
                  <a:gd name="T6" fmla="*/ 4 w 29"/>
                  <a:gd name="T7" fmla="*/ 0 h 7"/>
                  <a:gd name="T8" fmla="*/ 26 w 29"/>
                  <a:gd name="T9" fmla="*/ 0 h 7"/>
                  <a:gd name="T10" fmla="*/ 29 w 29"/>
                  <a:gd name="T11" fmla="*/ 4 h 7"/>
                  <a:gd name="T12" fmla="*/ 26 w 29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7">
                    <a:moveTo>
                      <a:pt x="26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8" y="0"/>
                      <a:pt x="29" y="2"/>
                      <a:pt x="29" y="4"/>
                    </a:cubicBezTo>
                    <a:cubicBezTo>
                      <a:pt x="29" y="5"/>
                      <a:pt x="28" y="7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3845">
                <a:extLst>
                  <a:ext uri="{FF2B5EF4-FFF2-40B4-BE49-F238E27FC236}">
                    <a16:creationId xmlns:a16="http://schemas.microsoft.com/office/drawing/2014/main" xmlns="" id="{D852E15F-08CF-436B-AE25-E40C5C59A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9463" y="2925763"/>
                <a:ext cx="101600" cy="90488"/>
              </a:xfrm>
              <a:custGeom>
                <a:avLst/>
                <a:gdLst>
                  <a:gd name="T0" fmla="*/ 10 w 27"/>
                  <a:gd name="T1" fmla="*/ 24 h 24"/>
                  <a:gd name="T2" fmla="*/ 7 w 27"/>
                  <a:gd name="T3" fmla="*/ 22 h 24"/>
                  <a:gd name="T4" fmla="*/ 1 w 27"/>
                  <a:gd name="T5" fmla="*/ 9 h 24"/>
                  <a:gd name="T6" fmla="*/ 1 w 27"/>
                  <a:gd name="T7" fmla="*/ 6 h 24"/>
                  <a:gd name="T8" fmla="*/ 3 w 27"/>
                  <a:gd name="T9" fmla="*/ 4 h 24"/>
                  <a:gd name="T10" fmla="*/ 22 w 27"/>
                  <a:gd name="T11" fmla="*/ 1 h 24"/>
                  <a:gd name="T12" fmla="*/ 26 w 27"/>
                  <a:gd name="T13" fmla="*/ 3 h 24"/>
                  <a:gd name="T14" fmla="*/ 24 w 27"/>
                  <a:gd name="T15" fmla="*/ 7 h 24"/>
                  <a:gd name="T16" fmla="*/ 9 w 27"/>
                  <a:gd name="T17" fmla="*/ 10 h 24"/>
                  <a:gd name="T18" fmla="*/ 13 w 27"/>
                  <a:gd name="T19" fmla="*/ 19 h 24"/>
                  <a:gd name="T20" fmla="*/ 11 w 27"/>
                  <a:gd name="T21" fmla="*/ 23 h 24"/>
                  <a:gd name="T22" fmla="*/ 10 w 27"/>
                  <a:gd name="T2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24">
                    <a:moveTo>
                      <a:pt x="10" y="24"/>
                    </a:moveTo>
                    <a:cubicBezTo>
                      <a:pt x="8" y="24"/>
                      <a:pt x="7" y="23"/>
                      <a:pt x="7" y="2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2" y="5"/>
                      <a:pt x="3" y="4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4" y="0"/>
                      <a:pt x="26" y="1"/>
                      <a:pt x="26" y="3"/>
                    </a:cubicBezTo>
                    <a:cubicBezTo>
                      <a:pt x="27" y="5"/>
                      <a:pt x="26" y="7"/>
                      <a:pt x="24" y="7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2"/>
                      <a:pt x="11" y="23"/>
                    </a:cubicBezTo>
                    <a:cubicBezTo>
                      <a:pt x="11" y="23"/>
                      <a:pt x="10" y="24"/>
                      <a:pt x="1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3846">
                <a:extLst>
                  <a:ext uri="{FF2B5EF4-FFF2-40B4-BE49-F238E27FC236}">
                    <a16:creationId xmlns:a16="http://schemas.microsoft.com/office/drawing/2014/main" xmlns="" id="{2C441875-6888-4D7D-83CE-1A03F2A992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9013" y="3052763"/>
                <a:ext cx="192088" cy="192088"/>
              </a:xfrm>
              <a:custGeom>
                <a:avLst/>
                <a:gdLst>
                  <a:gd name="T0" fmla="*/ 26 w 51"/>
                  <a:gd name="T1" fmla="*/ 51 h 51"/>
                  <a:gd name="T2" fmla="*/ 0 w 51"/>
                  <a:gd name="T3" fmla="*/ 26 h 51"/>
                  <a:gd name="T4" fmla="*/ 26 w 51"/>
                  <a:gd name="T5" fmla="*/ 0 h 51"/>
                  <a:gd name="T6" fmla="*/ 51 w 51"/>
                  <a:gd name="T7" fmla="*/ 26 h 51"/>
                  <a:gd name="T8" fmla="*/ 26 w 51"/>
                  <a:gd name="T9" fmla="*/ 51 h 51"/>
                  <a:gd name="T10" fmla="*/ 26 w 51"/>
                  <a:gd name="T11" fmla="*/ 7 h 51"/>
                  <a:gd name="T12" fmla="*/ 7 w 51"/>
                  <a:gd name="T13" fmla="*/ 26 h 51"/>
                  <a:gd name="T14" fmla="*/ 26 w 51"/>
                  <a:gd name="T15" fmla="*/ 44 h 51"/>
                  <a:gd name="T16" fmla="*/ 44 w 51"/>
                  <a:gd name="T17" fmla="*/ 26 h 51"/>
                  <a:gd name="T18" fmla="*/ 26 w 51"/>
                  <a:gd name="T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cubicBezTo>
                      <a:pt x="12" y="51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1"/>
                      <a:pt x="26" y="51"/>
                    </a:cubicBezTo>
                    <a:close/>
                    <a:moveTo>
                      <a:pt x="26" y="7"/>
                    </a:moveTo>
                    <a:cubicBezTo>
                      <a:pt x="15" y="7"/>
                      <a:pt x="7" y="15"/>
                      <a:pt x="7" y="26"/>
                    </a:cubicBezTo>
                    <a:cubicBezTo>
                      <a:pt x="7" y="36"/>
                      <a:pt x="15" y="44"/>
                      <a:pt x="26" y="44"/>
                    </a:cubicBezTo>
                    <a:cubicBezTo>
                      <a:pt x="36" y="44"/>
                      <a:pt x="44" y="36"/>
                      <a:pt x="44" y="26"/>
                    </a:cubicBezTo>
                    <a:cubicBezTo>
                      <a:pt x="44" y="15"/>
                      <a:pt x="36" y="7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847">
                <a:extLst>
                  <a:ext uri="{FF2B5EF4-FFF2-40B4-BE49-F238E27FC236}">
                    <a16:creationId xmlns:a16="http://schemas.microsoft.com/office/drawing/2014/main" xmlns="" id="{81ED0B2F-5169-4191-87FC-D452A1F88C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3413" y="3052763"/>
                <a:ext cx="190500" cy="192088"/>
              </a:xfrm>
              <a:custGeom>
                <a:avLst/>
                <a:gdLst>
                  <a:gd name="T0" fmla="*/ 26 w 51"/>
                  <a:gd name="T1" fmla="*/ 51 h 51"/>
                  <a:gd name="T2" fmla="*/ 0 w 51"/>
                  <a:gd name="T3" fmla="*/ 26 h 51"/>
                  <a:gd name="T4" fmla="*/ 26 w 51"/>
                  <a:gd name="T5" fmla="*/ 0 h 51"/>
                  <a:gd name="T6" fmla="*/ 51 w 51"/>
                  <a:gd name="T7" fmla="*/ 26 h 51"/>
                  <a:gd name="T8" fmla="*/ 26 w 51"/>
                  <a:gd name="T9" fmla="*/ 51 h 51"/>
                  <a:gd name="T10" fmla="*/ 26 w 51"/>
                  <a:gd name="T11" fmla="*/ 7 h 51"/>
                  <a:gd name="T12" fmla="*/ 7 w 51"/>
                  <a:gd name="T13" fmla="*/ 26 h 51"/>
                  <a:gd name="T14" fmla="*/ 26 w 51"/>
                  <a:gd name="T15" fmla="*/ 44 h 51"/>
                  <a:gd name="T16" fmla="*/ 44 w 51"/>
                  <a:gd name="T17" fmla="*/ 26 h 51"/>
                  <a:gd name="T18" fmla="*/ 26 w 51"/>
                  <a:gd name="T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51">
                    <a:moveTo>
                      <a:pt x="26" y="51"/>
                    </a:moveTo>
                    <a:cubicBezTo>
                      <a:pt x="12" y="51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1"/>
                      <a:pt x="26" y="51"/>
                    </a:cubicBezTo>
                    <a:close/>
                    <a:moveTo>
                      <a:pt x="26" y="7"/>
                    </a:moveTo>
                    <a:cubicBezTo>
                      <a:pt x="15" y="7"/>
                      <a:pt x="7" y="15"/>
                      <a:pt x="7" y="26"/>
                    </a:cubicBezTo>
                    <a:cubicBezTo>
                      <a:pt x="7" y="36"/>
                      <a:pt x="15" y="44"/>
                      <a:pt x="26" y="44"/>
                    </a:cubicBezTo>
                    <a:cubicBezTo>
                      <a:pt x="36" y="44"/>
                      <a:pt x="44" y="36"/>
                      <a:pt x="44" y="26"/>
                    </a:cubicBezTo>
                    <a:cubicBezTo>
                      <a:pt x="44" y="15"/>
                      <a:pt x="36" y="7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848">
                <a:extLst>
                  <a:ext uri="{FF2B5EF4-FFF2-40B4-BE49-F238E27FC236}">
                    <a16:creationId xmlns:a16="http://schemas.microsoft.com/office/drawing/2014/main" xmlns="" id="{B4115A27-16E5-4562-9962-48853934B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3" y="2989263"/>
                <a:ext cx="385763" cy="176213"/>
              </a:xfrm>
              <a:custGeom>
                <a:avLst/>
                <a:gdLst>
                  <a:gd name="T0" fmla="*/ 4 w 103"/>
                  <a:gd name="T1" fmla="*/ 47 h 47"/>
                  <a:gd name="T2" fmla="*/ 2 w 103"/>
                  <a:gd name="T3" fmla="*/ 46 h 47"/>
                  <a:gd name="T4" fmla="*/ 1 w 103"/>
                  <a:gd name="T5" fmla="*/ 42 h 47"/>
                  <a:gd name="T6" fmla="*/ 24 w 103"/>
                  <a:gd name="T7" fmla="*/ 2 h 47"/>
                  <a:gd name="T8" fmla="*/ 27 w 103"/>
                  <a:gd name="T9" fmla="*/ 0 h 47"/>
                  <a:gd name="T10" fmla="*/ 80 w 103"/>
                  <a:gd name="T11" fmla="*/ 0 h 47"/>
                  <a:gd name="T12" fmla="*/ 83 w 103"/>
                  <a:gd name="T13" fmla="*/ 2 h 47"/>
                  <a:gd name="T14" fmla="*/ 103 w 103"/>
                  <a:gd name="T15" fmla="*/ 42 h 47"/>
                  <a:gd name="T16" fmla="*/ 102 w 103"/>
                  <a:gd name="T17" fmla="*/ 45 h 47"/>
                  <a:gd name="T18" fmla="*/ 100 w 103"/>
                  <a:gd name="T19" fmla="*/ 47 h 47"/>
                  <a:gd name="T20" fmla="*/ 67 w 103"/>
                  <a:gd name="T21" fmla="*/ 47 h 47"/>
                  <a:gd name="T22" fmla="*/ 64 w 103"/>
                  <a:gd name="T23" fmla="*/ 44 h 47"/>
                  <a:gd name="T24" fmla="*/ 67 w 103"/>
                  <a:gd name="T25" fmla="*/ 40 h 47"/>
                  <a:gd name="T26" fmla="*/ 94 w 103"/>
                  <a:gd name="T27" fmla="*/ 40 h 47"/>
                  <a:gd name="T28" fmla="*/ 78 w 103"/>
                  <a:gd name="T29" fmla="*/ 7 h 47"/>
                  <a:gd name="T30" fmla="*/ 29 w 103"/>
                  <a:gd name="T31" fmla="*/ 7 h 47"/>
                  <a:gd name="T32" fmla="*/ 7 w 103"/>
                  <a:gd name="T33" fmla="*/ 45 h 47"/>
                  <a:gd name="T34" fmla="*/ 4 w 103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47">
                    <a:moveTo>
                      <a:pt x="4" y="47"/>
                    </a:moveTo>
                    <a:cubicBezTo>
                      <a:pt x="3" y="47"/>
                      <a:pt x="2" y="47"/>
                      <a:pt x="2" y="46"/>
                    </a:cubicBezTo>
                    <a:cubicBezTo>
                      <a:pt x="0" y="45"/>
                      <a:pt x="0" y="43"/>
                      <a:pt x="1" y="4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0"/>
                      <a:pt x="25" y="0"/>
                      <a:pt x="2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2" y="0"/>
                      <a:pt x="83" y="1"/>
                      <a:pt x="83" y="2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43"/>
                      <a:pt x="103" y="44"/>
                      <a:pt x="102" y="45"/>
                    </a:cubicBezTo>
                    <a:cubicBezTo>
                      <a:pt x="102" y="46"/>
                      <a:pt x="101" y="47"/>
                      <a:pt x="100" y="47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5" y="47"/>
                      <a:pt x="64" y="45"/>
                      <a:pt x="64" y="44"/>
                    </a:cubicBezTo>
                    <a:cubicBezTo>
                      <a:pt x="64" y="42"/>
                      <a:pt x="65" y="40"/>
                      <a:pt x="67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6"/>
                      <a:pt x="5" y="47"/>
                      <a:pt x="4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849">
                <a:extLst>
                  <a:ext uri="{FF2B5EF4-FFF2-40B4-BE49-F238E27FC236}">
                    <a16:creationId xmlns:a16="http://schemas.microsoft.com/office/drawing/2014/main" xmlns="" id="{C5EABBC9-0BC0-4AFF-AC4C-7B40AF403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2638" y="3038476"/>
                <a:ext cx="112713" cy="90488"/>
              </a:xfrm>
              <a:custGeom>
                <a:avLst/>
                <a:gdLst>
                  <a:gd name="T0" fmla="*/ 26 w 30"/>
                  <a:gd name="T1" fmla="*/ 24 h 24"/>
                  <a:gd name="T2" fmla="*/ 24 w 30"/>
                  <a:gd name="T3" fmla="*/ 23 h 24"/>
                  <a:gd name="T4" fmla="*/ 2 w 30"/>
                  <a:gd name="T5" fmla="*/ 6 h 24"/>
                  <a:gd name="T6" fmla="*/ 1 w 30"/>
                  <a:gd name="T7" fmla="*/ 2 h 24"/>
                  <a:gd name="T8" fmla="*/ 6 w 30"/>
                  <a:gd name="T9" fmla="*/ 1 h 24"/>
                  <a:gd name="T10" fmla="*/ 28 w 30"/>
                  <a:gd name="T11" fmla="*/ 18 h 24"/>
                  <a:gd name="T12" fmla="*/ 29 w 30"/>
                  <a:gd name="T13" fmla="*/ 23 h 24"/>
                  <a:gd name="T14" fmla="*/ 26 w 3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4">
                    <a:moveTo>
                      <a:pt x="26" y="24"/>
                    </a:moveTo>
                    <a:cubicBezTo>
                      <a:pt x="25" y="24"/>
                      <a:pt x="25" y="24"/>
                      <a:pt x="24" y="2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0" y="19"/>
                      <a:pt x="30" y="21"/>
                      <a:pt x="29" y="23"/>
                    </a:cubicBezTo>
                    <a:cubicBezTo>
                      <a:pt x="28" y="24"/>
                      <a:pt x="27" y="24"/>
                      <a:pt x="2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3850">
                <a:extLst>
                  <a:ext uri="{FF2B5EF4-FFF2-40B4-BE49-F238E27FC236}">
                    <a16:creationId xmlns:a16="http://schemas.microsoft.com/office/drawing/2014/main" xmlns="" id="{548F4D97-95C9-4777-AF24-B4CA9F33EE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9951" y="3082926"/>
                <a:ext cx="104775" cy="109538"/>
              </a:xfrm>
              <a:custGeom>
                <a:avLst/>
                <a:gdLst>
                  <a:gd name="T0" fmla="*/ 14 w 28"/>
                  <a:gd name="T1" fmla="*/ 29 h 29"/>
                  <a:gd name="T2" fmla="*/ 0 w 28"/>
                  <a:gd name="T3" fmla="*/ 14 h 29"/>
                  <a:gd name="T4" fmla="*/ 14 w 28"/>
                  <a:gd name="T5" fmla="*/ 0 h 29"/>
                  <a:gd name="T6" fmla="*/ 28 w 28"/>
                  <a:gd name="T7" fmla="*/ 14 h 29"/>
                  <a:gd name="T8" fmla="*/ 14 w 28"/>
                  <a:gd name="T9" fmla="*/ 29 h 29"/>
                  <a:gd name="T10" fmla="*/ 14 w 28"/>
                  <a:gd name="T11" fmla="*/ 7 h 29"/>
                  <a:gd name="T12" fmla="*/ 6 w 28"/>
                  <a:gd name="T13" fmla="*/ 14 h 29"/>
                  <a:gd name="T14" fmla="*/ 14 w 28"/>
                  <a:gd name="T15" fmla="*/ 22 h 29"/>
                  <a:gd name="T16" fmla="*/ 22 w 28"/>
                  <a:gd name="T17" fmla="*/ 14 h 29"/>
                  <a:gd name="T18" fmla="*/ 14 w 28"/>
                  <a:gd name="T19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9">
                    <a:moveTo>
                      <a:pt x="14" y="29"/>
                    </a:moveTo>
                    <a:cubicBezTo>
                      <a:pt x="6" y="29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9"/>
                      <a:pt x="14" y="29"/>
                    </a:cubicBezTo>
                    <a:close/>
                    <a:moveTo>
                      <a:pt x="14" y="7"/>
                    </a:moveTo>
                    <a:cubicBezTo>
                      <a:pt x="10" y="7"/>
                      <a:pt x="6" y="10"/>
                      <a:pt x="6" y="14"/>
                    </a:cubicBezTo>
                    <a:cubicBezTo>
                      <a:pt x="6" y="18"/>
                      <a:pt x="10" y="22"/>
                      <a:pt x="14" y="22"/>
                    </a:cubicBezTo>
                    <a:cubicBezTo>
                      <a:pt x="18" y="22"/>
                      <a:pt x="22" y="18"/>
                      <a:pt x="22" y="14"/>
                    </a:cubicBezTo>
                    <a:cubicBezTo>
                      <a:pt x="22" y="10"/>
                      <a:pt x="18" y="7"/>
                      <a:pt x="1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9080AF96-19EE-4B98-8D03-916F5348354F}"/>
              </a:ext>
            </a:extLst>
          </p:cNvPr>
          <p:cNvGrpSpPr/>
          <p:nvPr/>
        </p:nvGrpSpPr>
        <p:grpSpPr>
          <a:xfrm>
            <a:off x="6192238" y="2772435"/>
            <a:ext cx="970614" cy="970613"/>
            <a:chOff x="4771623" y="1805658"/>
            <a:chExt cx="970614" cy="970613"/>
          </a:xfrm>
        </p:grpSpPr>
        <p:sp>
          <p:nvSpPr>
            <p:cNvPr id="31" name="Oval 677">
              <a:extLst>
                <a:ext uri="{FF2B5EF4-FFF2-40B4-BE49-F238E27FC236}">
                  <a16:creationId xmlns:a16="http://schemas.microsoft.com/office/drawing/2014/main" xmlns="" id="{30C5B546-B6BE-45D0-959D-E0E0FC27DD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75257">
              <a:off x="4771623" y="1805658"/>
              <a:ext cx="970614" cy="9706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wrap="none" lIns="68580" tIns="34290" rIns="68580" bIns="3429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46DBC488-44FA-4DB5-A0FD-BB7D995D16AA}"/>
                </a:ext>
              </a:extLst>
            </p:cNvPr>
            <p:cNvGrpSpPr/>
            <p:nvPr/>
          </p:nvGrpSpPr>
          <p:grpSpPr>
            <a:xfrm>
              <a:off x="5006353" y="2079368"/>
              <a:ext cx="591064" cy="351022"/>
              <a:chOff x="5184776" y="5205413"/>
              <a:chExt cx="2232025" cy="1325562"/>
            </a:xfrm>
            <a:solidFill>
              <a:schemeClr val="bg1"/>
            </a:solidFill>
          </p:grpSpPr>
          <p:sp>
            <p:nvSpPr>
              <p:cNvPr id="33" name="Oval 3798">
                <a:extLst>
                  <a:ext uri="{FF2B5EF4-FFF2-40B4-BE49-F238E27FC236}">
                    <a16:creationId xmlns:a16="http://schemas.microsoft.com/office/drawing/2014/main" xmlns="" id="{BD2B24F5-AD52-454E-8CA9-7231D5CD7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713" y="5729288"/>
                <a:ext cx="288925" cy="293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Oval 3799">
                <a:extLst>
                  <a:ext uri="{FF2B5EF4-FFF2-40B4-BE49-F238E27FC236}">
                    <a16:creationId xmlns:a16="http://schemas.microsoft.com/office/drawing/2014/main" xmlns="" id="{EF27D22C-D477-48E7-8DC2-20E52AF31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826" y="5729288"/>
                <a:ext cx="295275" cy="2968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800">
                <a:extLst>
                  <a:ext uri="{FF2B5EF4-FFF2-40B4-BE49-F238E27FC236}">
                    <a16:creationId xmlns:a16="http://schemas.microsoft.com/office/drawing/2014/main" xmlns="" id="{BDB6C454-3BA1-4BF4-B7D2-D6765146E1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84776" y="5205413"/>
                <a:ext cx="1727200" cy="647700"/>
              </a:xfrm>
              <a:custGeom>
                <a:avLst/>
                <a:gdLst>
                  <a:gd name="T0" fmla="*/ 492 w 543"/>
                  <a:gd name="T1" fmla="*/ 82 h 204"/>
                  <a:gd name="T2" fmla="*/ 410 w 543"/>
                  <a:gd name="T3" fmla="*/ 29 h 204"/>
                  <a:gd name="T4" fmla="*/ 225 w 543"/>
                  <a:gd name="T5" fmla="*/ 15 h 204"/>
                  <a:gd name="T6" fmla="*/ 128 w 543"/>
                  <a:gd name="T7" fmla="*/ 82 h 204"/>
                  <a:gd name="T8" fmla="*/ 68 w 543"/>
                  <a:gd name="T9" fmla="*/ 103 h 204"/>
                  <a:gd name="T10" fmla="*/ 6 w 543"/>
                  <a:gd name="T11" fmla="*/ 146 h 204"/>
                  <a:gd name="T12" fmla="*/ 1 w 543"/>
                  <a:gd name="T13" fmla="*/ 204 h 204"/>
                  <a:gd name="T14" fmla="*/ 35 w 543"/>
                  <a:gd name="T15" fmla="*/ 204 h 204"/>
                  <a:gd name="T16" fmla="*/ 88 w 543"/>
                  <a:gd name="T17" fmla="*/ 153 h 204"/>
                  <a:gd name="T18" fmla="*/ 140 w 543"/>
                  <a:gd name="T19" fmla="*/ 204 h 204"/>
                  <a:gd name="T20" fmla="*/ 399 w 543"/>
                  <a:gd name="T21" fmla="*/ 204 h 204"/>
                  <a:gd name="T22" fmla="*/ 451 w 543"/>
                  <a:gd name="T23" fmla="*/ 153 h 204"/>
                  <a:gd name="T24" fmla="*/ 503 w 543"/>
                  <a:gd name="T25" fmla="*/ 204 h 204"/>
                  <a:gd name="T26" fmla="*/ 536 w 543"/>
                  <a:gd name="T27" fmla="*/ 204 h 204"/>
                  <a:gd name="T28" fmla="*/ 542 w 543"/>
                  <a:gd name="T29" fmla="*/ 125 h 204"/>
                  <a:gd name="T30" fmla="*/ 492 w 543"/>
                  <a:gd name="T31" fmla="*/ 82 h 204"/>
                  <a:gd name="T32" fmla="*/ 228 w 543"/>
                  <a:gd name="T33" fmla="*/ 26 h 204"/>
                  <a:gd name="T34" fmla="*/ 279 w 543"/>
                  <a:gd name="T35" fmla="*/ 19 h 204"/>
                  <a:gd name="T36" fmla="*/ 279 w 543"/>
                  <a:gd name="T37" fmla="*/ 77 h 204"/>
                  <a:gd name="T38" fmla="*/ 151 w 543"/>
                  <a:gd name="T39" fmla="*/ 77 h 204"/>
                  <a:gd name="T40" fmla="*/ 228 w 543"/>
                  <a:gd name="T41" fmla="*/ 26 h 204"/>
                  <a:gd name="T42" fmla="*/ 412 w 543"/>
                  <a:gd name="T43" fmla="*/ 77 h 204"/>
                  <a:gd name="T44" fmla="*/ 287 w 543"/>
                  <a:gd name="T45" fmla="*/ 77 h 204"/>
                  <a:gd name="T46" fmla="*/ 287 w 543"/>
                  <a:gd name="T47" fmla="*/ 19 h 204"/>
                  <a:gd name="T48" fmla="*/ 408 w 543"/>
                  <a:gd name="T49" fmla="*/ 40 h 204"/>
                  <a:gd name="T50" fmla="*/ 412 w 543"/>
                  <a:gd name="T5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3" h="204">
                    <a:moveTo>
                      <a:pt x="492" y="82"/>
                    </a:moveTo>
                    <a:cubicBezTo>
                      <a:pt x="492" y="82"/>
                      <a:pt x="435" y="41"/>
                      <a:pt x="410" y="29"/>
                    </a:cubicBezTo>
                    <a:cubicBezTo>
                      <a:pt x="368" y="10"/>
                      <a:pt x="268" y="0"/>
                      <a:pt x="225" y="15"/>
                    </a:cubicBezTo>
                    <a:cubicBezTo>
                      <a:pt x="196" y="25"/>
                      <a:pt x="128" y="82"/>
                      <a:pt x="128" y="82"/>
                    </a:cubicBezTo>
                    <a:cubicBezTo>
                      <a:pt x="128" y="82"/>
                      <a:pt x="84" y="96"/>
                      <a:pt x="68" y="103"/>
                    </a:cubicBezTo>
                    <a:cubicBezTo>
                      <a:pt x="41" y="115"/>
                      <a:pt x="18" y="117"/>
                      <a:pt x="6" y="146"/>
                    </a:cubicBezTo>
                    <a:cubicBezTo>
                      <a:pt x="0" y="159"/>
                      <a:pt x="1" y="204"/>
                      <a:pt x="1" y="204"/>
                    </a:cubicBezTo>
                    <a:cubicBezTo>
                      <a:pt x="35" y="204"/>
                      <a:pt x="35" y="204"/>
                      <a:pt x="35" y="204"/>
                    </a:cubicBezTo>
                    <a:cubicBezTo>
                      <a:pt x="35" y="176"/>
                      <a:pt x="59" y="153"/>
                      <a:pt x="88" y="153"/>
                    </a:cubicBezTo>
                    <a:cubicBezTo>
                      <a:pt x="116" y="153"/>
                      <a:pt x="140" y="176"/>
                      <a:pt x="140" y="204"/>
                    </a:cubicBezTo>
                    <a:cubicBezTo>
                      <a:pt x="399" y="204"/>
                      <a:pt x="399" y="204"/>
                      <a:pt x="399" y="204"/>
                    </a:cubicBezTo>
                    <a:cubicBezTo>
                      <a:pt x="399" y="176"/>
                      <a:pt x="422" y="153"/>
                      <a:pt x="451" y="153"/>
                    </a:cubicBezTo>
                    <a:cubicBezTo>
                      <a:pt x="480" y="153"/>
                      <a:pt x="503" y="176"/>
                      <a:pt x="503" y="204"/>
                    </a:cubicBezTo>
                    <a:cubicBezTo>
                      <a:pt x="536" y="204"/>
                      <a:pt x="536" y="204"/>
                      <a:pt x="536" y="204"/>
                    </a:cubicBezTo>
                    <a:cubicBezTo>
                      <a:pt x="536" y="204"/>
                      <a:pt x="541" y="140"/>
                      <a:pt x="542" y="125"/>
                    </a:cubicBezTo>
                    <a:cubicBezTo>
                      <a:pt x="543" y="101"/>
                      <a:pt x="522" y="87"/>
                      <a:pt x="492" y="82"/>
                    </a:cubicBezTo>
                    <a:close/>
                    <a:moveTo>
                      <a:pt x="228" y="26"/>
                    </a:moveTo>
                    <a:cubicBezTo>
                      <a:pt x="240" y="22"/>
                      <a:pt x="258" y="19"/>
                      <a:pt x="279" y="19"/>
                    </a:cubicBezTo>
                    <a:cubicBezTo>
                      <a:pt x="279" y="77"/>
                      <a:pt x="279" y="77"/>
                      <a:pt x="279" y="77"/>
                    </a:cubicBezTo>
                    <a:cubicBezTo>
                      <a:pt x="151" y="77"/>
                      <a:pt x="151" y="77"/>
                      <a:pt x="151" y="77"/>
                    </a:cubicBezTo>
                    <a:cubicBezTo>
                      <a:pt x="179" y="55"/>
                      <a:pt x="212" y="31"/>
                      <a:pt x="228" y="26"/>
                    </a:cubicBezTo>
                    <a:close/>
                    <a:moveTo>
                      <a:pt x="412" y="77"/>
                    </a:moveTo>
                    <a:cubicBezTo>
                      <a:pt x="287" y="77"/>
                      <a:pt x="287" y="77"/>
                      <a:pt x="287" y="77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32" y="19"/>
                      <a:pt x="382" y="28"/>
                      <a:pt x="408" y="40"/>
                    </a:cubicBezTo>
                    <a:cubicBezTo>
                      <a:pt x="414" y="43"/>
                      <a:pt x="412" y="77"/>
                      <a:pt x="412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801">
                <a:extLst>
                  <a:ext uri="{FF2B5EF4-FFF2-40B4-BE49-F238E27FC236}">
                    <a16:creationId xmlns:a16="http://schemas.microsoft.com/office/drawing/2014/main" xmlns="" id="{9240C67F-9876-41B1-9022-C1B9BC0EB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463" y="6292850"/>
                <a:ext cx="209550" cy="136525"/>
              </a:xfrm>
              <a:custGeom>
                <a:avLst/>
                <a:gdLst>
                  <a:gd name="T0" fmla="*/ 66 w 66"/>
                  <a:gd name="T1" fmla="*/ 35 h 43"/>
                  <a:gd name="T2" fmla="*/ 58 w 66"/>
                  <a:gd name="T3" fmla="*/ 43 h 43"/>
                  <a:gd name="T4" fmla="*/ 8 w 66"/>
                  <a:gd name="T5" fmla="*/ 43 h 43"/>
                  <a:gd name="T6" fmla="*/ 0 w 66"/>
                  <a:gd name="T7" fmla="*/ 35 h 43"/>
                  <a:gd name="T8" fmla="*/ 0 w 66"/>
                  <a:gd name="T9" fmla="*/ 8 h 43"/>
                  <a:gd name="T10" fmla="*/ 8 w 66"/>
                  <a:gd name="T11" fmla="*/ 0 h 43"/>
                  <a:gd name="T12" fmla="*/ 58 w 66"/>
                  <a:gd name="T13" fmla="*/ 0 h 43"/>
                  <a:gd name="T14" fmla="*/ 66 w 66"/>
                  <a:gd name="T15" fmla="*/ 8 h 43"/>
                  <a:gd name="T16" fmla="*/ 66 w 66"/>
                  <a:gd name="T17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43">
                    <a:moveTo>
                      <a:pt x="66" y="35"/>
                    </a:moveTo>
                    <a:cubicBezTo>
                      <a:pt x="66" y="40"/>
                      <a:pt x="63" y="43"/>
                      <a:pt x="5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4" y="43"/>
                      <a:pt x="0" y="40"/>
                      <a:pt x="0" y="3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3" y="0"/>
                      <a:pt x="66" y="4"/>
                      <a:pt x="66" y="8"/>
                    </a:cubicBezTo>
                    <a:lnTo>
                      <a:pt x="6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3803">
                <a:extLst>
                  <a:ext uri="{FF2B5EF4-FFF2-40B4-BE49-F238E27FC236}">
                    <a16:creationId xmlns:a16="http://schemas.microsoft.com/office/drawing/2014/main" xmlns="" id="{1D62A173-EA79-4838-8081-1FB4EB291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938" y="6194425"/>
                <a:ext cx="73025" cy="336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804">
                <a:extLst>
                  <a:ext uri="{FF2B5EF4-FFF2-40B4-BE49-F238E27FC236}">
                    <a16:creationId xmlns:a16="http://schemas.microsoft.com/office/drawing/2014/main" xmlns="" id="{8F5A12E1-F170-4B43-8E45-5F46E691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6257925"/>
                <a:ext cx="222250" cy="41275"/>
              </a:xfrm>
              <a:custGeom>
                <a:avLst/>
                <a:gdLst>
                  <a:gd name="T0" fmla="*/ 70 w 70"/>
                  <a:gd name="T1" fmla="*/ 6 h 13"/>
                  <a:gd name="T2" fmla="*/ 63 w 70"/>
                  <a:gd name="T3" fmla="*/ 13 h 13"/>
                  <a:gd name="T4" fmla="*/ 6 w 70"/>
                  <a:gd name="T5" fmla="*/ 13 h 13"/>
                  <a:gd name="T6" fmla="*/ 0 w 70"/>
                  <a:gd name="T7" fmla="*/ 6 h 13"/>
                  <a:gd name="T8" fmla="*/ 0 w 70"/>
                  <a:gd name="T9" fmla="*/ 6 h 13"/>
                  <a:gd name="T10" fmla="*/ 6 w 70"/>
                  <a:gd name="T11" fmla="*/ 0 h 13"/>
                  <a:gd name="T12" fmla="*/ 63 w 70"/>
                  <a:gd name="T13" fmla="*/ 0 h 13"/>
                  <a:gd name="T14" fmla="*/ 70 w 70"/>
                  <a:gd name="T1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3">
                    <a:moveTo>
                      <a:pt x="70" y="6"/>
                    </a:moveTo>
                    <a:cubicBezTo>
                      <a:pt x="70" y="10"/>
                      <a:pt x="67" y="13"/>
                      <a:pt x="63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0"/>
                      <a:pt x="70" y="3"/>
                      <a:pt x="7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05">
                <a:extLst>
                  <a:ext uri="{FF2B5EF4-FFF2-40B4-BE49-F238E27FC236}">
                    <a16:creationId xmlns:a16="http://schemas.microsoft.com/office/drawing/2014/main" xmlns="" id="{56F7AE4B-E8E5-4686-B2F3-F9660EC72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6419850"/>
                <a:ext cx="222250" cy="41275"/>
              </a:xfrm>
              <a:custGeom>
                <a:avLst/>
                <a:gdLst>
                  <a:gd name="T0" fmla="*/ 70 w 70"/>
                  <a:gd name="T1" fmla="*/ 6 h 13"/>
                  <a:gd name="T2" fmla="*/ 63 w 70"/>
                  <a:gd name="T3" fmla="*/ 13 h 13"/>
                  <a:gd name="T4" fmla="*/ 6 w 70"/>
                  <a:gd name="T5" fmla="*/ 13 h 13"/>
                  <a:gd name="T6" fmla="*/ 0 w 70"/>
                  <a:gd name="T7" fmla="*/ 6 h 13"/>
                  <a:gd name="T8" fmla="*/ 0 w 70"/>
                  <a:gd name="T9" fmla="*/ 6 h 13"/>
                  <a:gd name="T10" fmla="*/ 6 w 70"/>
                  <a:gd name="T11" fmla="*/ 0 h 13"/>
                  <a:gd name="T12" fmla="*/ 63 w 70"/>
                  <a:gd name="T13" fmla="*/ 0 h 13"/>
                  <a:gd name="T14" fmla="*/ 70 w 70"/>
                  <a:gd name="T1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3">
                    <a:moveTo>
                      <a:pt x="70" y="6"/>
                    </a:moveTo>
                    <a:cubicBezTo>
                      <a:pt x="70" y="10"/>
                      <a:pt x="67" y="13"/>
                      <a:pt x="63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0"/>
                      <a:pt x="70" y="3"/>
                      <a:pt x="7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06">
                <a:extLst>
                  <a:ext uri="{FF2B5EF4-FFF2-40B4-BE49-F238E27FC236}">
                    <a16:creationId xmlns:a16="http://schemas.microsoft.com/office/drawing/2014/main" xmlns="" id="{7AED676A-B5DD-483E-A9CA-3278414D1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0588" y="5688013"/>
                <a:ext cx="1446213" cy="687388"/>
              </a:xfrm>
              <a:custGeom>
                <a:avLst/>
                <a:gdLst>
                  <a:gd name="T0" fmla="*/ 341 w 455"/>
                  <a:gd name="T1" fmla="*/ 16 h 216"/>
                  <a:gd name="T2" fmla="*/ 271 w 455"/>
                  <a:gd name="T3" fmla="*/ 0 h 216"/>
                  <a:gd name="T4" fmla="*/ 271 w 455"/>
                  <a:gd name="T5" fmla="*/ 9 h 216"/>
                  <a:gd name="T6" fmla="*/ 338 w 455"/>
                  <a:gd name="T7" fmla="*/ 25 h 216"/>
                  <a:gd name="T8" fmla="*/ 446 w 455"/>
                  <a:gd name="T9" fmla="*/ 100 h 216"/>
                  <a:gd name="T10" fmla="*/ 338 w 455"/>
                  <a:gd name="T11" fmla="*/ 174 h 216"/>
                  <a:gd name="T12" fmla="*/ 71 w 455"/>
                  <a:gd name="T13" fmla="*/ 207 h 216"/>
                  <a:gd name="T14" fmla="*/ 0 w 455"/>
                  <a:gd name="T15" fmla="*/ 205 h 216"/>
                  <a:gd name="T16" fmla="*/ 0 w 455"/>
                  <a:gd name="T17" fmla="*/ 214 h 216"/>
                  <a:gd name="T18" fmla="*/ 71 w 455"/>
                  <a:gd name="T19" fmla="*/ 216 h 216"/>
                  <a:gd name="T20" fmla="*/ 341 w 455"/>
                  <a:gd name="T21" fmla="*/ 183 h 216"/>
                  <a:gd name="T22" fmla="*/ 455 w 455"/>
                  <a:gd name="T23" fmla="*/ 100 h 216"/>
                  <a:gd name="T24" fmla="*/ 341 w 455"/>
                  <a:gd name="T25" fmla="*/ 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5" h="216">
                    <a:moveTo>
                      <a:pt x="341" y="16"/>
                    </a:moveTo>
                    <a:cubicBezTo>
                      <a:pt x="319" y="10"/>
                      <a:pt x="296" y="4"/>
                      <a:pt x="271" y="0"/>
                    </a:cubicBezTo>
                    <a:cubicBezTo>
                      <a:pt x="271" y="9"/>
                      <a:pt x="271" y="9"/>
                      <a:pt x="271" y="9"/>
                    </a:cubicBezTo>
                    <a:cubicBezTo>
                      <a:pt x="295" y="13"/>
                      <a:pt x="318" y="19"/>
                      <a:pt x="338" y="25"/>
                    </a:cubicBezTo>
                    <a:cubicBezTo>
                      <a:pt x="407" y="45"/>
                      <a:pt x="446" y="72"/>
                      <a:pt x="446" y="100"/>
                    </a:cubicBezTo>
                    <a:cubicBezTo>
                      <a:pt x="446" y="127"/>
                      <a:pt x="407" y="154"/>
                      <a:pt x="338" y="174"/>
                    </a:cubicBezTo>
                    <a:cubicBezTo>
                      <a:pt x="267" y="195"/>
                      <a:pt x="172" y="207"/>
                      <a:pt x="71" y="207"/>
                    </a:cubicBezTo>
                    <a:cubicBezTo>
                      <a:pt x="47" y="207"/>
                      <a:pt x="23" y="206"/>
                      <a:pt x="0" y="205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23" y="215"/>
                      <a:pt x="47" y="216"/>
                      <a:pt x="71" y="216"/>
                    </a:cubicBezTo>
                    <a:cubicBezTo>
                      <a:pt x="173" y="216"/>
                      <a:pt x="269" y="204"/>
                      <a:pt x="341" y="183"/>
                    </a:cubicBezTo>
                    <a:cubicBezTo>
                      <a:pt x="415" y="161"/>
                      <a:pt x="455" y="132"/>
                      <a:pt x="455" y="100"/>
                    </a:cubicBezTo>
                    <a:cubicBezTo>
                      <a:pt x="455" y="67"/>
                      <a:pt x="415" y="38"/>
                      <a:pt x="34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58">
            <a:extLst>
              <a:ext uri="{FF2B5EF4-FFF2-40B4-BE49-F238E27FC236}">
                <a16:creationId xmlns:a16="http://schemas.microsoft.com/office/drawing/2014/main" xmlns="" id="{55BD3157-C26C-4E40-B1E0-9104A806F993}"/>
              </a:ext>
            </a:extLst>
          </p:cNvPr>
          <p:cNvSpPr txBox="1"/>
          <p:nvPr/>
        </p:nvSpPr>
        <p:spPr>
          <a:xfrm>
            <a:off x="1645553" y="3223648"/>
            <a:ext cx="2064452" cy="1214162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b="1" dirty="0">
              <a:solidFill>
                <a:srgbClr val="96B18F"/>
              </a:solidFill>
              <a:latin typeface="微软雅黑"/>
              <a:ea typeface="微软雅黑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 smtClean="0">
                <a:latin typeface="微软雅黑"/>
                <a:ea typeface="微软雅黑"/>
              </a:rPr>
              <a:t>下课高峰期？</a:t>
            </a:r>
            <a:endParaRPr lang="en-US" altLang="zh-CN" sz="2800" dirty="0">
              <a:latin typeface="微软雅黑"/>
              <a:ea typeface="微软雅黑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</p:txBody>
      </p:sp>
      <p:sp>
        <p:nvSpPr>
          <p:cNvPr id="43" name="文本框 58">
            <a:extLst>
              <a:ext uri="{FF2B5EF4-FFF2-40B4-BE49-F238E27FC236}">
                <a16:creationId xmlns:a16="http://schemas.microsoft.com/office/drawing/2014/main" xmlns="" id="{D2872F4C-7EE5-4284-9650-36E9F4005625}"/>
              </a:ext>
            </a:extLst>
          </p:cNvPr>
          <p:cNvSpPr txBox="1"/>
          <p:nvPr/>
        </p:nvSpPr>
        <p:spPr>
          <a:xfrm>
            <a:off x="7345010" y="1765867"/>
            <a:ext cx="2176003" cy="918697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lvl="0" algn="just">
              <a:lnSpc>
                <a:spcPct val="120000"/>
              </a:lnSpc>
            </a:pPr>
            <a:endParaRPr lang="en-US" altLang="zh-CN" b="1" dirty="0" smtClean="0">
              <a:solidFill>
                <a:srgbClr val="96B18F"/>
              </a:solidFill>
              <a:latin typeface="微软雅黑"/>
              <a:ea typeface="微软雅黑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2800" dirty="0" smtClean="0">
                <a:latin typeface="微软雅黑"/>
                <a:ea typeface="微软雅黑"/>
              </a:rPr>
              <a:t>点餐人数多？</a:t>
            </a:r>
            <a:endParaRPr lang="en-US" altLang="zh-CN" sz="2800" dirty="0">
              <a:latin typeface="微软雅黑"/>
              <a:ea typeface="微软雅黑"/>
            </a:endParaRPr>
          </a:p>
        </p:txBody>
      </p:sp>
      <p:sp>
        <p:nvSpPr>
          <p:cNvPr id="44" name="文本框 58">
            <a:extLst>
              <a:ext uri="{FF2B5EF4-FFF2-40B4-BE49-F238E27FC236}">
                <a16:creationId xmlns:a16="http://schemas.microsoft.com/office/drawing/2014/main" xmlns="" id="{9B3FA9BA-C6FD-40A9-B048-793623D508E1}"/>
              </a:ext>
            </a:extLst>
          </p:cNvPr>
          <p:cNvSpPr txBox="1"/>
          <p:nvPr/>
        </p:nvSpPr>
        <p:spPr>
          <a:xfrm>
            <a:off x="8296871" y="4303769"/>
            <a:ext cx="2176002" cy="542505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800" dirty="0">
                <a:latin typeface="微软雅黑"/>
                <a:ea typeface="微软雅黑"/>
              </a:rPr>
              <a:t>赶</a:t>
            </a:r>
            <a:r>
              <a:rPr lang="zh-CN" altLang="en-US" sz="2800" dirty="0" smtClean="0">
                <a:latin typeface="微软雅黑"/>
                <a:ea typeface="微软雅黑"/>
              </a:rPr>
              <a:t>时间？</a:t>
            </a:r>
            <a:endParaRPr lang="en-US" altLang="zh-CN" sz="2000" dirty="0">
              <a:latin typeface="微软雅黑"/>
              <a:ea typeface="微软雅黑"/>
            </a:endParaRPr>
          </a:p>
        </p:txBody>
      </p:sp>
      <p:sp>
        <p:nvSpPr>
          <p:cNvPr id="45" name="文本框 58">
            <a:extLst>
              <a:ext uri="{FF2B5EF4-FFF2-40B4-BE49-F238E27FC236}">
                <a16:creationId xmlns:a16="http://schemas.microsoft.com/office/drawing/2014/main" xmlns="" id="{55BD3157-C26C-4E40-B1E0-9104A806F993}"/>
              </a:ext>
            </a:extLst>
          </p:cNvPr>
          <p:cNvSpPr txBox="1"/>
          <p:nvPr/>
        </p:nvSpPr>
        <p:spPr>
          <a:xfrm>
            <a:off x="1891223" y="5087545"/>
            <a:ext cx="3126291" cy="1731227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b="1" dirty="0">
              <a:solidFill>
                <a:srgbClr val="96B18F"/>
              </a:solidFill>
              <a:latin typeface="微软雅黑"/>
              <a:ea typeface="微软雅黑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dirty="0" smtClean="0">
                <a:latin typeface="微软雅黑"/>
                <a:ea typeface="微软雅黑"/>
              </a:rPr>
              <a:t>Don’t   worry!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"/>
                <a:ea typeface="微软雅黑"/>
              </a:rPr>
              <a:t>西小</a:t>
            </a:r>
            <a:r>
              <a:rPr lang="zh-CN" altLang="en-US" sz="2800" dirty="0" smtClean="0">
                <a:latin typeface="微软雅黑"/>
                <a:ea typeface="微软雅黑"/>
              </a:rPr>
              <a:t>餐来帮您！</a:t>
            </a:r>
            <a:endParaRPr lang="en-US" altLang="zh-CN" sz="2800" dirty="0">
              <a:latin typeface="微软雅黑"/>
              <a:ea typeface="微软雅黑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7415612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9E74CD6-CA01-49C0-A16C-935AF3D9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12" y="1829721"/>
            <a:ext cx="6870975" cy="3198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2711E8D-8587-4539-8161-43911F52E429}"/>
              </a:ext>
            </a:extLst>
          </p:cNvPr>
          <p:cNvSpPr txBox="1"/>
          <p:nvPr/>
        </p:nvSpPr>
        <p:spPr>
          <a:xfrm>
            <a:off x="4599709" y="2413337"/>
            <a:ext cx="36164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PART TWO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FFB6E1-AA4C-4F20-A18E-92F27F62921D}"/>
              </a:ext>
            </a:extLst>
          </p:cNvPr>
          <p:cNvSpPr txBox="1"/>
          <p:nvPr/>
        </p:nvSpPr>
        <p:spPr>
          <a:xfrm>
            <a:off x="5236611" y="3705419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开发过程</a:t>
            </a:r>
          </a:p>
        </p:txBody>
      </p:sp>
    </p:spTree>
    <p:extLst>
      <p:ext uri="{BB962C8B-B14F-4D97-AF65-F5344CB8AC3E}">
        <p14:creationId xmlns:p14="http://schemas.microsoft.com/office/powerpoint/2010/main" val="15611627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3AA357-32ED-448C-9DEB-E85EED9FD092}"/>
              </a:ext>
            </a:extLst>
          </p:cNvPr>
          <p:cNvSpPr txBox="1"/>
          <p:nvPr/>
        </p:nvSpPr>
        <p:spPr>
          <a:xfrm>
            <a:off x="584697" y="404355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开发过程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8B6A1BE9-FF9D-44F7-A219-AC5EEFA724F9}"/>
              </a:ext>
            </a:extLst>
          </p:cNvPr>
          <p:cNvCxnSpPr>
            <a:stCxn id="26" idx="7"/>
            <a:endCxn id="32" idx="4"/>
          </p:cNvCxnSpPr>
          <p:nvPr/>
        </p:nvCxnSpPr>
        <p:spPr>
          <a:xfrm flipH="1">
            <a:off x="6405281" y="1473384"/>
            <a:ext cx="5100" cy="482188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280BE112-CCB6-4C07-9EA4-4C337185EB0D}"/>
              </a:ext>
            </a:extLst>
          </p:cNvPr>
          <p:cNvGrpSpPr/>
          <p:nvPr/>
        </p:nvGrpSpPr>
        <p:grpSpPr>
          <a:xfrm>
            <a:off x="5894305" y="1317823"/>
            <a:ext cx="1021953" cy="1021953"/>
            <a:chOff x="4061024" y="1538756"/>
            <a:chExt cx="1021953" cy="1021953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3DC51E49-0C5E-414C-82B8-2E61BC85BC64}"/>
                </a:ext>
              </a:extLst>
            </p:cNvPr>
            <p:cNvSpPr/>
            <p:nvPr/>
          </p:nvSpPr>
          <p:spPr>
            <a:xfrm>
              <a:off x="4061024" y="1538756"/>
              <a:ext cx="1021953" cy="1021953"/>
            </a:xfrm>
            <a:prstGeom prst="ellipse">
              <a:avLst/>
            </a:prstGeom>
            <a:solidFill>
              <a:srgbClr val="96B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ea typeface="微软雅黑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7102103A-C5BB-4470-A47B-BCEDA9E66B2F}"/>
                </a:ext>
              </a:extLst>
            </p:cNvPr>
            <p:cNvGrpSpPr/>
            <p:nvPr/>
          </p:nvGrpSpPr>
          <p:grpSpPr>
            <a:xfrm>
              <a:off x="4309645" y="1692525"/>
              <a:ext cx="524711" cy="714415"/>
              <a:chOff x="4309771" y="1699588"/>
              <a:chExt cx="524711" cy="714415"/>
            </a:xfrm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xmlns="" id="{AC362E00-C121-4E72-A14B-9A31C16BB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090" y="2290393"/>
                <a:ext cx="10343" cy="123610"/>
              </a:xfrm>
              <a:custGeom>
                <a:avLst/>
                <a:gdLst>
                  <a:gd name="T0" fmla="*/ 0 w 17"/>
                  <a:gd name="T1" fmla="*/ 0 h 207"/>
                  <a:gd name="T2" fmla="*/ 17 w 17"/>
                  <a:gd name="T3" fmla="*/ 0 h 207"/>
                  <a:gd name="T4" fmla="*/ 17 w 17"/>
                  <a:gd name="T5" fmla="*/ 207 h 207"/>
                  <a:gd name="T6" fmla="*/ 0 w 17"/>
                  <a:gd name="T7" fmla="*/ 207 h 207"/>
                  <a:gd name="T8" fmla="*/ 0 w 17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07">
                    <a:moveTo>
                      <a:pt x="0" y="0"/>
                    </a:moveTo>
                    <a:cubicBezTo>
                      <a:pt x="5" y="0"/>
                      <a:pt x="11" y="0"/>
                      <a:pt x="17" y="0"/>
                    </a:cubicBezTo>
                    <a:cubicBezTo>
                      <a:pt x="17" y="69"/>
                      <a:pt x="17" y="138"/>
                      <a:pt x="17" y="207"/>
                    </a:cubicBezTo>
                    <a:cubicBezTo>
                      <a:pt x="11" y="207"/>
                      <a:pt x="6" y="207"/>
                      <a:pt x="0" y="207"/>
                    </a:cubicBezTo>
                    <a:cubicBezTo>
                      <a:pt x="0" y="138"/>
                      <a:pt x="0" y="69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xmlns="" id="{F3E81399-95C8-4F7B-B923-DD0F2154F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004" y="2290393"/>
                <a:ext cx="10090" cy="66850"/>
              </a:xfrm>
              <a:custGeom>
                <a:avLst/>
                <a:gdLst>
                  <a:gd name="T0" fmla="*/ 17 w 17"/>
                  <a:gd name="T1" fmla="*/ 112 h 112"/>
                  <a:gd name="T2" fmla="*/ 0 w 17"/>
                  <a:gd name="T3" fmla="*/ 112 h 112"/>
                  <a:gd name="T4" fmla="*/ 0 w 17"/>
                  <a:gd name="T5" fmla="*/ 0 h 112"/>
                  <a:gd name="T6" fmla="*/ 17 w 17"/>
                  <a:gd name="T7" fmla="*/ 0 h 112"/>
                  <a:gd name="T8" fmla="*/ 17 w 17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2">
                    <a:moveTo>
                      <a:pt x="17" y="112"/>
                    </a:moveTo>
                    <a:cubicBezTo>
                      <a:pt x="11" y="112"/>
                      <a:pt x="6" y="112"/>
                      <a:pt x="0" y="112"/>
                    </a:cubicBezTo>
                    <a:cubicBezTo>
                      <a:pt x="0" y="74"/>
                      <a:pt x="0" y="37"/>
                      <a:pt x="0" y="0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17" y="37"/>
                      <a:pt x="17" y="74"/>
                      <a:pt x="17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xmlns="" id="{6DEBFF21-0D5A-41EE-A624-6EA467333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8906" y="2290393"/>
                <a:ext cx="10090" cy="66850"/>
              </a:xfrm>
              <a:custGeom>
                <a:avLst/>
                <a:gdLst>
                  <a:gd name="T0" fmla="*/ 0 w 17"/>
                  <a:gd name="T1" fmla="*/ 0 h 112"/>
                  <a:gd name="T2" fmla="*/ 17 w 17"/>
                  <a:gd name="T3" fmla="*/ 0 h 112"/>
                  <a:gd name="T4" fmla="*/ 17 w 17"/>
                  <a:gd name="T5" fmla="*/ 111 h 112"/>
                  <a:gd name="T6" fmla="*/ 0 w 17"/>
                  <a:gd name="T7" fmla="*/ 112 h 112"/>
                  <a:gd name="T8" fmla="*/ 0 w 1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2">
                    <a:moveTo>
                      <a:pt x="0" y="0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17" y="37"/>
                      <a:pt x="17" y="73"/>
                      <a:pt x="17" y="111"/>
                    </a:cubicBezTo>
                    <a:cubicBezTo>
                      <a:pt x="12" y="112"/>
                      <a:pt x="7" y="112"/>
                      <a:pt x="0" y="112"/>
                    </a:cubicBezTo>
                    <a:cubicBezTo>
                      <a:pt x="0" y="75"/>
                      <a:pt x="0" y="3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xmlns="" id="{4FF830CC-7E19-4B44-8E86-51DCC4B5E4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7236" y="1699588"/>
                <a:ext cx="306250" cy="551956"/>
              </a:xfrm>
              <a:custGeom>
                <a:avLst/>
                <a:gdLst>
                  <a:gd name="T0" fmla="*/ 258 w 513"/>
                  <a:gd name="T1" fmla="*/ 923 h 924"/>
                  <a:gd name="T2" fmla="*/ 123 w 513"/>
                  <a:gd name="T3" fmla="*/ 923 h 924"/>
                  <a:gd name="T4" fmla="*/ 106 w 513"/>
                  <a:gd name="T5" fmla="*/ 910 h 924"/>
                  <a:gd name="T6" fmla="*/ 14 w 513"/>
                  <a:gd name="T7" fmla="*/ 492 h 924"/>
                  <a:gd name="T8" fmla="*/ 19 w 513"/>
                  <a:gd name="T9" fmla="*/ 290 h 924"/>
                  <a:gd name="T10" fmla="*/ 162 w 513"/>
                  <a:gd name="T11" fmla="*/ 69 h 924"/>
                  <a:gd name="T12" fmla="*/ 250 w 513"/>
                  <a:gd name="T13" fmla="*/ 3 h 924"/>
                  <a:gd name="T14" fmla="*/ 268 w 513"/>
                  <a:gd name="T15" fmla="*/ 3 h 924"/>
                  <a:gd name="T16" fmla="*/ 466 w 513"/>
                  <a:gd name="T17" fmla="*/ 207 h 924"/>
                  <a:gd name="T18" fmla="*/ 511 w 513"/>
                  <a:gd name="T19" fmla="*/ 394 h 924"/>
                  <a:gd name="T20" fmla="*/ 451 w 513"/>
                  <a:gd name="T21" fmla="*/ 775 h 924"/>
                  <a:gd name="T22" fmla="*/ 412 w 513"/>
                  <a:gd name="T23" fmla="*/ 912 h 924"/>
                  <a:gd name="T24" fmla="*/ 395 w 513"/>
                  <a:gd name="T25" fmla="*/ 924 h 924"/>
                  <a:gd name="T26" fmla="*/ 258 w 513"/>
                  <a:gd name="T27" fmla="*/ 923 h 924"/>
                  <a:gd name="T28" fmla="*/ 258 w 513"/>
                  <a:gd name="T29" fmla="*/ 923 h 924"/>
                  <a:gd name="T30" fmla="*/ 354 w 513"/>
                  <a:gd name="T31" fmla="*/ 268 h 924"/>
                  <a:gd name="T32" fmla="*/ 258 w 513"/>
                  <a:gd name="T33" fmla="*/ 173 h 924"/>
                  <a:gd name="T34" fmla="*/ 163 w 513"/>
                  <a:gd name="T35" fmla="*/ 269 h 924"/>
                  <a:gd name="T36" fmla="*/ 258 w 513"/>
                  <a:gd name="T37" fmla="*/ 365 h 924"/>
                  <a:gd name="T38" fmla="*/ 354 w 513"/>
                  <a:gd name="T39" fmla="*/ 268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3" h="924">
                    <a:moveTo>
                      <a:pt x="258" y="923"/>
                    </a:moveTo>
                    <a:cubicBezTo>
                      <a:pt x="213" y="923"/>
                      <a:pt x="168" y="922"/>
                      <a:pt x="123" y="923"/>
                    </a:cubicBezTo>
                    <a:cubicBezTo>
                      <a:pt x="113" y="923"/>
                      <a:pt x="109" y="919"/>
                      <a:pt x="106" y="910"/>
                    </a:cubicBezTo>
                    <a:cubicBezTo>
                      <a:pt x="61" y="774"/>
                      <a:pt x="29" y="635"/>
                      <a:pt x="14" y="492"/>
                    </a:cubicBezTo>
                    <a:cubicBezTo>
                      <a:pt x="6" y="425"/>
                      <a:pt x="0" y="357"/>
                      <a:pt x="19" y="290"/>
                    </a:cubicBezTo>
                    <a:cubicBezTo>
                      <a:pt x="43" y="201"/>
                      <a:pt x="94" y="129"/>
                      <a:pt x="162" y="69"/>
                    </a:cubicBezTo>
                    <a:cubicBezTo>
                      <a:pt x="189" y="45"/>
                      <a:pt x="220" y="25"/>
                      <a:pt x="250" y="3"/>
                    </a:cubicBezTo>
                    <a:cubicBezTo>
                      <a:pt x="254" y="0"/>
                      <a:pt x="263" y="0"/>
                      <a:pt x="268" y="3"/>
                    </a:cubicBezTo>
                    <a:cubicBezTo>
                      <a:pt x="350" y="55"/>
                      <a:pt x="419" y="120"/>
                      <a:pt x="466" y="207"/>
                    </a:cubicBezTo>
                    <a:cubicBezTo>
                      <a:pt x="497" y="265"/>
                      <a:pt x="513" y="328"/>
                      <a:pt x="511" y="394"/>
                    </a:cubicBezTo>
                    <a:cubicBezTo>
                      <a:pt x="507" y="524"/>
                      <a:pt x="483" y="650"/>
                      <a:pt x="451" y="775"/>
                    </a:cubicBezTo>
                    <a:cubicBezTo>
                      <a:pt x="440" y="821"/>
                      <a:pt x="424" y="866"/>
                      <a:pt x="412" y="912"/>
                    </a:cubicBezTo>
                    <a:cubicBezTo>
                      <a:pt x="409" y="922"/>
                      <a:pt x="404" y="924"/>
                      <a:pt x="395" y="924"/>
                    </a:cubicBezTo>
                    <a:cubicBezTo>
                      <a:pt x="349" y="923"/>
                      <a:pt x="304" y="923"/>
                      <a:pt x="258" y="923"/>
                    </a:cubicBezTo>
                    <a:cubicBezTo>
                      <a:pt x="258" y="923"/>
                      <a:pt x="258" y="923"/>
                      <a:pt x="258" y="923"/>
                    </a:cubicBezTo>
                    <a:close/>
                    <a:moveTo>
                      <a:pt x="354" y="268"/>
                    </a:moveTo>
                    <a:cubicBezTo>
                      <a:pt x="354" y="216"/>
                      <a:pt x="310" y="173"/>
                      <a:pt x="258" y="173"/>
                    </a:cubicBezTo>
                    <a:cubicBezTo>
                      <a:pt x="206" y="173"/>
                      <a:pt x="163" y="216"/>
                      <a:pt x="163" y="269"/>
                    </a:cubicBezTo>
                    <a:cubicBezTo>
                      <a:pt x="163" y="321"/>
                      <a:pt x="206" y="364"/>
                      <a:pt x="258" y="365"/>
                    </a:cubicBezTo>
                    <a:cubicBezTo>
                      <a:pt x="310" y="365"/>
                      <a:pt x="354" y="321"/>
                      <a:pt x="354" y="2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xmlns="" id="{06973C20-D937-4DA2-BF9A-D77BC5E3D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6079" y="2018704"/>
                <a:ext cx="128403" cy="188694"/>
              </a:xfrm>
              <a:custGeom>
                <a:avLst/>
                <a:gdLst>
                  <a:gd name="T0" fmla="*/ 215 w 215"/>
                  <a:gd name="T1" fmla="*/ 316 h 316"/>
                  <a:gd name="T2" fmla="*/ 0 w 215"/>
                  <a:gd name="T3" fmla="*/ 198 h 316"/>
                  <a:gd name="T4" fmla="*/ 36 w 215"/>
                  <a:gd name="T5" fmla="*/ 0 h 316"/>
                  <a:gd name="T6" fmla="*/ 86 w 215"/>
                  <a:gd name="T7" fmla="*/ 19 h 316"/>
                  <a:gd name="T8" fmla="*/ 173 w 215"/>
                  <a:gd name="T9" fmla="*/ 140 h 316"/>
                  <a:gd name="T10" fmla="*/ 215 w 215"/>
                  <a:gd name="T11" fmla="*/ 308 h 316"/>
                  <a:gd name="T12" fmla="*/ 215 w 215"/>
                  <a:gd name="T1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316">
                    <a:moveTo>
                      <a:pt x="215" y="316"/>
                    </a:moveTo>
                    <a:cubicBezTo>
                      <a:pt x="137" y="237"/>
                      <a:pt x="119" y="227"/>
                      <a:pt x="0" y="198"/>
                    </a:cubicBezTo>
                    <a:cubicBezTo>
                      <a:pt x="12" y="132"/>
                      <a:pt x="24" y="67"/>
                      <a:pt x="36" y="0"/>
                    </a:cubicBezTo>
                    <a:cubicBezTo>
                      <a:pt x="55" y="0"/>
                      <a:pt x="71" y="8"/>
                      <a:pt x="86" y="19"/>
                    </a:cubicBezTo>
                    <a:cubicBezTo>
                      <a:pt x="129" y="49"/>
                      <a:pt x="154" y="93"/>
                      <a:pt x="173" y="140"/>
                    </a:cubicBezTo>
                    <a:cubicBezTo>
                      <a:pt x="196" y="194"/>
                      <a:pt x="208" y="250"/>
                      <a:pt x="215" y="308"/>
                    </a:cubicBezTo>
                    <a:cubicBezTo>
                      <a:pt x="215" y="310"/>
                      <a:pt x="215" y="312"/>
                      <a:pt x="215" y="3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xmlns="" id="{A277FAC0-BFB7-4E1E-91CF-61D0932FC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9771" y="2018704"/>
                <a:ext cx="127646" cy="187433"/>
              </a:xfrm>
              <a:custGeom>
                <a:avLst/>
                <a:gdLst>
                  <a:gd name="T0" fmla="*/ 178 w 214"/>
                  <a:gd name="T1" fmla="*/ 0 h 314"/>
                  <a:gd name="T2" fmla="*/ 214 w 214"/>
                  <a:gd name="T3" fmla="*/ 194 h 314"/>
                  <a:gd name="T4" fmla="*/ 97 w 214"/>
                  <a:gd name="T5" fmla="*/ 236 h 314"/>
                  <a:gd name="T6" fmla="*/ 0 w 214"/>
                  <a:gd name="T7" fmla="*/ 314 h 314"/>
                  <a:gd name="T8" fmla="*/ 3 w 214"/>
                  <a:gd name="T9" fmla="*/ 285 h 314"/>
                  <a:gd name="T10" fmla="*/ 80 w 214"/>
                  <a:gd name="T11" fmla="*/ 69 h 314"/>
                  <a:gd name="T12" fmla="*/ 168 w 214"/>
                  <a:gd name="T13" fmla="*/ 2 h 314"/>
                  <a:gd name="T14" fmla="*/ 178 w 214"/>
                  <a:gd name="T1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314">
                    <a:moveTo>
                      <a:pt x="178" y="0"/>
                    </a:moveTo>
                    <a:cubicBezTo>
                      <a:pt x="190" y="67"/>
                      <a:pt x="202" y="132"/>
                      <a:pt x="214" y="194"/>
                    </a:cubicBezTo>
                    <a:cubicBezTo>
                      <a:pt x="175" y="208"/>
                      <a:pt x="135" y="220"/>
                      <a:pt x="97" y="236"/>
                    </a:cubicBezTo>
                    <a:cubicBezTo>
                      <a:pt x="59" y="253"/>
                      <a:pt x="27" y="280"/>
                      <a:pt x="0" y="314"/>
                    </a:cubicBezTo>
                    <a:cubicBezTo>
                      <a:pt x="1" y="304"/>
                      <a:pt x="2" y="294"/>
                      <a:pt x="3" y="285"/>
                    </a:cubicBezTo>
                    <a:cubicBezTo>
                      <a:pt x="15" y="208"/>
                      <a:pt x="35" y="134"/>
                      <a:pt x="80" y="69"/>
                    </a:cubicBezTo>
                    <a:cubicBezTo>
                      <a:pt x="102" y="38"/>
                      <a:pt x="128" y="11"/>
                      <a:pt x="168" y="2"/>
                    </a:cubicBezTo>
                    <a:cubicBezTo>
                      <a:pt x="171" y="1"/>
                      <a:pt x="174" y="1"/>
                      <a:pt x="1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4E0EF2A4-F65C-4622-BF7D-ED4F9927609B}"/>
              </a:ext>
            </a:extLst>
          </p:cNvPr>
          <p:cNvSpPr/>
          <p:nvPr/>
        </p:nvSpPr>
        <p:spPr>
          <a:xfrm>
            <a:off x="6283839" y="2658889"/>
            <a:ext cx="242888" cy="242888"/>
          </a:xfrm>
          <a:prstGeom prst="ellipse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HK" altLang="en-US">
              <a:ea typeface="微软雅黑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5F0E683F-F4E3-4B7B-BB98-96E073521ADF}"/>
              </a:ext>
            </a:extLst>
          </p:cNvPr>
          <p:cNvSpPr/>
          <p:nvPr/>
        </p:nvSpPr>
        <p:spPr>
          <a:xfrm>
            <a:off x="6283839" y="3689315"/>
            <a:ext cx="242888" cy="242888"/>
          </a:xfrm>
          <a:prstGeom prst="ellipse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HK" altLang="en-US"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0E7A050D-BDA2-4C24-8615-AE90AD1DD9BA}"/>
              </a:ext>
            </a:extLst>
          </p:cNvPr>
          <p:cNvSpPr/>
          <p:nvPr/>
        </p:nvSpPr>
        <p:spPr>
          <a:xfrm>
            <a:off x="6283839" y="5021953"/>
            <a:ext cx="242888" cy="242888"/>
          </a:xfrm>
          <a:prstGeom prst="ellipse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HK" altLang="en-US">
              <a:ea typeface="微软雅黑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67EBED65-8F7B-4990-BA78-BFE1F2F2D4A9}"/>
              </a:ext>
            </a:extLst>
          </p:cNvPr>
          <p:cNvSpPr/>
          <p:nvPr/>
        </p:nvSpPr>
        <p:spPr>
          <a:xfrm>
            <a:off x="6283839" y="6052379"/>
            <a:ext cx="242888" cy="242888"/>
          </a:xfrm>
          <a:prstGeom prst="ellipse">
            <a:avLst/>
          </a:prstGeom>
          <a:solidFill>
            <a:srgbClr val="AFC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zh-HK" altLang="en-US">
              <a:ea typeface="微软雅黑"/>
            </a:endParaRPr>
          </a:p>
        </p:txBody>
      </p:sp>
      <p:sp>
        <p:nvSpPr>
          <p:cNvPr id="33" name="文本框 58">
            <a:extLst>
              <a:ext uri="{FF2B5EF4-FFF2-40B4-BE49-F238E27FC236}">
                <a16:creationId xmlns:a16="http://schemas.microsoft.com/office/drawing/2014/main" xmlns="" id="{50A9E539-E786-4D2C-9114-BF92BFD3F18A}"/>
              </a:ext>
            </a:extLst>
          </p:cNvPr>
          <p:cNvSpPr txBox="1"/>
          <p:nvPr/>
        </p:nvSpPr>
        <p:spPr>
          <a:xfrm>
            <a:off x="4142297" y="2553228"/>
            <a:ext cx="2064452" cy="697098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微软雅黑"/>
                <a:ea typeface="微软雅黑"/>
              </a:rPr>
              <a:t>需求分析</a:t>
            </a:r>
            <a:endParaRPr lang="en-US" altLang="zh-CN" b="1" dirty="0">
              <a:solidFill>
                <a:srgbClr val="96B18F"/>
              </a:solidFill>
              <a:latin typeface="微软雅黑"/>
              <a:ea typeface="微软雅黑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</p:txBody>
      </p:sp>
      <p:sp>
        <p:nvSpPr>
          <p:cNvPr id="34" name="文本框 58">
            <a:extLst>
              <a:ext uri="{FF2B5EF4-FFF2-40B4-BE49-F238E27FC236}">
                <a16:creationId xmlns:a16="http://schemas.microsoft.com/office/drawing/2014/main" xmlns="" id="{7D70CB1F-7FB4-4E85-9274-9ECDE73E4A3D}"/>
              </a:ext>
            </a:extLst>
          </p:cNvPr>
          <p:cNvSpPr txBox="1"/>
          <p:nvPr/>
        </p:nvSpPr>
        <p:spPr>
          <a:xfrm>
            <a:off x="7290478" y="3462210"/>
            <a:ext cx="2064452" cy="697098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微软雅黑"/>
                <a:ea typeface="微软雅黑"/>
              </a:rPr>
              <a:t>概要设计</a:t>
            </a:r>
            <a:endParaRPr lang="en-US" altLang="zh-CN" b="1" dirty="0">
              <a:solidFill>
                <a:srgbClr val="96B18F"/>
              </a:solidFill>
              <a:latin typeface="微软雅黑"/>
              <a:ea typeface="微软雅黑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</p:txBody>
      </p:sp>
      <p:sp>
        <p:nvSpPr>
          <p:cNvPr id="35" name="文本框 58">
            <a:extLst>
              <a:ext uri="{FF2B5EF4-FFF2-40B4-BE49-F238E27FC236}">
                <a16:creationId xmlns:a16="http://schemas.microsoft.com/office/drawing/2014/main" xmlns="" id="{FA8964F3-8A65-4EF5-8CF7-80F46A8FC1D3}"/>
              </a:ext>
            </a:extLst>
          </p:cNvPr>
          <p:cNvSpPr txBox="1"/>
          <p:nvPr/>
        </p:nvSpPr>
        <p:spPr>
          <a:xfrm>
            <a:off x="4185939" y="4956655"/>
            <a:ext cx="2064452" cy="373484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微软雅黑"/>
                <a:ea typeface="微软雅黑"/>
              </a:rPr>
              <a:t>详细设计</a:t>
            </a:r>
            <a:endParaRPr lang="en-US" altLang="zh-CN" b="1" dirty="0">
              <a:solidFill>
                <a:srgbClr val="96B18F"/>
              </a:solidFill>
              <a:latin typeface="微软雅黑"/>
              <a:ea typeface="微软雅黑"/>
            </a:endParaRPr>
          </a:p>
        </p:txBody>
      </p:sp>
      <p:sp>
        <p:nvSpPr>
          <p:cNvPr id="36" name="文本框 58">
            <a:extLst>
              <a:ext uri="{FF2B5EF4-FFF2-40B4-BE49-F238E27FC236}">
                <a16:creationId xmlns:a16="http://schemas.microsoft.com/office/drawing/2014/main" xmlns="" id="{DFCA923A-2481-4AC9-A0DE-0D21BD689183}"/>
              </a:ext>
            </a:extLst>
          </p:cNvPr>
          <p:cNvSpPr txBox="1"/>
          <p:nvPr/>
        </p:nvSpPr>
        <p:spPr>
          <a:xfrm>
            <a:off x="7290478" y="6052379"/>
            <a:ext cx="2064452" cy="373484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96B18F"/>
                </a:solidFill>
                <a:latin typeface="微软雅黑"/>
                <a:ea typeface="微软雅黑"/>
              </a:rPr>
              <a:t>功能实现及测试</a:t>
            </a:r>
            <a:endParaRPr lang="en-US" altLang="zh-CN" b="1" dirty="0">
              <a:solidFill>
                <a:srgbClr val="96B18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9908055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9E74CD6-CA01-49C0-A16C-935AF3D9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12" y="1829721"/>
            <a:ext cx="6870975" cy="3198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2711E8D-8587-4539-8161-43911F52E429}"/>
              </a:ext>
            </a:extLst>
          </p:cNvPr>
          <p:cNvSpPr txBox="1"/>
          <p:nvPr/>
        </p:nvSpPr>
        <p:spPr>
          <a:xfrm>
            <a:off x="4236777" y="2599162"/>
            <a:ext cx="43022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PART THREE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FFB6E1-AA4C-4F20-A18E-92F27F62921D}"/>
              </a:ext>
            </a:extLst>
          </p:cNvPr>
          <p:cNvSpPr txBox="1"/>
          <p:nvPr/>
        </p:nvSpPr>
        <p:spPr>
          <a:xfrm>
            <a:off x="5223163" y="3751006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2FFB6E1-AA4C-4F20-A18E-92F27F62921D}"/>
              </a:ext>
            </a:extLst>
          </p:cNvPr>
          <p:cNvSpPr txBox="1"/>
          <p:nvPr/>
        </p:nvSpPr>
        <p:spPr>
          <a:xfrm>
            <a:off x="4677509" y="3956538"/>
            <a:ext cx="351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功能简介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8155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EF949DC-2847-4AC2-8661-EEA2BE6ED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88830"/>
            <a:ext cx="2148969" cy="1000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13AA357-32ED-448C-9DEB-E85EED9FD092}"/>
              </a:ext>
            </a:extLst>
          </p:cNvPr>
          <p:cNvSpPr txBox="1"/>
          <p:nvPr/>
        </p:nvSpPr>
        <p:spPr>
          <a:xfrm>
            <a:off x="669374" y="418100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软件功能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Shape 2012">
            <a:extLst>
              <a:ext uri="{FF2B5EF4-FFF2-40B4-BE49-F238E27FC236}">
                <a16:creationId xmlns:a16="http://schemas.microsoft.com/office/drawing/2014/main" xmlns="" id="{A36C846C-4896-4A6A-AB10-7AD1426E642C}"/>
              </a:ext>
            </a:extLst>
          </p:cNvPr>
          <p:cNvSpPr/>
          <p:nvPr/>
        </p:nvSpPr>
        <p:spPr>
          <a:xfrm>
            <a:off x="7048947" y="1740047"/>
            <a:ext cx="3369694" cy="1490026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3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24" name="Shape 2013">
            <a:extLst>
              <a:ext uri="{FF2B5EF4-FFF2-40B4-BE49-F238E27FC236}">
                <a16:creationId xmlns:a16="http://schemas.microsoft.com/office/drawing/2014/main" xmlns="" id="{F2B7C855-17F2-45C1-9996-6E8AF358E4B3}"/>
              </a:ext>
            </a:extLst>
          </p:cNvPr>
          <p:cNvSpPr/>
          <p:nvPr/>
        </p:nvSpPr>
        <p:spPr>
          <a:xfrm>
            <a:off x="7048947" y="3830789"/>
            <a:ext cx="3369694" cy="1488448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3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25" name="Shape 2014">
            <a:extLst>
              <a:ext uri="{FF2B5EF4-FFF2-40B4-BE49-F238E27FC236}">
                <a16:creationId xmlns:a16="http://schemas.microsoft.com/office/drawing/2014/main" xmlns="" id="{F80C546D-EE7E-41D4-BA05-6B8A413AB245}"/>
              </a:ext>
            </a:extLst>
          </p:cNvPr>
          <p:cNvSpPr/>
          <p:nvPr/>
        </p:nvSpPr>
        <p:spPr>
          <a:xfrm>
            <a:off x="1760659" y="3829896"/>
            <a:ext cx="3376684" cy="1490025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3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26" name="Shape 2015">
            <a:extLst>
              <a:ext uri="{FF2B5EF4-FFF2-40B4-BE49-F238E27FC236}">
                <a16:creationId xmlns:a16="http://schemas.microsoft.com/office/drawing/2014/main" xmlns="" id="{6C710F6E-1A01-4268-BD9A-7F670127C828}"/>
              </a:ext>
            </a:extLst>
          </p:cNvPr>
          <p:cNvSpPr/>
          <p:nvPr/>
        </p:nvSpPr>
        <p:spPr>
          <a:xfrm>
            <a:off x="1760659" y="1740047"/>
            <a:ext cx="3376684" cy="1490026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3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27" name="Shape 2016">
            <a:extLst>
              <a:ext uri="{FF2B5EF4-FFF2-40B4-BE49-F238E27FC236}">
                <a16:creationId xmlns:a16="http://schemas.microsoft.com/office/drawing/2014/main" xmlns="" id="{37FA7A16-17F2-4CBB-8094-0B17E6B1180A}"/>
              </a:ext>
            </a:extLst>
          </p:cNvPr>
          <p:cNvSpPr/>
          <p:nvPr/>
        </p:nvSpPr>
        <p:spPr>
          <a:xfrm>
            <a:off x="4684174" y="2132992"/>
            <a:ext cx="2823651" cy="2823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6B18F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endParaRPr sz="1733">
              <a:solidFill>
                <a:schemeClr val="bg1"/>
              </a:solidFill>
              <a:latin typeface="Arial"/>
              <a:ea typeface="微软雅黑"/>
            </a:endParaRPr>
          </a:p>
        </p:txBody>
      </p:sp>
      <p:grpSp>
        <p:nvGrpSpPr>
          <p:cNvPr id="36" name="Group 2031">
            <a:extLst>
              <a:ext uri="{FF2B5EF4-FFF2-40B4-BE49-F238E27FC236}">
                <a16:creationId xmlns:a16="http://schemas.microsoft.com/office/drawing/2014/main" xmlns="" id="{FE49E8A2-FCD7-4F8A-B529-8CE45396B590}"/>
              </a:ext>
            </a:extLst>
          </p:cNvPr>
          <p:cNvGrpSpPr/>
          <p:nvPr/>
        </p:nvGrpSpPr>
        <p:grpSpPr>
          <a:xfrm>
            <a:off x="1305577" y="1991215"/>
            <a:ext cx="955237" cy="955237"/>
            <a:chOff x="0" y="0"/>
            <a:chExt cx="1910968" cy="1910968"/>
          </a:xfrm>
        </p:grpSpPr>
        <p:sp>
          <p:nvSpPr>
            <p:cNvPr id="37" name="Shape 2029">
              <a:extLst>
                <a:ext uri="{FF2B5EF4-FFF2-40B4-BE49-F238E27FC236}">
                  <a16:creationId xmlns:a16="http://schemas.microsoft.com/office/drawing/2014/main" xmlns="" id="{0122956A-5CFC-44F8-A4F7-3481987B2378}"/>
                </a:ext>
              </a:extLst>
            </p:cNvPr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6B18F"/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8" name="Shape 2030">
              <a:extLst>
                <a:ext uri="{FF2B5EF4-FFF2-40B4-BE49-F238E27FC236}">
                  <a16:creationId xmlns:a16="http://schemas.microsoft.com/office/drawing/2014/main" xmlns="" id="{6947EC0E-51AA-4A11-8FDD-3D9CF430E97B}"/>
                </a:ext>
              </a:extLst>
            </p:cNvPr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39" name="Group 2034">
            <a:extLst>
              <a:ext uri="{FF2B5EF4-FFF2-40B4-BE49-F238E27FC236}">
                <a16:creationId xmlns:a16="http://schemas.microsoft.com/office/drawing/2014/main" xmlns="" id="{9EDAA7AA-E1AF-4CFF-842C-D4E9B61B92AC}"/>
              </a:ext>
            </a:extLst>
          </p:cNvPr>
          <p:cNvGrpSpPr/>
          <p:nvPr/>
        </p:nvGrpSpPr>
        <p:grpSpPr>
          <a:xfrm>
            <a:off x="1308244" y="4083733"/>
            <a:ext cx="949903" cy="949903"/>
            <a:chOff x="0" y="0"/>
            <a:chExt cx="1900300" cy="1900300"/>
          </a:xfrm>
        </p:grpSpPr>
        <p:sp>
          <p:nvSpPr>
            <p:cNvPr id="40" name="Shape 2032">
              <a:extLst>
                <a:ext uri="{FF2B5EF4-FFF2-40B4-BE49-F238E27FC236}">
                  <a16:creationId xmlns:a16="http://schemas.microsoft.com/office/drawing/2014/main" xmlns="" id="{B6985FB9-79BF-4E31-848C-378D000A6F3F}"/>
                </a:ext>
              </a:extLst>
            </p:cNvPr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41" name="Shape 2033">
              <a:extLst>
                <a:ext uri="{FF2B5EF4-FFF2-40B4-BE49-F238E27FC236}">
                  <a16:creationId xmlns:a16="http://schemas.microsoft.com/office/drawing/2014/main" xmlns="" id="{591EC15F-4E89-43F5-BD38-9F78249D4245}"/>
                </a:ext>
              </a:extLst>
            </p:cNvPr>
            <p:cNvSpPr/>
            <p:nvPr/>
          </p:nvSpPr>
          <p:spPr>
            <a:xfrm flipH="1">
              <a:off x="548028" y="596693"/>
              <a:ext cx="804245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42" name="Shape 2035">
            <a:extLst>
              <a:ext uri="{FF2B5EF4-FFF2-40B4-BE49-F238E27FC236}">
                <a16:creationId xmlns:a16="http://schemas.microsoft.com/office/drawing/2014/main" xmlns="" id="{1C557D1A-583D-450E-BB4F-624BC994F2F3}"/>
              </a:ext>
            </a:extLst>
          </p:cNvPr>
          <p:cNvSpPr/>
          <p:nvPr/>
        </p:nvSpPr>
        <p:spPr>
          <a:xfrm>
            <a:off x="9967429" y="4083730"/>
            <a:ext cx="949905" cy="949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25393" tIns="25393" rIns="25393" bIns="25393" numCol="1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43" name="Group 2040">
            <a:extLst>
              <a:ext uri="{FF2B5EF4-FFF2-40B4-BE49-F238E27FC236}">
                <a16:creationId xmlns:a16="http://schemas.microsoft.com/office/drawing/2014/main" xmlns="" id="{E7B7E601-4A59-4047-B62F-5FCD625D04FF}"/>
              </a:ext>
            </a:extLst>
          </p:cNvPr>
          <p:cNvGrpSpPr/>
          <p:nvPr/>
        </p:nvGrpSpPr>
        <p:grpSpPr>
          <a:xfrm>
            <a:off x="9962122" y="1991215"/>
            <a:ext cx="955237" cy="955237"/>
            <a:chOff x="0" y="0"/>
            <a:chExt cx="1910968" cy="1910968"/>
          </a:xfrm>
        </p:grpSpPr>
        <p:sp>
          <p:nvSpPr>
            <p:cNvPr id="44" name="Shape 2038">
              <a:extLst>
                <a:ext uri="{FF2B5EF4-FFF2-40B4-BE49-F238E27FC236}">
                  <a16:creationId xmlns:a16="http://schemas.microsoft.com/office/drawing/2014/main" xmlns="" id="{B09518F0-169B-4B31-A5EC-3F9F07C3FE97}"/>
                </a:ext>
              </a:extLst>
            </p:cNvPr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45" name="Shape 2039">
              <a:extLst>
                <a:ext uri="{FF2B5EF4-FFF2-40B4-BE49-F238E27FC236}">
                  <a16:creationId xmlns:a16="http://schemas.microsoft.com/office/drawing/2014/main" xmlns="" id="{6BE28759-E5D2-40DD-802D-7FA7B5C490C3}"/>
                </a:ext>
              </a:extLst>
            </p:cNvPr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46" name="Text Placeholder 5">
            <a:extLst>
              <a:ext uri="{FF2B5EF4-FFF2-40B4-BE49-F238E27FC236}">
                <a16:creationId xmlns:a16="http://schemas.microsoft.com/office/drawing/2014/main" xmlns="" id="{8AFE6E51-9FCC-44A0-8294-479506CDCA5A}"/>
              </a:ext>
            </a:extLst>
          </p:cNvPr>
          <p:cNvSpPr txBox="1">
            <a:spLocks/>
          </p:cNvSpPr>
          <p:nvPr/>
        </p:nvSpPr>
        <p:spPr>
          <a:xfrm>
            <a:off x="5296485" y="3060111"/>
            <a:ext cx="1727061" cy="8462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666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666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2666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Shape 2036">
            <a:extLst>
              <a:ext uri="{FF2B5EF4-FFF2-40B4-BE49-F238E27FC236}">
                <a16:creationId xmlns:a16="http://schemas.microsoft.com/office/drawing/2014/main" xmlns="" id="{2FEF95B8-A7C4-4ED4-B535-FE2725B4761C}"/>
              </a:ext>
            </a:extLst>
          </p:cNvPr>
          <p:cNvSpPr/>
          <p:nvPr/>
        </p:nvSpPr>
        <p:spPr>
          <a:xfrm>
            <a:off x="10241372" y="4344269"/>
            <a:ext cx="402018" cy="428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733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48" name="文本框 58">
            <a:extLst>
              <a:ext uri="{FF2B5EF4-FFF2-40B4-BE49-F238E27FC236}">
                <a16:creationId xmlns:a16="http://schemas.microsoft.com/office/drawing/2014/main" xmlns="" id="{2751FC93-FAE5-4927-9241-36E9FA10F597}"/>
              </a:ext>
            </a:extLst>
          </p:cNvPr>
          <p:cNvSpPr txBox="1"/>
          <p:nvPr/>
        </p:nvSpPr>
        <p:spPr>
          <a:xfrm>
            <a:off x="2449621" y="1907758"/>
            <a:ext cx="2064452" cy="697098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b="1" dirty="0">
              <a:solidFill>
                <a:srgbClr val="96B18F"/>
              </a:solidFill>
              <a:latin typeface="微软雅黑"/>
              <a:ea typeface="微软雅黑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微软雅黑"/>
                <a:ea typeface="微软雅黑"/>
              </a:rPr>
              <a:t>选菜功能</a:t>
            </a: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</p:txBody>
      </p:sp>
      <p:sp>
        <p:nvSpPr>
          <p:cNvPr id="49" name="文本框 58">
            <a:extLst>
              <a:ext uri="{FF2B5EF4-FFF2-40B4-BE49-F238E27FC236}">
                <a16:creationId xmlns:a16="http://schemas.microsoft.com/office/drawing/2014/main" xmlns="" id="{C1E7EAB2-15C7-40DC-9437-86050B4A53CF}"/>
              </a:ext>
            </a:extLst>
          </p:cNvPr>
          <p:cNvSpPr txBox="1"/>
          <p:nvPr/>
        </p:nvSpPr>
        <p:spPr>
          <a:xfrm>
            <a:off x="2607022" y="4024596"/>
            <a:ext cx="2064452" cy="697098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b="1" dirty="0">
              <a:solidFill>
                <a:srgbClr val="96B18F"/>
              </a:solidFill>
              <a:latin typeface="微软雅黑"/>
              <a:ea typeface="微软雅黑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微软雅黑"/>
                <a:ea typeface="微软雅黑"/>
              </a:rPr>
              <a:t>结算功能</a:t>
            </a: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</p:txBody>
      </p:sp>
      <p:sp>
        <p:nvSpPr>
          <p:cNvPr id="50" name="文本框 58">
            <a:extLst>
              <a:ext uri="{FF2B5EF4-FFF2-40B4-BE49-F238E27FC236}">
                <a16:creationId xmlns:a16="http://schemas.microsoft.com/office/drawing/2014/main" xmlns="" id="{3D070225-B750-4E36-8341-8BEEB3CD366A}"/>
              </a:ext>
            </a:extLst>
          </p:cNvPr>
          <p:cNvSpPr txBox="1"/>
          <p:nvPr/>
        </p:nvSpPr>
        <p:spPr>
          <a:xfrm>
            <a:off x="7591640" y="2334355"/>
            <a:ext cx="2064452" cy="635158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 smtClean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微软雅黑"/>
                <a:ea typeface="微软雅黑"/>
              </a:rPr>
              <a:t>加入购物车功能</a:t>
            </a: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</p:txBody>
      </p:sp>
      <p:sp>
        <p:nvSpPr>
          <p:cNvPr id="51" name="文本框 58">
            <a:extLst>
              <a:ext uri="{FF2B5EF4-FFF2-40B4-BE49-F238E27FC236}">
                <a16:creationId xmlns:a16="http://schemas.microsoft.com/office/drawing/2014/main" xmlns="" id="{987526B3-83CE-4778-B256-9FA7E5AD0BD3}"/>
              </a:ext>
            </a:extLst>
          </p:cNvPr>
          <p:cNvSpPr txBox="1"/>
          <p:nvPr/>
        </p:nvSpPr>
        <p:spPr>
          <a:xfrm>
            <a:off x="7979344" y="4382002"/>
            <a:ext cx="2064452" cy="339692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gradFill>
                  <a:gsLst>
                    <a:gs pos="0">
                      <a:srgbClr val="595959"/>
                    </a:gs>
                    <a:gs pos="100000">
                      <a:srgbClr val="595959"/>
                    </a:gs>
                  </a:gsLst>
                  <a:lin ang="5400000" scaled="0"/>
                </a:gradFill>
                <a:latin typeface="微软雅黑"/>
                <a:ea typeface="微软雅黑"/>
              </a:rPr>
              <a:t>口味选择功能</a:t>
            </a:r>
            <a:endParaRPr lang="en-US" altLang="zh-CN" sz="1600" dirty="0">
              <a:gradFill>
                <a:gsLst>
                  <a:gs pos="0">
                    <a:srgbClr val="595959"/>
                  </a:gs>
                  <a:gs pos="100000">
                    <a:srgbClr val="595959"/>
                  </a:gs>
                </a:gsLst>
                <a:lin ang="5400000" scaled="0"/>
              </a:gra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521798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181</Words>
  <Application>Microsoft Office PowerPoint</Application>
  <PresentationFormat>自定义</PresentationFormat>
  <Paragraphs>64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lenovo</cp:lastModifiedBy>
  <cp:revision>125</cp:revision>
  <dcterms:created xsi:type="dcterms:W3CDTF">2017-08-18T03:02:00Z</dcterms:created>
  <dcterms:modified xsi:type="dcterms:W3CDTF">2018-06-29T02:51:47Z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