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4B06C7-AC65-4CB5-B519-7CFE86809786}" type="datetimeFigureOut">
              <a:rPr lang="en-US" smtClean="0"/>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5D9605-EE6A-40EE-A6DD-5583344148C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4B06C7-AC65-4CB5-B519-7CFE86809786}" type="datetimeFigureOut">
              <a:rPr lang="en-US" smtClean="0"/>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5D9605-EE6A-40EE-A6DD-5583344148C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4B06C7-AC65-4CB5-B519-7CFE86809786}" type="datetimeFigureOut">
              <a:rPr lang="en-US" smtClean="0"/>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5D9605-EE6A-40EE-A6DD-5583344148C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4B06C7-AC65-4CB5-B519-7CFE86809786}" type="datetimeFigureOut">
              <a:rPr lang="en-US" smtClean="0"/>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5D9605-EE6A-40EE-A6DD-5583344148C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4B06C7-AC65-4CB5-B519-7CFE86809786}" type="datetimeFigureOut">
              <a:rPr lang="en-US" smtClean="0"/>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5D9605-EE6A-40EE-A6DD-5583344148C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4B06C7-AC65-4CB5-B519-7CFE86809786}" type="datetimeFigureOut">
              <a:rPr lang="en-US" smtClean="0"/>
              <a:t>9/18/2020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5D9605-EE6A-40EE-A6DD-5583344148C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4B06C7-AC65-4CB5-B519-7CFE86809786}" type="datetimeFigureOut">
              <a:rPr lang="en-US" smtClean="0"/>
              <a:t>9/18/2020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5D9605-EE6A-40EE-A6DD-5583344148C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4B06C7-AC65-4CB5-B519-7CFE86809786}" type="datetimeFigureOut">
              <a:rPr lang="en-US" smtClean="0"/>
              <a:t>9/18/2020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5D9605-EE6A-40EE-A6DD-5583344148C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4B06C7-AC65-4CB5-B519-7CFE86809786}" type="datetimeFigureOut">
              <a:rPr lang="en-US" smtClean="0"/>
              <a:t>9/18/2020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5D9605-EE6A-40EE-A6DD-5583344148C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4B06C7-AC65-4CB5-B519-7CFE86809786}" type="datetimeFigureOut">
              <a:rPr lang="en-US" smtClean="0"/>
              <a:t>9/18/2020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5D9605-EE6A-40EE-A6DD-5583344148C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4B06C7-AC65-4CB5-B519-7CFE86809786}" type="datetimeFigureOut">
              <a:rPr lang="en-US" smtClean="0"/>
              <a:t>9/18/2020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5D9605-EE6A-40EE-A6DD-5583344148C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4B06C7-AC65-4CB5-B519-7CFE86809786}" type="datetimeFigureOut">
              <a:rPr lang="en-US" smtClean="0"/>
              <a:t>9/18/2020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5D9605-EE6A-40EE-A6DD-5583344148C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descr="hourglass-sand-shadow-glass-wallpaper-preview.jpg"/>
          <p:cNvPicPr>
            <a:picLocks noChangeAspect="1"/>
          </p:cNvPicPr>
          <p:nvPr/>
        </p:nvPicPr>
        <p:blipFill>
          <a:blip r:embed="rId2"/>
          <a:stretch>
            <a:fillRect/>
          </a:stretch>
        </p:blipFill>
        <p:spPr>
          <a:xfrm>
            <a:off x="0" y="-304800"/>
            <a:ext cx="9143999" cy="6858000"/>
          </a:xfrm>
          <a:prstGeom prst="rect">
            <a:avLst/>
          </a:prstGeom>
        </p:spPr>
      </p:pic>
      <p:sp>
        <p:nvSpPr>
          <p:cNvPr id="5" name="TextBox 4"/>
          <p:cNvSpPr txBox="1"/>
          <p:nvPr/>
        </p:nvSpPr>
        <p:spPr>
          <a:xfrm>
            <a:off x="3200400" y="-313194"/>
            <a:ext cx="5943600" cy="7171194"/>
          </a:xfrm>
          <a:prstGeom prst="rect">
            <a:avLst/>
          </a:prstGeom>
          <a:noFill/>
        </p:spPr>
        <p:txBody>
          <a:bodyPr wrap="square" rtlCol="0">
            <a:spAutoFit/>
          </a:bodyPr>
          <a:lstStyle/>
          <a:p>
            <a:pPr algn="r"/>
            <a:r>
              <a:rPr lang="en-US" sz="11500" dirty="0" smtClean="0"/>
              <a:t>This is </a:t>
            </a:r>
          </a:p>
          <a:p>
            <a:pPr algn="r"/>
            <a:r>
              <a:rPr lang="en-US" sz="11500" dirty="0" smtClean="0"/>
              <a:t>the TIME to </a:t>
            </a:r>
          </a:p>
          <a:p>
            <a:pPr algn="r"/>
            <a:r>
              <a:rPr lang="en-US" sz="11500" dirty="0" smtClean="0"/>
              <a:t>do it.</a:t>
            </a:r>
            <a:endParaRPr lang="en-US" sz="11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1470025"/>
          </a:xfrm>
        </p:spPr>
        <p:txBody>
          <a:bodyPr/>
          <a:lstStyle/>
          <a:p>
            <a:r>
              <a:rPr lang="en-US" dirty="0" smtClean="0"/>
              <a:t>Why this ?</a:t>
            </a:r>
            <a:endParaRPr lang="en-US" dirty="0"/>
          </a:p>
        </p:txBody>
      </p:sp>
      <p:sp>
        <p:nvSpPr>
          <p:cNvPr id="3" name="Subtitle 2"/>
          <p:cNvSpPr>
            <a:spLocks noGrp="1"/>
          </p:cNvSpPr>
          <p:nvPr>
            <p:ph type="subTitle" idx="1"/>
          </p:nvPr>
        </p:nvSpPr>
        <p:spPr>
          <a:xfrm>
            <a:off x="914400" y="2514600"/>
            <a:ext cx="7239000" cy="2286000"/>
          </a:xfrm>
        </p:spPr>
        <p:txBody>
          <a:bodyPr>
            <a:normAutofit fontScale="85000" lnSpcReduction="10000"/>
          </a:bodyPr>
          <a:lstStyle/>
          <a:p>
            <a:r>
              <a:rPr lang="en-US" dirty="0" smtClean="0"/>
              <a:t>Because,</a:t>
            </a:r>
          </a:p>
          <a:p>
            <a:r>
              <a:rPr lang="en-US" dirty="0" smtClean="0"/>
              <a:t>Time is the most important as well as useless thing in the world. But if one know when to consider it as important and when to waste it i.e. balancing, will result in becoming a master.</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53</Words>
  <Application>Microsoft Office PowerPoint</Application>
  <PresentationFormat>On-screen Show (4:3)</PresentationFormat>
  <Paragraphs>6</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Slide 1</vt:lpstr>
      <vt:lpstr>Why this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3</cp:revision>
  <dcterms:created xsi:type="dcterms:W3CDTF">2020-09-18T05:16:55Z</dcterms:created>
  <dcterms:modified xsi:type="dcterms:W3CDTF">2020-09-18T05:45:02Z</dcterms:modified>
</cp:coreProperties>
</file>