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748053-EBAA-4DA4-ADF8-D76606F45399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8D1AA6-09AE-4C4F-839E-273F507EBCE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944563" y="0"/>
            <a:ext cx="6645275" cy="223838"/>
          </a:xfrm>
          <a:prstGeom prst="rect">
            <a:avLst/>
          </a:prstGeom>
        </p:spPr>
        <p:txBody>
          <a:bodyPr/>
          <a:lstStyle>
            <a:lvl5pPr marL="180000" indent="0" algn="l">
              <a:spcBef>
                <a:spcPts val="0"/>
              </a:spcBef>
              <a:buFontTx/>
              <a:buNone/>
              <a:defRPr/>
            </a:lvl5pPr>
          </a:lstStyle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210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748053-EBAA-4DA4-ADF8-D76606F45399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8D1AA6-09AE-4C4F-839E-273F507EB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30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748053-EBAA-4DA4-ADF8-D76606F45399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8D1AA6-09AE-4C4F-839E-273F507EB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3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748053-EBAA-4DA4-ADF8-D76606F45399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8D1AA6-09AE-4C4F-839E-273F507EB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748053-EBAA-4DA4-ADF8-D76606F45399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8D1AA6-09AE-4C4F-839E-273F507EB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69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748053-EBAA-4DA4-ADF8-D76606F45399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8D1AA6-09AE-4C4F-839E-273F507EB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69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748053-EBAA-4DA4-ADF8-D76606F45399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8D1AA6-09AE-4C4F-839E-273F507EB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68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748053-EBAA-4DA4-ADF8-D76606F45399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8D1AA6-09AE-4C4F-839E-273F507EB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901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748053-EBAA-4DA4-ADF8-D76606F45399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8D1AA6-09AE-4C4F-839E-273F507EB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1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748053-EBAA-4DA4-ADF8-D76606F45399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8D1AA6-09AE-4C4F-839E-273F507EB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50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748053-EBAA-4DA4-ADF8-D76606F45399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8D1AA6-09AE-4C4F-839E-273F507EB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40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35;p127"/>
          <p:cNvGraphicFramePr/>
          <p:nvPr userDrawn="1">
            <p:extLst>
              <p:ext uri="{D42A27DB-BD31-4B8C-83A1-F6EECF244321}">
                <p14:modId xmlns:p14="http://schemas.microsoft.com/office/powerpoint/2010/main" val="1273792070"/>
              </p:ext>
            </p:extLst>
          </p:nvPr>
        </p:nvGraphicFramePr>
        <p:xfrm>
          <a:off x="0" y="0"/>
          <a:ext cx="12192000" cy="2561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27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4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619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[경로] 제목      </a:t>
                      </a:r>
                      <a:endParaRPr sz="900" b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9075" marR="79075" marT="45725" marB="45725" anchor="ctr">
                    <a:lnL w="12700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5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9075" marR="79075" marT="45725" marB="45725" anchor="ctr">
                    <a:lnL w="12700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ID</a:t>
                      </a:r>
                      <a:endParaRPr sz="900" b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9075" marR="79075" marT="45725" marB="45725" anchor="ctr">
                    <a:lnL w="12700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5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9075" marR="79075" marT="45725" marB="45725" anchor="ctr">
                    <a:lnL w="12700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900" b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9075" marR="79075" marT="45725" marB="45725" anchor="ctr">
                    <a:lnL w="12700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5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84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86;p8"/>
          <p:cNvSpPr/>
          <p:nvPr/>
        </p:nvSpPr>
        <p:spPr>
          <a:xfrm>
            <a:off x="12927793" y="2575813"/>
            <a:ext cx="257391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라라마켓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87;p8"/>
          <p:cNvSpPr/>
          <p:nvPr/>
        </p:nvSpPr>
        <p:spPr>
          <a:xfrm>
            <a:off x="16285842" y="2324592"/>
            <a:ext cx="23388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상호명 : 라라마켓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사업자등록번호 000-00-0000</a:t>
            </a:r>
            <a:endParaRPr/>
          </a:p>
        </p:txBody>
      </p:sp>
      <p:sp>
        <p:nvSpPr>
          <p:cNvPr id="8" name="Google Shape;388;p8"/>
          <p:cNvSpPr/>
          <p:nvPr/>
        </p:nvSpPr>
        <p:spPr>
          <a:xfrm>
            <a:off x="13035975" y="516965"/>
            <a:ext cx="2109957" cy="7566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G마켓 배너</a:t>
            </a:r>
            <a:endParaRPr/>
          </a:p>
        </p:txBody>
      </p:sp>
      <p:sp>
        <p:nvSpPr>
          <p:cNvPr id="9" name="Google Shape;389;p8"/>
          <p:cNvSpPr/>
          <p:nvPr/>
        </p:nvSpPr>
        <p:spPr>
          <a:xfrm>
            <a:off x="15241133" y="516630"/>
            <a:ext cx="2109957" cy="7566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11번가 배너</a:t>
            </a:r>
            <a:endParaRPr/>
          </a:p>
        </p:txBody>
      </p:sp>
      <p:sp>
        <p:nvSpPr>
          <p:cNvPr id="10" name="Google Shape;390;p8"/>
          <p:cNvSpPr/>
          <p:nvPr/>
        </p:nvSpPr>
        <p:spPr>
          <a:xfrm>
            <a:off x="17452017" y="516630"/>
            <a:ext cx="2109957" cy="7566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옥션 배너</a:t>
            </a:r>
            <a:endParaRPr/>
          </a:p>
        </p:txBody>
      </p:sp>
      <p:sp>
        <p:nvSpPr>
          <p:cNvPr id="11" name="Google Shape;391;p8"/>
          <p:cNvSpPr/>
          <p:nvPr/>
        </p:nvSpPr>
        <p:spPr>
          <a:xfrm>
            <a:off x="19651849" y="516630"/>
            <a:ext cx="2109957" cy="7566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네이버 지식쇼핑 배너</a:t>
            </a:r>
            <a:endParaRPr/>
          </a:p>
        </p:txBody>
      </p:sp>
      <p:sp>
        <p:nvSpPr>
          <p:cNvPr id="12" name="Google Shape;392;p8"/>
          <p:cNvSpPr/>
          <p:nvPr/>
        </p:nvSpPr>
        <p:spPr>
          <a:xfrm>
            <a:off x="17070527" y="2708345"/>
            <a:ext cx="1032098" cy="16081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사업자번호 확인</a:t>
            </a:r>
            <a:endParaRPr/>
          </a:p>
        </p:txBody>
      </p:sp>
      <p:sp>
        <p:nvSpPr>
          <p:cNvPr id="13" name="Google Shape;393;p8"/>
          <p:cNvSpPr/>
          <p:nvPr/>
        </p:nvSpPr>
        <p:spPr>
          <a:xfrm>
            <a:off x="16305050" y="3155635"/>
            <a:ext cx="55465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주소 : (00000) 서울시 서초구 ○○○○○ ○○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고객센터 : TEL 070-000-0000 FAX (02)000-0000 Email : lala@style.co.kr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394;p8"/>
          <p:cNvSpPr/>
          <p:nvPr/>
        </p:nvSpPr>
        <p:spPr>
          <a:xfrm>
            <a:off x="13486088" y="78439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95;p8"/>
          <p:cNvSpPr/>
          <p:nvPr/>
        </p:nvSpPr>
        <p:spPr>
          <a:xfrm>
            <a:off x="15684154" y="78439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96;p8"/>
          <p:cNvSpPr/>
          <p:nvPr/>
        </p:nvSpPr>
        <p:spPr>
          <a:xfrm>
            <a:off x="17987980" y="78439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397;p8"/>
          <p:cNvSpPr/>
          <p:nvPr/>
        </p:nvSpPr>
        <p:spPr>
          <a:xfrm>
            <a:off x="19885288" y="79391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398;p8"/>
          <p:cNvSpPr/>
          <p:nvPr/>
        </p:nvSpPr>
        <p:spPr>
          <a:xfrm>
            <a:off x="16912023" y="268145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399;p8"/>
          <p:cNvSpPr/>
          <p:nvPr/>
        </p:nvSpPr>
        <p:spPr>
          <a:xfrm>
            <a:off x="18473391" y="2296849"/>
            <a:ext cx="293136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대표자 : 홍길동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통신판매업 신고번호 : 0000-서울서초-0000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개인정보관리책임자 : 임꺽정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호스팅 제공 사업자 : ○○○○○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400;p8"/>
          <p:cNvSpPr/>
          <p:nvPr/>
        </p:nvSpPr>
        <p:spPr>
          <a:xfrm>
            <a:off x="13009981" y="158633"/>
            <a:ext cx="416693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라라마켓 제품을 구매 할 수 있는 오픈마켓</a:t>
            </a:r>
            <a:endParaRPr sz="14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" name="Google Shape;401;p8"/>
          <p:cNvGrpSpPr/>
          <p:nvPr/>
        </p:nvGrpSpPr>
        <p:grpSpPr>
          <a:xfrm>
            <a:off x="13235676" y="5295397"/>
            <a:ext cx="2520000" cy="1306590"/>
            <a:chOff x="4007371" y="884161"/>
            <a:chExt cx="2520000" cy="1306589"/>
          </a:xfrm>
        </p:grpSpPr>
        <p:grpSp>
          <p:nvGrpSpPr>
            <p:cNvPr id="22" name="Google Shape;402;p8"/>
            <p:cNvGrpSpPr/>
            <p:nvPr/>
          </p:nvGrpSpPr>
          <p:grpSpPr>
            <a:xfrm>
              <a:off x="4007371" y="884161"/>
              <a:ext cx="2520000" cy="1306589"/>
              <a:chOff x="4007371" y="884161"/>
              <a:chExt cx="2520000" cy="1306589"/>
            </a:xfrm>
          </p:grpSpPr>
          <p:sp>
            <p:nvSpPr>
              <p:cNvPr id="24" name="Google Shape;403;p8"/>
              <p:cNvSpPr/>
              <p:nvPr/>
            </p:nvSpPr>
            <p:spPr>
              <a:xfrm>
                <a:off x="4007371" y="1121905"/>
                <a:ext cx="2520000" cy="106884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8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rgbClr val="5F5F5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404;p8"/>
              <p:cNvSpPr txBox="1"/>
              <p:nvPr/>
            </p:nvSpPr>
            <p:spPr>
              <a:xfrm>
                <a:off x="4696220" y="1163488"/>
                <a:ext cx="1796432" cy="6882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3150" tIns="36575" rIns="73150" bIns="36575" anchor="ctr" anchorCtr="0">
                <a:no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로그인 후 이용할 수 있습니다.</a:t>
                </a:r>
                <a:endParaRPr/>
              </a:p>
            </p:txBody>
          </p:sp>
          <p:sp>
            <p:nvSpPr>
              <p:cNvPr id="26" name="Google Shape;405;p8"/>
              <p:cNvSpPr/>
              <p:nvPr/>
            </p:nvSpPr>
            <p:spPr>
              <a:xfrm>
                <a:off x="4007371" y="884161"/>
                <a:ext cx="2520000" cy="237744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8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228600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Alert 10-1</a:t>
                </a:r>
                <a:endParaRPr/>
              </a:p>
            </p:txBody>
          </p:sp>
          <p:sp>
            <p:nvSpPr>
              <p:cNvPr id="27" name="Google Shape;406;p8"/>
              <p:cNvSpPr/>
              <p:nvPr/>
            </p:nvSpPr>
            <p:spPr>
              <a:xfrm>
                <a:off x="6345535" y="955408"/>
                <a:ext cx="98425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54" extrusionOk="0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 cmpd="sng">
                <a:solidFill>
                  <a:srgbClr val="80808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5F5F5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407;p8"/>
              <p:cNvSpPr/>
              <p:nvPr/>
            </p:nvSpPr>
            <p:spPr>
              <a:xfrm>
                <a:off x="4215382" y="1322001"/>
                <a:ext cx="396875" cy="395287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5F5F5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" name="Google Shape;408;p8"/>
            <p:cNvSpPr/>
            <p:nvPr/>
          </p:nvSpPr>
          <p:spPr>
            <a:xfrm>
              <a:off x="5718471" y="1852401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rgbClr val="5F5F5F"/>
                  </a:solidFill>
                  <a:latin typeface="Calibri"/>
                  <a:ea typeface="Calibri"/>
                  <a:cs typeface="Calibri"/>
                  <a:sym typeface="Calibri"/>
                </a:rPr>
                <a:t>확인</a:t>
              </a:r>
              <a:endParaRPr sz="900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9" name="Google Shape;409;p8"/>
          <p:cNvGraphicFramePr/>
          <p:nvPr>
            <p:extLst>
              <p:ext uri="{D42A27DB-BD31-4B8C-83A1-F6EECF244321}">
                <p14:modId xmlns:p14="http://schemas.microsoft.com/office/powerpoint/2010/main" val="568701672"/>
              </p:ext>
            </p:extLst>
          </p:nvPr>
        </p:nvGraphicFramePr>
        <p:xfrm>
          <a:off x="9540240" y="256197"/>
          <a:ext cx="2651760" cy="660180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2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816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chemeClr val="dk1"/>
                          </a:solidFill>
                        </a:rPr>
                        <a:t>퍼블리싱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/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/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/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/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/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" name="Google Shape;410;p8"/>
          <p:cNvSpPr/>
          <p:nvPr/>
        </p:nvSpPr>
        <p:spPr>
          <a:xfrm>
            <a:off x="13034261" y="3886991"/>
            <a:ext cx="8817376" cy="3690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lgun Gothic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2022 lalamarket Corp. All Rights Reserved.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412;p8"/>
          <p:cNvSpPr txBox="1"/>
          <p:nvPr/>
        </p:nvSpPr>
        <p:spPr>
          <a:xfrm>
            <a:off x="14038861" y="1642118"/>
            <a:ext cx="6826312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rPr lang="ko-KR" sz="105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라라마켓 블로그    회사소개     이용약관    </a:t>
            </a:r>
            <a:r>
              <a:rPr lang="ko-KR" sz="1050" b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개인정보처리방침</a:t>
            </a:r>
            <a:r>
              <a:rPr lang="ko-KR" sz="105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고객센터    판매자 등록</a:t>
            </a:r>
            <a:endParaRPr sz="10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413;p8"/>
          <p:cNvCxnSpPr/>
          <p:nvPr/>
        </p:nvCxnSpPr>
        <p:spPr>
          <a:xfrm>
            <a:off x="13034261" y="1640862"/>
            <a:ext cx="8727545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414;p8"/>
          <p:cNvSpPr/>
          <p:nvPr/>
        </p:nvSpPr>
        <p:spPr>
          <a:xfrm>
            <a:off x="15413985" y="14616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415;p8"/>
          <p:cNvSpPr/>
          <p:nvPr/>
        </p:nvSpPr>
        <p:spPr>
          <a:xfrm>
            <a:off x="16188111" y="14616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416;p8"/>
          <p:cNvSpPr/>
          <p:nvPr/>
        </p:nvSpPr>
        <p:spPr>
          <a:xfrm>
            <a:off x="16854527" y="14616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417;p8"/>
          <p:cNvSpPr/>
          <p:nvPr/>
        </p:nvSpPr>
        <p:spPr>
          <a:xfrm>
            <a:off x="17773915" y="14616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18;p8"/>
          <p:cNvSpPr/>
          <p:nvPr/>
        </p:nvSpPr>
        <p:spPr>
          <a:xfrm>
            <a:off x="18699857" y="14616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419;p8"/>
          <p:cNvSpPr/>
          <p:nvPr/>
        </p:nvSpPr>
        <p:spPr>
          <a:xfrm>
            <a:off x="19491332" y="14616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" name="Google Shape;420;p8"/>
          <p:cNvCxnSpPr/>
          <p:nvPr/>
        </p:nvCxnSpPr>
        <p:spPr>
          <a:xfrm>
            <a:off x="13041530" y="1997007"/>
            <a:ext cx="8711223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" name="직사각형 40"/>
          <p:cNvSpPr/>
          <p:nvPr/>
        </p:nvSpPr>
        <p:spPr>
          <a:xfrm>
            <a:off x="0" y="256197"/>
            <a:ext cx="9540240" cy="1115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Header(GNB)</a:t>
            </a: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0" y="5733237"/>
            <a:ext cx="9540240" cy="1115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Footer</a:t>
            </a: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696720" y="1801456"/>
            <a:ext cx="6350000" cy="33903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content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0109" y="408784"/>
            <a:ext cx="995423" cy="810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260109" y="408784"/>
            <a:ext cx="995423" cy="810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260109" y="408784"/>
            <a:ext cx="995423" cy="810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85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56197"/>
            <a:ext cx="9540240" cy="1115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Header(GNB)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733237"/>
            <a:ext cx="9540240" cy="1115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Footer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6720" y="1801456"/>
            <a:ext cx="6350000" cy="33903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content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7" name="Google Shape;409;p8"/>
          <p:cNvGraphicFramePr/>
          <p:nvPr>
            <p:extLst>
              <p:ext uri="{D42A27DB-BD31-4B8C-83A1-F6EECF244321}">
                <p14:modId xmlns:p14="http://schemas.microsoft.com/office/powerpoint/2010/main" val="3094807325"/>
              </p:ext>
            </p:extLst>
          </p:nvPr>
        </p:nvGraphicFramePr>
        <p:xfrm>
          <a:off x="9540240" y="256197"/>
          <a:ext cx="2651760" cy="660180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2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816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chemeClr val="dk1"/>
                          </a:solidFill>
                        </a:rPr>
                        <a:t>퍼블리싱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/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/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/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/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/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696720" y="972273"/>
            <a:ext cx="5965721" cy="399327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mebu 1 depth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0109" y="408784"/>
            <a:ext cx="995423" cy="810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60109" y="408784"/>
            <a:ext cx="995423" cy="810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260109" y="408784"/>
            <a:ext cx="995423" cy="810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34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8782" y="1305769"/>
            <a:ext cx="9398442" cy="1115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Header(GNB)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8782" y="2021845"/>
            <a:ext cx="6914348" cy="399327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mebu 1 depth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39054" y="1478943"/>
            <a:ext cx="2146852" cy="81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이름 </a:t>
            </a:r>
            <a:r>
              <a:rPr lang="en-US" altLang="ko-KR" smtClean="0">
                <a:solidFill>
                  <a:schemeClr val="tx1"/>
                </a:solidFill>
              </a:rPr>
              <a:t>: </a:t>
            </a:r>
            <a:r>
              <a:rPr lang="ko-KR" altLang="en-US" smtClean="0">
                <a:solidFill>
                  <a:schemeClr val="tx1"/>
                </a:solidFill>
              </a:rPr>
              <a:t>홍길동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등급 </a:t>
            </a:r>
            <a:r>
              <a:rPr lang="en-US" altLang="ko-KR" smtClean="0">
                <a:solidFill>
                  <a:schemeClr val="tx1"/>
                </a:solidFill>
              </a:rPr>
              <a:t>: </a:t>
            </a:r>
            <a:r>
              <a:rPr lang="ko-KR" altLang="en-US" smtClean="0">
                <a:solidFill>
                  <a:schemeClr val="tx1"/>
                </a:solidFill>
              </a:rPr>
              <a:t>일반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9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1696720" y="1801456"/>
            <a:ext cx="6350000" cy="33903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content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4880" y="0"/>
            <a:ext cx="1385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main &gt; boardList</a:t>
            </a:r>
            <a:endParaRPr lang="ko-KR" altLang="en-US" sz="120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748051"/>
              </p:ext>
            </p:extLst>
          </p:nvPr>
        </p:nvGraphicFramePr>
        <p:xfrm>
          <a:off x="1708060" y="2335769"/>
          <a:ext cx="633865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804">
                  <a:extLst>
                    <a:ext uri="{9D8B030D-6E8A-4147-A177-3AD203B41FA5}">
                      <a16:colId xmlns:a16="http://schemas.microsoft.com/office/drawing/2014/main" val="3011151997"/>
                    </a:ext>
                  </a:extLst>
                </a:gridCol>
                <a:gridCol w="921952">
                  <a:extLst>
                    <a:ext uri="{9D8B030D-6E8A-4147-A177-3AD203B41FA5}">
                      <a16:colId xmlns:a16="http://schemas.microsoft.com/office/drawing/2014/main" val="3133083465"/>
                    </a:ext>
                  </a:extLst>
                </a:gridCol>
                <a:gridCol w="2581418">
                  <a:extLst>
                    <a:ext uri="{9D8B030D-6E8A-4147-A177-3AD203B41FA5}">
                      <a16:colId xmlns:a16="http://schemas.microsoft.com/office/drawing/2014/main" val="1413184959"/>
                    </a:ext>
                  </a:extLst>
                </a:gridCol>
                <a:gridCol w="2319485">
                  <a:extLst>
                    <a:ext uri="{9D8B030D-6E8A-4147-A177-3AD203B41FA5}">
                      <a16:colId xmlns:a16="http://schemas.microsoft.com/office/drawing/2014/main" val="2391887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작성자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제목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등록일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45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둘리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smtClean="0"/>
                        <a:t>새로 글작성</a:t>
                      </a:r>
                      <a:endParaRPr lang="ko-KR" alt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2023-10-07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47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또치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        </a:t>
                      </a:r>
                      <a:r>
                        <a:rPr lang="ko-KR" altLang="en-US" u="sng" smtClean="0"/>
                        <a:t>답글입니다</a:t>
                      </a:r>
                      <a:endParaRPr lang="ko-KR" alt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2023-10-07</a:t>
                      </a:r>
                      <a:endParaRPr lang="ko-KR" altLang="en-US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0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날개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smtClean="0"/>
                        <a:t>안녕하세요</a:t>
                      </a:r>
                      <a:r>
                        <a:rPr lang="en-US" altLang="ko-KR" u="sng" smtClean="0"/>
                        <a:t>....</a:t>
                      </a:r>
                      <a:endParaRPr lang="ko-KR" alt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2023-10-08</a:t>
                      </a:r>
                      <a:endParaRPr lang="ko-KR" altLang="en-US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85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비상구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smtClean="0"/>
                        <a:t>신규로 가입 했습니다</a:t>
                      </a:r>
                      <a:endParaRPr lang="ko-KR" alt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2023-10-09</a:t>
                      </a:r>
                      <a:endParaRPr lang="ko-KR" altLang="en-US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9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중탈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--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삭제된 글입니다 </a:t>
                      </a:r>
                      <a:r>
                        <a:rPr lang="en-US" altLang="ko-KR" baseline="0" smtClean="0"/>
                        <a:t>--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2023-10-07</a:t>
                      </a:r>
                      <a:endParaRPr lang="ko-KR" altLang="en-US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7658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256197"/>
            <a:ext cx="9540240" cy="1115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Header(GNB)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5733237"/>
            <a:ext cx="9540240" cy="1115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Footer</a:t>
            </a:r>
            <a:endParaRPr lang="ko-KR" altLang="en-US"/>
          </a:p>
        </p:txBody>
      </p:sp>
      <p:graphicFrame>
        <p:nvGraphicFramePr>
          <p:cNvPr id="8" name="Google Shape;409;p8"/>
          <p:cNvGraphicFramePr/>
          <p:nvPr>
            <p:extLst>
              <p:ext uri="{D42A27DB-BD31-4B8C-83A1-F6EECF244321}">
                <p14:modId xmlns:p14="http://schemas.microsoft.com/office/powerpoint/2010/main" val="2227588504"/>
              </p:ext>
            </p:extLst>
          </p:nvPr>
        </p:nvGraphicFramePr>
        <p:xfrm>
          <a:off x="9540240" y="256197"/>
          <a:ext cx="2651760" cy="664753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2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816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chemeClr val="dk1"/>
                          </a:solidFill>
                        </a:rPr>
                        <a:t>퍼블리싱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상단 이미지</a:t>
                      </a:r>
                      <a:r>
                        <a:rPr lang="en-US" altLang="ko-KR" sz="900" b="0" u="none" strike="noStrike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ko-KR" altLang="en-US" sz="900" b="0" u="none" strike="noStrike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로고</a:t>
                      </a:r>
                      <a:r>
                        <a:rPr lang="en-US" altLang="ko-KR" sz="900" b="0" u="none" strike="noStrike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 </a:t>
                      </a:r>
                      <a:r>
                        <a:rPr lang="ko-KR" altLang="en-US" sz="900" b="0" u="none" strike="noStrike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클릭시 홈 화면으로 이동</a:t>
                      </a:r>
                      <a:endParaRPr sz="9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r>
                        <a:rPr lang="ko-KR" altLang="en-US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개 그룹으로 페이징처리</a:t>
                      </a:r>
                      <a:endParaRPr lang="en-US" altLang="ko-KR" sz="900" b="0" u="none" strike="noStrike" kern="1200" cap="none" smtClean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◀ ▶ 다음 그룹으로 이동</a:t>
                      </a:r>
                      <a:endParaRPr lang="en-US" altLang="ko-KR" sz="900" b="0" u="none" strike="noStrike" kern="1200" cap="none" smtClean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&lt; &gt; </a:t>
                      </a:r>
                      <a:r>
                        <a:rPr lang="ko-KR" altLang="en-US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다음 페이지 이동</a:t>
                      </a:r>
                      <a:endParaRPr sz="900" b="0" u="none" strike="noStrike" kern="1200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전체선택 및 단일선택</a:t>
                      </a:r>
                      <a:endParaRPr sz="900" b="0" u="none" strike="noStrike" kern="1200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체크된 갯수를 확인하여</a:t>
                      </a:r>
                      <a:endParaRPr lang="en-US" altLang="ko-KR" sz="900" b="0" u="none" strike="noStrike" kern="1200" cap="none" smtClean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체크된 결과가 있다면 다중으로 삭제</a:t>
                      </a:r>
                      <a:endParaRPr sz="900" b="0" u="none" strike="noStrike" kern="1200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새글작성 화면으로 이동</a:t>
                      </a:r>
                      <a:endParaRPr sz="900" b="0" u="none" strike="noStrike" kern="1200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제목은 </a:t>
                      </a:r>
                      <a:r>
                        <a:rPr lang="en-US" altLang="ko-KR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&lt;a&gt;</a:t>
                      </a:r>
                      <a:r>
                        <a:rPr lang="ko-KR" altLang="en-US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를 통해서 상세화면으로 이동</a:t>
                      </a:r>
                      <a:endParaRPr lang="en-US" altLang="ko-KR" sz="900" b="0" u="none" strike="noStrike" kern="1200" cap="none" smtClean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삭제된 글은 </a:t>
                      </a:r>
                      <a:r>
                        <a:rPr lang="en-US" altLang="ko-KR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delflag</a:t>
                      </a:r>
                      <a:r>
                        <a:rPr lang="ko-KR" altLang="en-US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판단을 통해서 </a:t>
                      </a:r>
                      <a:r>
                        <a:rPr lang="en-US" altLang="ko-KR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"--</a:t>
                      </a:r>
                      <a:r>
                        <a:rPr lang="ko-KR" altLang="en-US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삭제된</a:t>
                      </a:r>
                      <a:r>
                        <a:rPr lang="ko-KR" altLang="en-US" sz="900" b="0" u="none" strike="noStrike" kern="1200" cap="none" baseline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글입니다</a:t>
                      </a:r>
                      <a:r>
                        <a:rPr lang="en-US" altLang="ko-KR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"--  </a:t>
                      </a:r>
                      <a:r>
                        <a:rPr lang="ko-KR" altLang="en-US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출력</a:t>
                      </a:r>
                      <a:endParaRPr lang="en-US" altLang="ko-KR" sz="900" b="0" u="none" strike="noStrike" kern="1200" cap="none" smtClean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r>
                        <a:rPr lang="ko-KR" altLang="en-US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글자 이상인경우 </a:t>
                      </a:r>
                      <a:r>
                        <a:rPr lang="en-US" altLang="ko-KR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</a:t>
                      </a:r>
                      <a:r>
                        <a:rPr lang="ko-KR" altLang="en-US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으로 표기</a:t>
                      </a:r>
                      <a:endParaRPr sz="900" b="0" u="none" strike="noStrike" kern="1200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현재 작성된 글이라면 </a:t>
                      </a:r>
                      <a:r>
                        <a:rPr lang="en-US" altLang="ko-KR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r>
                        <a:rPr lang="ko-KR" altLang="en-US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최신글</a:t>
                      </a:r>
                      <a:r>
                        <a:rPr lang="en-US" altLang="ko-KR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 </a:t>
                      </a:r>
                      <a:r>
                        <a:rPr lang="ko-KR" altLang="en-US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아니면 출력 형태를 </a:t>
                      </a:r>
                      <a:r>
                        <a:rPr lang="en-US" altLang="ko-KR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2023</a:t>
                      </a:r>
                      <a:r>
                        <a:rPr lang="ko-KR" altLang="en-US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년 </a:t>
                      </a:r>
                      <a:r>
                        <a:rPr lang="en-US" altLang="ko-KR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r>
                        <a:rPr lang="ko-KR" altLang="en-US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월 </a:t>
                      </a:r>
                      <a:r>
                        <a:rPr lang="en-US" altLang="ko-KR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ko-KR" altLang="en-US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일</a:t>
                      </a:r>
                      <a:endParaRPr lang="en-US" altLang="ko-KR" sz="900" b="0" u="none" strike="noStrike" kern="1200" cap="none" smtClean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kern="1200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다중삭제 버튼 유효값 처리후 선택된 글이 없다면 알림 처리</a:t>
                      </a:r>
                      <a:endParaRPr sz="900" b="0" u="none" strike="noStrike" kern="1200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kern="1200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kern="1200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kern="1200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860346" y="2421664"/>
            <a:ext cx="231678" cy="182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60346" y="2806474"/>
            <a:ext cx="231678" cy="182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60346" y="3191284"/>
            <a:ext cx="231678" cy="182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60346" y="3557272"/>
            <a:ext cx="231678" cy="182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60346" y="3912719"/>
            <a:ext cx="231678" cy="182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860346" y="4298187"/>
            <a:ext cx="231678" cy="182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89363" y="4672412"/>
            <a:ext cx="1860605" cy="429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다중삭제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35115" y="4672412"/>
            <a:ext cx="1860605" cy="429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새글작성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55628" y="1818494"/>
            <a:ext cx="4727492" cy="37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◀ </a:t>
            </a:r>
            <a:r>
              <a:rPr lang="en-US" altLang="ko-KR" smtClean="0"/>
              <a:t>&lt;</a:t>
            </a:r>
            <a:r>
              <a:rPr lang="ko-KR" altLang="en-US" smtClean="0"/>
              <a:t> </a:t>
            </a:r>
            <a:r>
              <a:rPr lang="en-US" altLang="ko-KR" smtClean="0"/>
              <a:t>1 2 3 4 5 &gt;</a:t>
            </a:r>
            <a:r>
              <a:rPr lang="ko-KR" altLang="en-US" smtClean="0"/>
              <a:t> ▶</a:t>
            </a:r>
            <a:endParaRPr lang="ko-KR" altLang="en-US"/>
          </a:p>
        </p:txBody>
      </p:sp>
      <p:sp>
        <p:nvSpPr>
          <p:cNvPr id="19" name="Google Shape;395;p8"/>
          <p:cNvSpPr/>
          <p:nvPr/>
        </p:nvSpPr>
        <p:spPr>
          <a:xfrm>
            <a:off x="3277930" y="18735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396;p8"/>
          <p:cNvSpPr/>
          <p:nvPr/>
        </p:nvSpPr>
        <p:spPr>
          <a:xfrm>
            <a:off x="1593955" y="243182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97;p8"/>
          <p:cNvSpPr/>
          <p:nvPr/>
        </p:nvSpPr>
        <p:spPr>
          <a:xfrm>
            <a:off x="2607112" y="477909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416;p8"/>
          <p:cNvSpPr/>
          <p:nvPr/>
        </p:nvSpPr>
        <p:spPr>
          <a:xfrm>
            <a:off x="7100031" y="239892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0109" y="408784"/>
            <a:ext cx="995423" cy="810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260109" y="408784"/>
            <a:ext cx="995423" cy="810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60109" y="408784"/>
            <a:ext cx="995423" cy="810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394;p8"/>
          <p:cNvSpPr/>
          <p:nvPr/>
        </p:nvSpPr>
        <p:spPr>
          <a:xfrm>
            <a:off x="965676" y="71244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414;p8"/>
          <p:cNvSpPr/>
          <p:nvPr/>
        </p:nvSpPr>
        <p:spPr>
          <a:xfrm>
            <a:off x="5582269" y="477909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3362300" y="3191284"/>
            <a:ext cx="263259" cy="193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Google Shape;415;p8"/>
          <p:cNvSpPr/>
          <p:nvPr/>
        </p:nvSpPr>
        <p:spPr>
          <a:xfrm>
            <a:off x="4554120" y="27293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401;p8"/>
          <p:cNvGrpSpPr/>
          <p:nvPr/>
        </p:nvGrpSpPr>
        <p:grpSpPr>
          <a:xfrm>
            <a:off x="6001985" y="495578"/>
            <a:ext cx="2520000" cy="1306590"/>
            <a:chOff x="4007371" y="884161"/>
            <a:chExt cx="2520000" cy="1306589"/>
          </a:xfrm>
        </p:grpSpPr>
        <p:grpSp>
          <p:nvGrpSpPr>
            <p:cNvPr id="33" name="Google Shape;402;p8"/>
            <p:cNvGrpSpPr/>
            <p:nvPr/>
          </p:nvGrpSpPr>
          <p:grpSpPr>
            <a:xfrm>
              <a:off x="4007371" y="884161"/>
              <a:ext cx="2520000" cy="1306589"/>
              <a:chOff x="4007371" y="884161"/>
              <a:chExt cx="2520000" cy="1306589"/>
            </a:xfrm>
          </p:grpSpPr>
          <p:sp>
            <p:nvSpPr>
              <p:cNvPr id="35" name="Google Shape;403;p8"/>
              <p:cNvSpPr/>
              <p:nvPr/>
            </p:nvSpPr>
            <p:spPr>
              <a:xfrm>
                <a:off x="4007371" y="1121905"/>
                <a:ext cx="2520000" cy="106884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8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rgbClr val="5F5F5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404;p8"/>
              <p:cNvSpPr txBox="1"/>
              <p:nvPr/>
            </p:nvSpPr>
            <p:spPr>
              <a:xfrm>
                <a:off x="4696220" y="1163488"/>
                <a:ext cx="1796432" cy="6882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3150" tIns="36575" rIns="73150" bIns="36575" anchor="ctr" anchorCtr="0">
                <a:no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90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최소 한개의 글을 선택해주세요</a:t>
                </a:r>
                <a:endParaRPr/>
              </a:p>
            </p:txBody>
          </p:sp>
          <p:sp>
            <p:nvSpPr>
              <p:cNvPr id="37" name="Google Shape;405;p8"/>
              <p:cNvSpPr/>
              <p:nvPr/>
            </p:nvSpPr>
            <p:spPr>
              <a:xfrm>
                <a:off x="4007371" y="884161"/>
                <a:ext cx="2520000" cy="237744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8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228600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Alert 10-1</a:t>
                </a:r>
                <a:endParaRPr/>
              </a:p>
            </p:txBody>
          </p:sp>
          <p:sp>
            <p:nvSpPr>
              <p:cNvPr id="38" name="Google Shape;406;p8"/>
              <p:cNvSpPr/>
              <p:nvPr/>
            </p:nvSpPr>
            <p:spPr>
              <a:xfrm>
                <a:off x="6345535" y="955408"/>
                <a:ext cx="98425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54" extrusionOk="0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 cmpd="sng">
                <a:solidFill>
                  <a:srgbClr val="80808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5F5F5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407;p8"/>
              <p:cNvSpPr/>
              <p:nvPr/>
            </p:nvSpPr>
            <p:spPr>
              <a:xfrm>
                <a:off x="4215382" y="1322001"/>
                <a:ext cx="396875" cy="395287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5F5F5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" name="Google Shape;408;p8"/>
            <p:cNvSpPr/>
            <p:nvPr/>
          </p:nvSpPr>
          <p:spPr>
            <a:xfrm>
              <a:off x="5718471" y="1852401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rgbClr val="5F5F5F"/>
                  </a:solidFill>
                  <a:latin typeface="Calibri"/>
                  <a:ea typeface="Calibri"/>
                  <a:cs typeface="Calibri"/>
                  <a:sym typeface="Calibri"/>
                </a:rPr>
                <a:t>확인</a:t>
              </a:r>
              <a:endParaRPr sz="900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417;p8"/>
          <p:cNvSpPr/>
          <p:nvPr/>
        </p:nvSpPr>
        <p:spPr>
          <a:xfrm>
            <a:off x="7295720" y="73260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429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4880" y="0"/>
            <a:ext cx="2392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main &gt; boardList &gt; detailBoard</a:t>
            </a:r>
            <a:endParaRPr lang="ko-KR" altLang="en-US" sz="1200"/>
          </a:p>
        </p:txBody>
      </p:sp>
      <p:graphicFrame>
        <p:nvGraphicFramePr>
          <p:cNvPr id="5" name="Google Shape;409;p8"/>
          <p:cNvGraphicFramePr/>
          <p:nvPr>
            <p:extLst>
              <p:ext uri="{D42A27DB-BD31-4B8C-83A1-F6EECF244321}">
                <p14:modId xmlns:p14="http://schemas.microsoft.com/office/powerpoint/2010/main" val="1209613614"/>
              </p:ext>
            </p:extLst>
          </p:nvPr>
        </p:nvGraphicFramePr>
        <p:xfrm>
          <a:off x="9540240" y="256197"/>
          <a:ext cx="2651760" cy="660180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2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816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chemeClr val="dk1"/>
                          </a:solidFill>
                        </a:rPr>
                        <a:t>퍼블리싱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kern="1200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kern="1200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kern="1200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kern="1200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kern="1200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endParaRPr lang="en-US" altLang="ko-KR" sz="900" b="0" u="none" strike="noStrike" kern="1200" cap="none" smtClean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kern="1200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kern="1200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kern="1200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900" b="1" u="none" strike="noStrike" cap="non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kern="1200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F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256197"/>
            <a:ext cx="9540240" cy="1115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Header(GNB)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5733237"/>
            <a:ext cx="9540240" cy="1115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Footer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0109" y="408784"/>
            <a:ext cx="995423" cy="810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260109" y="408784"/>
            <a:ext cx="995423" cy="810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260109" y="408784"/>
            <a:ext cx="995423" cy="810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599354"/>
              </p:ext>
            </p:extLst>
          </p:nvPr>
        </p:nvGraphicFramePr>
        <p:xfrm>
          <a:off x="1696720" y="1801456"/>
          <a:ext cx="6350000" cy="244166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66442">
                  <a:extLst>
                    <a:ext uri="{9D8B030D-6E8A-4147-A177-3AD203B41FA5}">
                      <a16:colId xmlns:a16="http://schemas.microsoft.com/office/drawing/2014/main" val="1449178127"/>
                    </a:ext>
                  </a:extLst>
                </a:gridCol>
                <a:gridCol w="4783558">
                  <a:extLst>
                    <a:ext uri="{9D8B030D-6E8A-4147-A177-3AD203B41FA5}">
                      <a16:colId xmlns:a16="http://schemas.microsoft.com/office/drawing/2014/main" val="152530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작성자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둘리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6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제목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새로 글작성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1690"/>
                  </a:ext>
                </a:extLst>
              </a:tr>
              <a:tr h="13291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내용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32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등록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2023-10-07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49799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337778" y="2586917"/>
            <a:ext cx="4708941" cy="1150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글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96720" y="1801456"/>
            <a:ext cx="6350000" cy="33903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72856" y="4516341"/>
            <a:ext cx="1327867" cy="389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수정</a:t>
            </a:r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79128" y="4516341"/>
            <a:ext cx="1327867" cy="389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085400" y="4516341"/>
            <a:ext cx="1327867" cy="389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답글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7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344</Words>
  <Application>Microsoft Office PowerPoint</Application>
  <PresentationFormat>와이드스크린</PresentationFormat>
  <Paragraphs>153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Malgun Gothic</vt:lpstr>
      <vt:lpstr>Malgun Gothic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GD</dc:creator>
  <cp:lastModifiedBy>GD</cp:lastModifiedBy>
  <cp:revision>30</cp:revision>
  <dcterms:created xsi:type="dcterms:W3CDTF">2024-06-10T07:18:58Z</dcterms:created>
  <dcterms:modified xsi:type="dcterms:W3CDTF">2024-06-10T08:06:14Z</dcterms:modified>
</cp:coreProperties>
</file>