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6455B-EE75-405E-A04C-ADE941943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FF8669-6E06-4681-9E2B-94BB31191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64450C-E7F6-4608-A670-0E554070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A935-58AD-46E8-B2DE-162BF3703AB1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160C11-B87F-43B6-AFC5-0CFC3DE7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637A64-9E03-4097-93DF-2A36D775F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8BB7-ABC9-481F-8897-252A78F4C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64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EDEB0-B1B8-4274-9933-0FE885F2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9298DB-1D86-409A-A496-8AEBAD5D7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C7BBA-600A-4591-AC91-EE178BC17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A935-58AD-46E8-B2DE-162BF3703AB1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BA1EE9-C1E2-49CF-9374-DF58CE00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849FCE-71A4-43D0-880D-F99B0F90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8BB7-ABC9-481F-8897-252A78F4C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26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319FFB-A991-4093-8F56-92FEAB2CB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21CB72-EC78-4091-9BEE-FA2F4BA96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226F53-38C5-45C9-88F0-335F01AD3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A935-58AD-46E8-B2DE-162BF3703AB1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70DD8-DA67-4877-958F-546B32C1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01204F-89EB-417A-9B1E-A93AB172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8BB7-ABC9-481F-8897-252A78F4C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86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E22D2-4A8F-4995-8363-4A62949F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8BBD94-FD8F-41E6-98FA-4A5C18585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537876-B745-44E1-9327-0B2A07AE4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A935-58AD-46E8-B2DE-162BF3703AB1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3B3B50-14DB-41FC-ADF1-70074918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493FB8-C33F-4832-AD8E-5A828AF2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8BB7-ABC9-481F-8897-252A78F4C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4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ACF3A-A875-4D31-ACD8-10282E06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5110E0-36E9-40D2-8C01-DC796F6D7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32768D-CE53-4574-9AA8-65C4969FE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A935-58AD-46E8-B2DE-162BF3703AB1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F52158-8D26-4712-838D-A59DF433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9121AB-2B8E-4797-8D55-95B54D69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8BB7-ABC9-481F-8897-252A78F4C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3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52C8F-A9AE-484E-AE47-41DFD72D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019F39-F96A-490F-82D8-8A4757F40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CB1CBD-3876-4EA6-8A83-B027C7A7B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EC3E8B-3465-4A3C-959E-3B3E2B22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A935-58AD-46E8-B2DE-162BF3703AB1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5FF00C-A1AB-4833-8606-AE9105D0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B2F686-5F7E-47BD-B334-EB0498DB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8BB7-ABC9-481F-8897-252A78F4C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33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37E0E-1805-4146-9BA4-78ED1DC81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0B0DAE-EE6B-41F9-9D3C-E065298B6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3E3409-2A8D-41E8-B999-BF2C71BD6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A7E28F-F474-4E4E-9252-C74C10ACF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E665DA-E829-46EB-8B7F-8737C3F4D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1F614C-C32D-46C3-BBB9-C260F8A20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A935-58AD-46E8-B2DE-162BF3703AB1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268AAB-DD85-43BC-8D50-7D056531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4C6703-5568-4E8B-8532-DD807A01F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8BB7-ABC9-481F-8897-252A78F4C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88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66463-6F23-4C20-A3E0-3C8ABB11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989DB8-48A7-4800-9AB1-FB38CD917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A935-58AD-46E8-B2DE-162BF3703AB1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87608-EB2F-429A-B3D7-6C3EA41C6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A28305-2E8A-4E8A-BB1E-DB8D350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8BB7-ABC9-481F-8897-252A78F4C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98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B78D6A-23A6-4903-8465-075655C65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A935-58AD-46E8-B2DE-162BF3703AB1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722791-39DB-44A3-8510-0C649F9E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7015F3-76B7-4066-A2CC-CD79A242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8BB7-ABC9-481F-8897-252A78F4C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258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7C09F-7371-44DB-93F2-E69FDDFE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65B30-52A7-4977-837C-0F4733799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0CB67E-C800-483C-A818-E897BB666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C8C355-C772-4709-8A70-BE8C8DEE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A935-58AD-46E8-B2DE-162BF3703AB1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E1C3C4-FD7A-4DC9-A0CE-A9C44B003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BF8F9C-8E22-483C-A892-D1B47F6C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8BB7-ABC9-481F-8897-252A78F4C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21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B9F4A-31D8-40EA-957B-B3D3F1969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3D2EC4-191E-4EC5-8429-525C9A2B9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939439-FD4A-4FCC-9A14-F00AE82B8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8A297F-8AA5-490A-BC76-AD359C0A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A935-58AD-46E8-B2DE-162BF3703AB1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0E8035-4102-4959-9838-909A6FBA5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1CA2EB-94E6-4E60-8ABB-F27697B3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8BB7-ABC9-481F-8897-252A78F4C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61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03C274-9EC5-40F6-80FA-CC42BAA20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8B9368-B818-45E3-8B5A-147538AD7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25A361-9541-4320-9870-F796AB506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4A935-58AD-46E8-B2DE-162BF3703AB1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E9E49C-D532-4BF3-89EB-2AB84C157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B5CB4-AFC9-4F3F-8B7A-90958F58D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D8BB7-ABC9-481F-8897-252A78F4C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7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4A331-8D9F-4C5C-9916-BC90AA4EE7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指导书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6BD22B-3E52-4DFF-8897-5FCA46654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指导书</a:t>
            </a:r>
          </a:p>
        </p:txBody>
      </p:sp>
    </p:spTree>
    <p:extLst>
      <p:ext uri="{BB962C8B-B14F-4D97-AF65-F5344CB8AC3E}">
        <p14:creationId xmlns:p14="http://schemas.microsoft.com/office/powerpoint/2010/main" val="4091484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指导书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指导书</dc:title>
  <dc:creator>office_1195</dc:creator>
  <cp:lastModifiedBy>office_1195</cp:lastModifiedBy>
  <cp:revision>1</cp:revision>
  <dcterms:created xsi:type="dcterms:W3CDTF">2020-10-14T06:34:57Z</dcterms:created>
  <dcterms:modified xsi:type="dcterms:W3CDTF">2020-10-14T06:35:07Z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WM8dbf269157714271bc907a5b28e6aee2">
    <vt:lpwstr>CWMJzzVY++Bzqi//fVE+Gdxb0ZmCQLBCgSlJkuyyONH3gkmVr3NchUFj9o4QR8Zbtb9hLeo4o7GMFQELGIiqC5hEw==</vt:lpwstr>
  </property>
  <property pid="3" fmtid="{D5CDD505-2E9C-101B-9397-08002B2CF9AE}" name="CWM63738c27506a42069d8273ad4ee909bc">
    <vt:lpwstr>CWMOtAdU+2J5HEhbBI5LZsDVXYGWRTWVNv4WnkxsHqVw93MkBRraTRW/1iFIYOE2YxNAJ+ru9y4crGQfX9QIX0noA==</vt:lpwstr>
  </property>
</Properties>
</file>