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141C-0649-4259-9E9B-1C4DE349301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AA86-E587-46E1-9DCC-05F9343C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141C-0649-4259-9E9B-1C4DE349301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AA86-E587-46E1-9DCC-05F9343C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141C-0649-4259-9E9B-1C4DE349301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AA86-E587-46E1-9DCC-05F9343C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141C-0649-4259-9E9B-1C4DE349301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AA86-E587-46E1-9DCC-05F9343C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141C-0649-4259-9E9B-1C4DE349301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AA86-E587-46E1-9DCC-05F9343C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0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141C-0649-4259-9E9B-1C4DE349301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AA86-E587-46E1-9DCC-05F9343C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141C-0649-4259-9E9B-1C4DE349301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AA86-E587-46E1-9DCC-05F9343C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0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141C-0649-4259-9E9B-1C4DE349301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AA86-E587-46E1-9DCC-05F9343C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141C-0649-4259-9E9B-1C4DE349301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AA86-E587-46E1-9DCC-05F9343C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1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141C-0649-4259-9E9B-1C4DE349301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AA86-E587-46E1-9DCC-05F9343C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141C-0649-4259-9E9B-1C4DE349301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AA86-E587-46E1-9DCC-05F9343C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2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C141C-0649-4259-9E9B-1C4DE349301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AA86-E587-46E1-9DCC-05F9343C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" y="176168"/>
            <a:ext cx="5105335" cy="5240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28345" y="176169"/>
            <a:ext cx="6315512" cy="504753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1. Configure base line configuration on all devices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2. Configure IP addresses on all devices for connectivity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-X=Hostname #  Example: R1 x=1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3. Configure a FHRP to support failover for VLAN 432, 555, 777. 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-R3 is primary for VL432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-R1 is primary for VL555, 777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4. Configure management </a:t>
            </a:r>
            <a:r>
              <a:rPr lang="en-US" sz="1400" dirty="0" err="1" smtClean="0">
                <a:solidFill>
                  <a:srgbClr val="000000"/>
                </a:solidFill>
              </a:rPr>
              <a:t>ip</a:t>
            </a:r>
            <a:r>
              <a:rPr lang="en-US" sz="1400" dirty="0" smtClean="0">
                <a:solidFill>
                  <a:srgbClr val="000000"/>
                </a:solidFill>
              </a:rPr>
              <a:t> addresses on all switch from the management </a:t>
            </a:r>
            <a:r>
              <a:rPr lang="en-US" sz="1400" dirty="0" err="1" smtClean="0">
                <a:solidFill>
                  <a:srgbClr val="000000"/>
                </a:solidFill>
              </a:rPr>
              <a:t>vlan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5. Configure </a:t>
            </a:r>
            <a:r>
              <a:rPr lang="en-US" sz="1400" dirty="0" err="1" smtClean="0">
                <a:solidFill>
                  <a:srgbClr val="000000"/>
                </a:solidFill>
              </a:rPr>
              <a:t>Vlans</a:t>
            </a:r>
            <a:r>
              <a:rPr lang="en-US" sz="1400" dirty="0" smtClean="0">
                <a:solidFill>
                  <a:srgbClr val="000000"/>
                </a:solidFill>
              </a:rPr>
              <a:t> only on S1. Ensure to name according to the above legend.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6. Configure RSTP on all switches. Ensure S1 is the root primary for all </a:t>
            </a:r>
            <a:r>
              <a:rPr lang="en-US" sz="1400" dirty="0" err="1" smtClean="0">
                <a:solidFill>
                  <a:srgbClr val="000000"/>
                </a:solidFill>
              </a:rPr>
              <a:t>vlans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7.  Configure all trunk interfaces to negotiate Operational Trunk Mode.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8. Configure VTP where S1 is the server and all others are clients. 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-Version 2, password-WOBC50218, domain 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9. Use Loopback Addresses for management on the routers.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10. Configure Link aggregation between all switches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11. Ensure to shutdown and configure UNUSED </a:t>
            </a:r>
            <a:r>
              <a:rPr lang="en-US" sz="1400" dirty="0" err="1" smtClean="0">
                <a:solidFill>
                  <a:srgbClr val="000000"/>
                </a:solidFill>
              </a:rPr>
              <a:t>Vlan</a:t>
            </a:r>
            <a:r>
              <a:rPr lang="en-US" sz="1400" dirty="0" smtClean="0">
                <a:solidFill>
                  <a:srgbClr val="000000"/>
                </a:solidFill>
              </a:rPr>
              <a:t> for each port.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12. Enable IIS on SVR4 for web service.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13. On all end devices, ensure interfaces when in a up state forward traffic immediately, and ensure that when you hookup a switch that the port will go into </a:t>
            </a:r>
            <a:r>
              <a:rPr lang="en-US" sz="1400" dirty="0" err="1" smtClean="0">
                <a:solidFill>
                  <a:srgbClr val="000000"/>
                </a:solidFill>
              </a:rPr>
              <a:t>errdisable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14. Configure dynamic routing on routers.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-ensure there is no neighbors forming on LAN interfaces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-On R2, ensure to propagate a default route to R1 &amp; R3.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15. Backup all your configuration to PC1.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340" y="5356543"/>
            <a:ext cx="3277300" cy="138499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Legend</a:t>
            </a:r>
          </a:p>
          <a:p>
            <a:r>
              <a:rPr lang="en-US" sz="1400" dirty="0" err="1" smtClean="0">
                <a:solidFill>
                  <a:srgbClr val="000000"/>
                </a:solidFill>
              </a:rPr>
              <a:t>Vlan</a:t>
            </a:r>
            <a:r>
              <a:rPr lang="en-US" sz="1400" dirty="0" smtClean="0">
                <a:solidFill>
                  <a:srgbClr val="000000"/>
                </a:solidFill>
              </a:rPr>
              <a:t> 432 </a:t>
            </a:r>
            <a:r>
              <a:rPr lang="en-US" sz="1400" dirty="0" err="1" smtClean="0">
                <a:solidFill>
                  <a:srgbClr val="000000"/>
                </a:solidFill>
              </a:rPr>
              <a:t>StrongSide</a:t>
            </a:r>
            <a:r>
              <a:rPr lang="en-US" sz="1400" dirty="0" smtClean="0">
                <a:solidFill>
                  <a:srgbClr val="000000"/>
                </a:solidFill>
              </a:rPr>
              <a:t> 	4.3.2.0/25</a:t>
            </a:r>
          </a:p>
          <a:p>
            <a:r>
              <a:rPr lang="en-US" sz="1400" dirty="0" err="1" smtClean="0">
                <a:solidFill>
                  <a:srgbClr val="000000"/>
                </a:solidFill>
              </a:rPr>
              <a:t>Vlan</a:t>
            </a:r>
            <a:r>
              <a:rPr lang="en-US" sz="1400" dirty="0" smtClean="0">
                <a:solidFill>
                  <a:srgbClr val="000000"/>
                </a:solidFill>
              </a:rPr>
              <a:t> 555 </a:t>
            </a:r>
            <a:r>
              <a:rPr lang="en-US" sz="1400" dirty="0" err="1" smtClean="0">
                <a:solidFill>
                  <a:srgbClr val="000000"/>
                </a:solidFill>
              </a:rPr>
              <a:t>WeakSide</a:t>
            </a:r>
            <a:r>
              <a:rPr lang="en-US" sz="1400" dirty="0" smtClean="0">
                <a:solidFill>
                  <a:srgbClr val="000000"/>
                </a:solidFill>
              </a:rPr>
              <a:t> 	5.5.5.64/29</a:t>
            </a:r>
          </a:p>
          <a:p>
            <a:r>
              <a:rPr lang="en-US" sz="1400" dirty="0" err="1" smtClean="0">
                <a:solidFill>
                  <a:srgbClr val="000000"/>
                </a:solidFill>
              </a:rPr>
              <a:t>Vlan</a:t>
            </a:r>
            <a:r>
              <a:rPr lang="en-US" sz="1400" dirty="0" smtClean="0">
                <a:solidFill>
                  <a:srgbClr val="000000"/>
                </a:solidFill>
              </a:rPr>
              <a:t> 777 IT 		7.7.7.128/25</a:t>
            </a:r>
          </a:p>
          <a:p>
            <a:r>
              <a:rPr lang="en-US" sz="1400" dirty="0" err="1" smtClean="0">
                <a:solidFill>
                  <a:srgbClr val="000000"/>
                </a:solidFill>
              </a:rPr>
              <a:t>Vlan</a:t>
            </a:r>
            <a:r>
              <a:rPr lang="en-US" sz="1400" dirty="0" smtClean="0">
                <a:solidFill>
                  <a:srgbClr val="000000"/>
                </a:solidFill>
              </a:rPr>
              <a:t> 222 MGMT	10.222.222.0/29</a:t>
            </a:r>
          </a:p>
          <a:p>
            <a:r>
              <a:rPr lang="en-US" sz="1400" dirty="0" err="1" smtClean="0">
                <a:solidFill>
                  <a:srgbClr val="000000"/>
                </a:solidFill>
              </a:rPr>
              <a:t>Vlan</a:t>
            </a:r>
            <a:r>
              <a:rPr lang="en-US" sz="1400" dirty="0" smtClean="0">
                <a:solidFill>
                  <a:srgbClr val="000000"/>
                </a:solidFill>
              </a:rPr>
              <a:t> 999 UNUSEDPORTS</a:t>
            </a:r>
          </a:p>
        </p:txBody>
      </p:sp>
    </p:spTree>
    <p:extLst>
      <p:ext uri="{BB962C8B-B14F-4D97-AF65-F5344CB8AC3E}">
        <p14:creationId xmlns:p14="http://schemas.microsoft.com/office/powerpoint/2010/main" val="275452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Instructor</dc:creator>
  <cp:lastModifiedBy>Instructor</cp:lastModifiedBy>
  <cp:revision>1</cp:revision>
  <dcterms:created xsi:type="dcterms:W3CDTF">2018-09-12T16:18:26Z</dcterms:created>
  <dcterms:modified xsi:type="dcterms:W3CDTF">2018-09-12T16:19:21Z</dcterms:modified>
</cp:coreProperties>
</file>