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sp32-core-board-v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1464945" y="1487805"/>
            <a:ext cx="6070600" cy="3046095"/>
          </a:xfrm>
          <a:prstGeom prst="rect">
            <a:avLst/>
          </a:prstGeom>
        </p:spPr>
      </p:pic>
      <p:pic>
        <p:nvPicPr>
          <p:cNvPr id="7" name="图片 6" descr="2024-07-09_234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15" y="925195"/>
            <a:ext cx="2406015" cy="215328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146800" y="3877945"/>
            <a:ext cx="5739765" cy="2550795"/>
            <a:chOff x="10318" y="6869"/>
            <a:chExt cx="8044" cy="3584"/>
          </a:xfrm>
        </p:grpSpPr>
        <p:pic>
          <p:nvPicPr>
            <p:cNvPr id="5" name="图片 4" descr="03_asrpro-联系天问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34" y="6869"/>
              <a:ext cx="3161" cy="2918"/>
            </a:xfrm>
            <a:prstGeom prst="rect">
              <a:avLst/>
            </a:prstGeom>
          </p:spPr>
        </p:pic>
        <p:pic>
          <p:nvPicPr>
            <p:cNvPr id="8" name="图片 7" descr="2024-07-09_2344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980000">
              <a:off x="16884" y="8522"/>
              <a:ext cx="1443" cy="1515"/>
            </a:xfrm>
            <a:prstGeom prst="rect">
              <a:avLst/>
            </a:prstGeom>
          </p:spPr>
        </p:pic>
        <p:pic>
          <p:nvPicPr>
            <p:cNvPr id="10" name="图片 9" descr="2024-07-09_2346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396" y="8169"/>
              <a:ext cx="2207" cy="2363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V="1">
              <a:off x="16010" y="9083"/>
              <a:ext cx="778" cy="1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5979" y="9301"/>
              <a:ext cx="840" cy="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2" y="9223"/>
              <a:ext cx="432" cy="2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2631" y="9265"/>
              <a:ext cx="394" cy="2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70560" y="213995"/>
            <a:ext cx="1376680" cy="3068955"/>
            <a:chOff x="914" y="2889"/>
            <a:chExt cx="3102" cy="6451"/>
          </a:xfrm>
        </p:grpSpPr>
        <p:pic>
          <p:nvPicPr>
            <p:cNvPr id="6" name="图片 5" descr="2024-07-09_2342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" y="6148"/>
              <a:ext cx="3103" cy="3192"/>
            </a:xfrm>
            <a:prstGeom prst="rect">
              <a:avLst/>
            </a:prstGeom>
          </p:spPr>
        </p:pic>
        <p:pic>
          <p:nvPicPr>
            <p:cNvPr id="9" name="图片 8" descr="2024-07-09_2346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2" y="2889"/>
              <a:ext cx="2346" cy="2512"/>
            </a:xfrm>
            <a:prstGeom prst="rect">
              <a:avLst/>
            </a:prstGeom>
          </p:spPr>
        </p:pic>
        <p:cxnSp>
          <p:nvCxnSpPr>
            <p:cNvPr id="17" name="直接连接符 16"/>
            <p:cNvCxnSpPr/>
            <p:nvPr/>
          </p:nvCxnSpPr>
          <p:spPr>
            <a:xfrm flipH="1" flipV="1">
              <a:off x="2613" y="5326"/>
              <a:ext cx="187" cy="147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162" y="5326"/>
              <a:ext cx="209" cy="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92075" y="3766820"/>
            <a:ext cx="27476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#define I2S_DOUT      25</a:t>
            </a:r>
            <a:endParaRPr lang="zh-CN" altLang="en-US"/>
          </a:p>
          <a:p>
            <a:r>
              <a:rPr lang="zh-CN" altLang="en-US"/>
              <a:t>#define I2S_BCLK      27</a:t>
            </a:r>
            <a:endParaRPr lang="zh-CN" altLang="en-US"/>
          </a:p>
          <a:p>
            <a:r>
              <a:rPr lang="zh-CN" altLang="en-US"/>
              <a:t>#define I2S_LRC       26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939530" y="1259840"/>
            <a:ext cx="30619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#define INMP441_WS 21</a:t>
            </a:r>
            <a:endParaRPr lang="zh-CN" altLang="en-US"/>
          </a:p>
          <a:p>
            <a:r>
              <a:rPr lang="zh-CN" altLang="en-US"/>
              <a:t>#define INMP441_SCK 19</a:t>
            </a:r>
            <a:endParaRPr lang="zh-CN" altLang="en-US"/>
          </a:p>
          <a:p>
            <a:r>
              <a:rPr lang="zh-CN" altLang="en-US"/>
              <a:t>#define INMP441_SD 18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cyqand</cp:lastModifiedBy>
  <cp:revision>2</cp:revision>
  <dcterms:created xsi:type="dcterms:W3CDTF">2024-07-09T15:47:18Z</dcterms:created>
  <dcterms:modified xsi:type="dcterms:W3CDTF">2024-07-09T15:58:39Z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