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13" r:id="rId6"/>
    <p:sldId id="318" r:id="rId7"/>
    <p:sldId id="319" r:id="rId8"/>
    <p:sldId id="314" r:id="rId9"/>
    <p:sldId id="315" r:id="rId10"/>
    <p:sldId id="316" r:id="rId11"/>
    <p:sldId id="317" r:id="rId12"/>
    <p:sldId id="30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ADACF-AF89-4CAF-BD9A-298D2D874166}" v="1" dt="2021-11-09T19:16:0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65" d="100"/>
          <a:sy n="65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08T15:13:33.519" v="4585" actId="20577"/>
      <pc:docMkLst>
        <pc:docMk/>
      </pc:docMkLst>
      <pc:sldChg chg="modSp mod">
        <pc:chgData name="Nicholas Romanidis" userId="f29e2cf6a91c20a6" providerId="LiveId" clId="{29486510-2C96-482D-8373-08A2C83F0A29}" dt="2020-11-08T15:13:33.519" v="4585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08T15:13:33.519" v="458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F88ADACF-AF89-4CAF-BD9A-298D2D874166}"/>
    <pc:docChg chg="modSld">
      <pc:chgData name="Nicholas Romanidis" userId="f29e2cf6a91c20a6" providerId="LiveId" clId="{F88ADACF-AF89-4CAF-BD9A-298D2D874166}" dt="2021-11-09T19:16:09.496" v="3" actId="14100"/>
      <pc:docMkLst>
        <pc:docMk/>
      </pc:docMkLst>
      <pc:sldChg chg="modSp mod">
        <pc:chgData name="Nicholas Romanidis" userId="f29e2cf6a91c20a6" providerId="LiveId" clId="{F88ADACF-AF89-4CAF-BD9A-298D2D874166}" dt="2021-10-31T16:51:45.422" v="2" actId="20577"/>
        <pc:sldMkLst>
          <pc:docMk/>
          <pc:sldMk cId="1804591582" sldId="256"/>
        </pc:sldMkLst>
        <pc:spChg chg="mod">
          <ac:chgData name="Nicholas Romanidis" userId="f29e2cf6a91c20a6" providerId="LiveId" clId="{F88ADACF-AF89-4CAF-BD9A-298D2D874166}" dt="2021-10-31T16:51:45.422" v="2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F88ADACF-AF89-4CAF-BD9A-298D2D874166}" dt="2021-11-09T19:16:09.496" v="3" actId="14100"/>
        <pc:sldMkLst>
          <pc:docMk/>
          <pc:sldMk cId="606680531" sldId="311"/>
        </pc:sldMkLst>
        <pc:picChg chg="mod">
          <ac:chgData name="Nicholas Romanidis" userId="f29e2cf6a91c20a6" providerId="LiveId" clId="{F88ADACF-AF89-4CAF-BD9A-298D2D874166}" dt="2021-11-09T19:16:09.496" v="3" actId="14100"/>
          <ac:picMkLst>
            <pc:docMk/>
            <pc:sldMk cId="606680531" sldId="311"/>
            <ac:picMk id="7" creationId="{2B3F9B25-36BF-4023-8D68-6085962B417F}"/>
          </ac:picMkLst>
        </pc:picChg>
      </pc:sldChg>
    </pc:docChg>
  </pc:docChgLst>
  <pc:docChgLst>
    <pc:chgData name="Nicholas Romanidis" userId="f29e2cf6a91c20a6" providerId="LiveId" clId="{9AF50E04-7864-4399-A27F-FAC0F998AE66}"/>
    <pc:docChg chg="undo custSel addSld delSld modSld sldOrd">
      <pc:chgData name="Nicholas Romanidis" userId="f29e2cf6a91c20a6" providerId="LiveId" clId="{9AF50E04-7864-4399-A27F-FAC0F998AE66}" dt="2021-03-21T15:38:52.422" v="2796" actId="20577"/>
      <pc:docMkLst>
        <pc:docMk/>
      </pc:docMkLst>
      <pc:sldChg chg="modSp mod">
        <pc:chgData name="Nicholas Romanidis" userId="f29e2cf6a91c20a6" providerId="LiveId" clId="{9AF50E04-7864-4399-A27F-FAC0F998AE66}" dt="2021-03-21T15:38:52.422" v="2796" actId="20577"/>
        <pc:sldMkLst>
          <pc:docMk/>
          <pc:sldMk cId="1804591582" sldId="256"/>
        </pc:sldMkLst>
        <pc:spChg chg="mod">
          <ac:chgData name="Nicholas Romanidis" userId="f29e2cf6a91c20a6" providerId="LiveId" clId="{9AF50E04-7864-4399-A27F-FAC0F998AE66}" dt="2021-03-21T15:38:52.422" v="2796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62591253" sldId="257"/>
        </pc:sldMkLst>
      </pc:sldChg>
      <pc:sldChg chg="modSp mod">
        <pc:chgData name="Nicholas Romanidis" userId="f29e2cf6a91c20a6" providerId="LiveId" clId="{9AF50E04-7864-4399-A27F-FAC0F998AE66}" dt="2020-11-08T16:42:46.935" v="2317"/>
        <pc:sldMkLst>
          <pc:docMk/>
          <pc:sldMk cId="4030315737" sldId="309"/>
        </pc:sldMkLst>
        <pc:spChg chg="mod">
          <ac:chgData name="Nicholas Romanidis" userId="f29e2cf6a91c20a6" providerId="LiveId" clId="{9AF50E04-7864-4399-A27F-FAC0F998AE66}" dt="2020-11-08T16:42:46.935" v="2317"/>
          <ac:spMkLst>
            <pc:docMk/>
            <pc:sldMk cId="4030315737" sldId="309"/>
            <ac:spMk id="3" creationId="{7B62A97A-D2EA-47FE-B754-85B7FDE1535F}"/>
          </ac:spMkLst>
        </pc:spChg>
      </pc:sldChg>
      <pc:sldChg chg="addSp">
        <pc:chgData name="Nicholas Romanidis" userId="f29e2cf6a91c20a6" providerId="LiveId" clId="{9AF50E04-7864-4399-A27F-FAC0F998AE66}" dt="2020-11-08T15:19:30.039" v="190"/>
        <pc:sldMkLst>
          <pc:docMk/>
          <pc:sldMk cId="407030468" sldId="310"/>
        </pc:sldMkLst>
        <pc:picChg chg="add">
          <ac:chgData name="Nicholas Romanidis" userId="f29e2cf6a91c20a6" providerId="LiveId" clId="{9AF50E04-7864-4399-A27F-FAC0F998AE66}" dt="2020-11-08T15:19:30.039" v="190"/>
          <ac:picMkLst>
            <pc:docMk/>
            <pc:sldMk cId="407030468" sldId="310"/>
            <ac:picMk id="1026" creationId="{EE5182C7-F712-41EA-8D17-E2E8EDE3360A}"/>
          </ac:picMkLst>
        </pc:picChg>
      </pc:sldChg>
      <pc:sldChg chg="addSp delSp modSp new add del mod">
        <pc:chgData name="Nicholas Romanidis" userId="f29e2cf6a91c20a6" providerId="LiveId" clId="{9AF50E04-7864-4399-A27F-FAC0F998AE66}" dt="2020-11-08T15:26:42.291" v="499" actId="21"/>
        <pc:sldMkLst>
          <pc:docMk/>
          <pc:sldMk cId="3174130087" sldId="310"/>
        </pc:sldMkLst>
        <pc:spChg chg="mod">
          <ac:chgData name="Nicholas Romanidis" userId="f29e2cf6a91c20a6" providerId="LiveId" clId="{9AF50E04-7864-4399-A27F-FAC0F998AE66}" dt="2020-11-08T15:16:33.928" v="47" actId="20577"/>
          <ac:spMkLst>
            <pc:docMk/>
            <pc:sldMk cId="3174130087" sldId="310"/>
            <ac:spMk id="2" creationId="{E6BD4F83-F428-426F-BBAA-36589086B0B8}"/>
          </ac:spMkLst>
        </pc:spChg>
        <pc:spChg chg="mod">
          <ac:chgData name="Nicholas Romanidis" userId="f29e2cf6a91c20a6" providerId="LiveId" clId="{9AF50E04-7864-4399-A27F-FAC0F998AE66}" dt="2020-11-08T15:21:14.255" v="212" actId="255"/>
          <ac:spMkLst>
            <pc:docMk/>
            <pc:sldMk cId="3174130087" sldId="310"/>
            <ac:spMk id="3" creationId="{A95C8323-EB4B-41ED-9570-7FF75CEB5C97}"/>
          </ac:spMkLst>
        </pc:spChg>
        <pc:spChg chg="add mod">
          <ac:chgData name="Nicholas Romanidis" userId="f29e2cf6a91c20a6" providerId="LiveId" clId="{9AF50E04-7864-4399-A27F-FAC0F998AE66}" dt="2020-11-08T15:21:40.630" v="221" actId="20577"/>
          <ac:spMkLst>
            <pc:docMk/>
            <pc:sldMk cId="3174130087" sldId="310"/>
            <ac:spMk id="7" creationId="{DB7B65BA-7269-4543-98A6-988343560DC3}"/>
          </ac:spMkLst>
        </pc:spChg>
        <pc:picChg chg="mod">
          <ac:chgData name="Nicholas Romanidis" userId="f29e2cf6a91c20a6" providerId="LiveId" clId="{9AF50E04-7864-4399-A27F-FAC0F998AE66}" dt="2020-11-08T15:21:51.383" v="222" actId="14100"/>
          <ac:picMkLst>
            <pc:docMk/>
            <pc:sldMk cId="3174130087" sldId="310"/>
            <ac:picMk id="1026" creationId="{EE5182C7-F712-41EA-8D17-E2E8EDE3360A}"/>
          </ac:picMkLst>
        </pc:picChg>
        <pc:picChg chg="del mod">
          <ac:chgData name="Nicholas Romanidis" userId="f29e2cf6a91c20a6" providerId="LiveId" clId="{9AF50E04-7864-4399-A27F-FAC0F998AE66}" dt="2020-11-08T15:26:42.291" v="499" actId="21"/>
          <ac:picMkLst>
            <pc:docMk/>
            <pc:sldMk cId="3174130087" sldId="310"/>
            <ac:picMk id="2050" creationId="{074D5CE8-8D9F-4AE1-ADCB-B44352C09FD5}"/>
          </ac:picMkLst>
        </pc:picChg>
      </pc:sldChg>
      <pc:sldChg chg="addSp">
        <pc:chgData name="Nicholas Romanidis" userId="f29e2cf6a91c20a6" providerId="LiveId" clId="{9AF50E04-7864-4399-A27F-FAC0F998AE66}" dt="2020-11-08T15:26:27.453" v="495"/>
        <pc:sldMkLst>
          <pc:docMk/>
          <pc:sldMk cId="3906804971" sldId="310"/>
        </pc:sldMkLst>
        <pc:picChg chg="add">
          <ac:chgData name="Nicholas Romanidis" userId="f29e2cf6a91c20a6" providerId="LiveId" clId="{9AF50E04-7864-4399-A27F-FAC0F998AE66}" dt="2020-11-08T15:26:27.453" v="495"/>
          <ac:picMkLst>
            <pc:docMk/>
            <pc:sldMk cId="3906804971" sldId="310"/>
            <ac:picMk id="2050" creationId="{074D5CE8-8D9F-4AE1-ADCB-B44352C09FD5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227485280" sldId="310"/>
        </pc:sldMkLst>
      </pc:sldChg>
      <pc:sldChg chg="addSp modSp new mod">
        <pc:chgData name="Nicholas Romanidis" userId="f29e2cf6a91c20a6" providerId="LiveId" clId="{9AF50E04-7864-4399-A27F-FAC0F998AE66}" dt="2020-11-08T15:27:45.862" v="519" actId="1076"/>
        <pc:sldMkLst>
          <pc:docMk/>
          <pc:sldMk cId="606680531" sldId="311"/>
        </pc:sldMkLst>
        <pc:spChg chg="mod">
          <ac:chgData name="Nicholas Romanidis" userId="f29e2cf6a91c20a6" providerId="LiveId" clId="{9AF50E04-7864-4399-A27F-FAC0F998AE66}" dt="2020-11-08T15:22:12.674" v="236" actId="20577"/>
          <ac:spMkLst>
            <pc:docMk/>
            <pc:sldMk cId="606680531" sldId="311"/>
            <ac:spMk id="2" creationId="{49975005-1456-412A-A21F-E79368E7F723}"/>
          </ac:spMkLst>
        </pc:spChg>
        <pc:spChg chg="mod">
          <ac:chgData name="Nicholas Romanidis" userId="f29e2cf6a91c20a6" providerId="LiveId" clId="{9AF50E04-7864-4399-A27F-FAC0F998AE66}" dt="2020-11-08T15:27:33.373" v="517" actId="20577"/>
          <ac:spMkLst>
            <pc:docMk/>
            <pc:sldMk cId="606680531" sldId="311"/>
            <ac:spMk id="3" creationId="{6BCFF981-988A-49DB-BD0E-86F4DDF54473}"/>
          </ac:spMkLst>
        </pc:spChg>
        <pc:picChg chg="add mod">
          <ac:chgData name="Nicholas Romanidis" userId="f29e2cf6a91c20a6" providerId="LiveId" clId="{9AF50E04-7864-4399-A27F-FAC0F998AE66}" dt="2020-11-08T15:27:45.862" v="519" actId="1076"/>
          <ac:picMkLst>
            <pc:docMk/>
            <pc:sldMk cId="606680531" sldId="311"/>
            <ac:picMk id="7" creationId="{2B3F9B25-36BF-4023-8D68-6085962B417F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4072130907" sldId="311"/>
        </pc:sldMkLst>
      </pc:sldChg>
      <pc:sldChg chg="addSp delSp modSp new mod">
        <pc:chgData name="Nicholas Romanidis" userId="f29e2cf6a91c20a6" providerId="LiveId" clId="{9AF50E04-7864-4399-A27F-FAC0F998AE66}" dt="2020-11-08T15:36:53.029" v="667" actId="1076"/>
        <pc:sldMkLst>
          <pc:docMk/>
          <pc:sldMk cId="2969182939" sldId="312"/>
        </pc:sldMkLst>
        <pc:spChg chg="del mod">
          <ac:chgData name="Nicholas Romanidis" userId="f29e2cf6a91c20a6" providerId="LiveId" clId="{9AF50E04-7864-4399-A27F-FAC0F998AE66}" dt="2020-11-08T15:29:18.572" v="661" actId="478"/>
          <ac:spMkLst>
            <pc:docMk/>
            <pc:sldMk cId="2969182939" sldId="312"/>
            <ac:spMk id="2" creationId="{1195CE34-4FCD-40A7-B96A-6E2119A8B903}"/>
          </ac:spMkLst>
        </pc:spChg>
        <pc:spChg chg="mod">
          <ac:chgData name="Nicholas Romanidis" userId="f29e2cf6a91c20a6" providerId="LiveId" clId="{9AF50E04-7864-4399-A27F-FAC0F998AE66}" dt="2020-11-08T15:29:23.650" v="662" actId="14100"/>
          <ac:spMkLst>
            <pc:docMk/>
            <pc:sldMk cId="2969182939" sldId="312"/>
            <ac:spMk id="3" creationId="{37F313A8-A8A0-4F28-9193-86F86BFFC278}"/>
          </ac:spMkLst>
        </pc:spChg>
        <pc:picChg chg="add del">
          <ac:chgData name="Nicholas Romanidis" userId="f29e2cf6a91c20a6" providerId="LiveId" clId="{9AF50E04-7864-4399-A27F-FAC0F998AE66}" dt="2020-11-08T15:36:46.808" v="664" actId="478"/>
          <ac:picMkLst>
            <pc:docMk/>
            <pc:sldMk cId="2969182939" sldId="312"/>
            <ac:picMk id="7" creationId="{988C32AC-428A-44F6-BED6-80C8C21A9E0B}"/>
          </ac:picMkLst>
        </pc:picChg>
        <pc:picChg chg="add mod">
          <ac:chgData name="Nicholas Romanidis" userId="f29e2cf6a91c20a6" providerId="LiveId" clId="{9AF50E04-7864-4399-A27F-FAC0F998AE66}" dt="2020-11-08T15:36:53.029" v="667" actId="1076"/>
          <ac:picMkLst>
            <pc:docMk/>
            <pc:sldMk cId="2969182939" sldId="312"/>
            <ac:picMk id="9" creationId="{ED2E2D36-F14F-44E9-B07B-E25DCA1617F9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421434956" sldId="312"/>
        </pc:sldMkLst>
      </pc:sldChg>
      <pc:sldChg chg="modSp new add del mod">
        <pc:chgData name="Nicholas Romanidis" userId="f29e2cf6a91c20a6" providerId="LiveId" clId="{9AF50E04-7864-4399-A27F-FAC0F998AE66}" dt="2020-11-08T15:41:02.788" v="876" actId="20577"/>
        <pc:sldMkLst>
          <pc:docMk/>
          <pc:sldMk cId="1245317951" sldId="313"/>
        </pc:sldMkLst>
        <pc:spChg chg="mod">
          <ac:chgData name="Nicholas Romanidis" userId="f29e2cf6a91c20a6" providerId="LiveId" clId="{9AF50E04-7864-4399-A27F-FAC0F998AE66}" dt="2020-11-08T15:37:20.835" v="708" actId="20577"/>
          <ac:spMkLst>
            <pc:docMk/>
            <pc:sldMk cId="1245317951" sldId="313"/>
            <ac:spMk id="2" creationId="{74639ACD-9B08-40C8-A143-8ECB1BCA53FD}"/>
          </ac:spMkLst>
        </pc:spChg>
        <pc:spChg chg="mod">
          <ac:chgData name="Nicholas Romanidis" userId="f29e2cf6a91c20a6" providerId="LiveId" clId="{9AF50E04-7864-4399-A27F-FAC0F998AE66}" dt="2020-11-08T15:41:02.788" v="876" actId="20577"/>
          <ac:spMkLst>
            <pc:docMk/>
            <pc:sldMk cId="1245317951" sldId="313"/>
            <ac:spMk id="3" creationId="{B0BFA662-C404-488E-8C74-0CBC6C44DE87}"/>
          </ac:spMkLst>
        </pc:spChg>
        <pc:picChg chg="mod">
          <ac:chgData name="Nicholas Romanidis" userId="f29e2cf6a91c20a6" providerId="LiveId" clId="{9AF50E04-7864-4399-A27F-FAC0F998AE66}" dt="2020-11-08T15:40:34.347" v="865" actId="1076"/>
          <ac:picMkLst>
            <pc:docMk/>
            <pc:sldMk cId="1245317951" sldId="313"/>
            <ac:picMk id="3074" creationId="{BA398C82-6115-4873-91C1-54154220AFC4}"/>
          </ac:picMkLst>
        </pc:pic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363530135" sldId="313"/>
        </pc:sldMkLst>
      </pc:sldChg>
      <pc:sldChg chg="addSp">
        <pc:chgData name="Nicholas Romanidis" userId="f29e2cf6a91c20a6" providerId="LiveId" clId="{9AF50E04-7864-4399-A27F-FAC0F998AE66}" dt="2020-11-08T15:38:56.408" v="834"/>
        <pc:sldMkLst>
          <pc:docMk/>
          <pc:sldMk cId="3918621775" sldId="313"/>
        </pc:sldMkLst>
        <pc:picChg chg="add">
          <ac:chgData name="Nicholas Romanidis" userId="f29e2cf6a91c20a6" providerId="LiveId" clId="{9AF50E04-7864-4399-A27F-FAC0F998AE66}" dt="2020-11-08T15:38:56.408" v="834"/>
          <ac:picMkLst>
            <pc:docMk/>
            <pc:sldMk cId="3918621775" sldId="313"/>
            <ac:picMk id="3074" creationId="{BA398C82-6115-4873-91C1-54154220AFC4}"/>
          </ac:picMkLst>
        </pc:picChg>
      </pc:sldChg>
      <pc:sldChg chg="modSp new mod">
        <pc:chgData name="Nicholas Romanidis" userId="f29e2cf6a91c20a6" providerId="LiveId" clId="{9AF50E04-7864-4399-A27F-FAC0F998AE66}" dt="2020-11-08T16:58:25.837" v="2789" actId="20577"/>
        <pc:sldMkLst>
          <pc:docMk/>
          <pc:sldMk cId="651200349" sldId="314"/>
        </pc:sldMkLst>
        <pc:spChg chg="mod">
          <ac:chgData name="Nicholas Romanidis" userId="f29e2cf6a91c20a6" providerId="LiveId" clId="{9AF50E04-7864-4399-A27F-FAC0F998AE66}" dt="2020-11-08T15:41:54.150" v="964" actId="20577"/>
          <ac:spMkLst>
            <pc:docMk/>
            <pc:sldMk cId="651200349" sldId="314"/>
            <ac:spMk id="2" creationId="{A9303A1E-4E09-42B4-AFC0-99941994A283}"/>
          </ac:spMkLst>
        </pc:spChg>
        <pc:spChg chg="mod">
          <ac:chgData name="Nicholas Romanidis" userId="f29e2cf6a91c20a6" providerId="LiveId" clId="{9AF50E04-7864-4399-A27F-FAC0F998AE66}" dt="2020-11-08T16:58:25.837" v="2789" actId="20577"/>
          <ac:spMkLst>
            <pc:docMk/>
            <pc:sldMk cId="651200349" sldId="314"/>
            <ac:spMk id="3" creationId="{6FC69D5C-7F89-4C10-A36A-C0FF146F1D34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025563945" sldId="314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301891872" sldId="315"/>
        </pc:sldMkLst>
      </pc:sldChg>
      <pc:sldChg chg="addSp">
        <pc:chgData name="Nicholas Romanidis" userId="f29e2cf6a91c20a6" providerId="LiveId" clId="{9AF50E04-7864-4399-A27F-FAC0F998AE66}" dt="2020-11-08T15:47:23.781" v="1330"/>
        <pc:sldMkLst>
          <pc:docMk/>
          <pc:sldMk cId="3883794916" sldId="315"/>
        </pc:sldMkLst>
        <pc:picChg chg="add">
          <ac:chgData name="Nicholas Romanidis" userId="f29e2cf6a91c20a6" providerId="LiveId" clId="{9AF50E04-7864-4399-A27F-FAC0F998AE66}" dt="2020-11-08T15:47:23.781" v="1330"/>
          <ac:picMkLst>
            <pc:docMk/>
            <pc:sldMk cId="3883794916" sldId="315"/>
            <ac:picMk id="4098" creationId="{07405B4F-3463-4E84-A48D-441D94912E23}"/>
          </ac:picMkLst>
        </pc:picChg>
      </pc:sldChg>
      <pc:sldChg chg="delSp modSp new add del mod">
        <pc:chgData name="Nicholas Romanidis" userId="f29e2cf6a91c20a6" providerId="LiveId" clId="{9AF50E04-7864-4399-A27F-FAC0F998AE66}" dt="2020-11-08T15:47:37.600" v="1335" actId="692"/>
        <pc:sldMkLst>
          <pc:docMk/>
          <pc:sldMk cId="4275472631" sldId="315"/>
        </pc:sldMkLst>
        <pc:spChg chg="del">
          <ac:chgData name="Nicholas Romanidis" userId="f29e2cf6a91c20a6" providerId="LiveId" clId="{9AF50E04-7864-4399-A27F-FAC0F998AE66}" dt="2020-11-08T15:47:20.164" v="1328" actId="478"/>
          <ac:spMkLst>
            <pc:docMk/>
            <pc:sldMk cId="4275472631" sldId="315"/>
            <ac:spMk id="2" creationId="{B78F0DBA-322A-481D-B42B-CFC190290C29}"/>
          </ac:spMkLst>
        </pc:spChg>
        <pc:spChg chg="del">
          <ac:chgData name="Nicholas Romanidis" userId="f29e2cf6a91c20a6" providerId="LiveId" clId="{9AF50E04-7864-4399-A27F-FAC0F998AE66}" dt="2020-11-08T15:47:23.062" v="1329" actId="478"/>
          <ac:spMkLst>
            <pc:docMk/>
            <pc:sldMk cId="4275472631" sldId="315"/>
            <ac:spMk id="3" creationId="{ACF48DB6-ADF6-479A-91DC-A24DF5F71FE0}"/>
          </ac:spMkLst>
        </pc:spChg>
        <pc:picChg chg="mod">
          <ac:chgData name="Nicholas Romanidis" userId="f29e2cf6a91c20a6" providerId="LiveId" clId="{9AF50E04-7864-4399-A27F-FAC0F998AE66}" dt="2020-11-08T15:47:37.600" v="1335" actId="692"/>
          <ac:picMkLst>
            <pc:docMk/>
            <pc:sldMk cId="4275472631" sldId="315"/>
            <ac:picMk id="4098" creationId="{07405B4F-3463-4E84-A48D-441D94912E23}"/>
          </ac:picMkLst>
        </pc:picChg>
      </pc:sldChg>
      <pc:sldChg chg="modSp new mod">
        <pc:chgData name="Nicholas Romanidis" userId="f29e2cf6a91c20a6" providerId="LiveId" clId="{9AF50E04-7864-4399-A27F-FAC0F998AE66}" dt="2020-11-08T16:15:28.075" v="1631" actId="20577"/>
        <pc:sldMkLst>
          <pc:docMk/>
          <pc:sldMk cId="299475924" sldId="316"/>
        </pc:sldMkLst>
        <pc:spChg chg="mod">
          <ac:chgData name="Nicholas Romanidis" userId="f29e2cf6a91c20a6" providerId="LiveId" clId="{9AF50E04-7864-4399-A27F-FAC0F998AE66}" dt="2020-11-08T15:56:04.591" v="1372" actId="20577"/>
          <ac:spMkLst>
            <pc:docMk/>
            <pc:sldMk cId="299475924" sldId="316"/>
            <ac:spMk id="2" creationId="{EB3D22E1-54BB-4B4F-A842-BF0F0BF3EEBB}"/>
          </ac:spMkLst>
        </pc:spChg>
        <pc:spChg chg="mod">
          <ac:chgData name="Nicholas Romanidis" userId="f29e2cf6a91c20a6" providerId="LiveId" clId="{9AF50E04-7864-4399-A27F-FAC0F998AE66}" dt="2020-11-08T16:15:28.075" v="1631" actId="20577"/>
          <ac:spMkLst>
            <pc:docMk/>
            <pc:sldMk cId="299475924" sldId="316"/>
            <ac:spMk id="3" creationId="{614B5477-DBDF-4A0B-B9C2-78C07DA7C057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730180259" sldId="316"/>
        </pc:sldMkLst>
      </pc:sldChg>
      <pc:sldChg chg="modSp new mod">
        <pc:chgData name="Nicholas Romanidis" userId="f29e2cf6a91c20a6" providerId="LiveId" clId="{9AF50E04-7864-4399-A27F-FAC0F998AE66}" dt="2020-11-08T16:22:47.312" v="2161" actId="20577"/>
        <pc:sldMkLst>
          <pc:docMk/>
          <pc:sldMk cId="1184124648" sldId="317"/>
        </pc:sldMkLst>
        <pc:spChg chg="mod">
          <ac:chgData name="Nicholas Romanidis" userId="f29e2cf6a91c20a6" providerId="LiveId" clId="{9AF50E04-7864-4399-A27F-FAC0F998AE66}" dt="2020-11-08T16:16:01.421" v="1653" actId="20577"/>
          <ac:spMkLst>
            <pc:docMk/>
            <pc:sldMk cId="1184124648" sldId="317"/>
            <ac:spMk id="2" creationId="{D8DD7585-8A85-4247-8FC6-B94A73EF3EFE}"/>
          </ac:spMkLst>
        </pc:spChg>
        <pc:spChg chg="mod">
          <ac:chgData name="Nicholas Romanidis" userId="f29e2cf6a91c20a6" providerId="LiveId" clId="{9AF50E04-7864-4399-A27F-FAC0F998AE66}" dt="2020-11-08T16:22:47.312" v="2161" actId="20577"/>
          <ac:spMkLst>
            <pc:docMk/>
            <pc:sldMk cId="1184124648" sldId="317"/>
            <ac:spMk id="3" creationId="{6EE3EA32-4135-4DEA-8AD1-148F6FE6CA68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43402540" sldId="317"/>
        </pc:sldMkLst>
      </pc:sldChg>
      <pc:sldChg chg="modSp new mod ord">
        <pc:chgData name="Nicholas Romanidis" userId="f29e2cf6a91c20a6" providerId="LiveId" clId="{9AF50E04-7864-4399-A27F-FAC0F998AE66}" dt="2020-11-08T16:57:11.578" v="2754" actId="20577"/>
        <pc:sldMkLst>
          <pc:docMk/>
          <pc:sldMk cId="936579299" sldId="318"/>
        </pc:sldMkLst>
        <pc:spChg chg="mod">
          <ac:chgData name="Nicholas Romanidis" userId="f29e2cf6a91c20a6" providerId="LiveId" clId="{9AF50E04-7864-4399-A27F-FAC0F998AE66}" dt="2020-11-08T16:54:55.295" v="2325" actId="20577"/>
          <ac:spMkLst>
            <pc:docMk/>
            <pc:sldMk cId="936579299" sldId="318"/>
            <ac:spMk id="2" creationId="{684DB4E0-2CD7-4B68-816A-8695A3BFED38}"/>
          </ac:spMkLst>
        </pc:spChg>
        <pc:spChg chg="mod">
          <ac:chgData name="Nicholas Romanidis" userId="f29e2cf6a91c20a6" providerId="LiveId" clId="{9AF50E04-7864-4399-A27F-FAC0F998AE66}" dt="2020-11-08T16:57:11.578" v="2754" actId="20577"/>
          <ac:spMkLst>
            <pc:docMk/>
            <pc:sldMk cId="936579299" sldId="318"/>
            <ac:spMk id="3" creationId="{B53ADC53-8AB2-4675-B80C-FCB0C3627072}"/>
          </ac:spMkLst>
        </pc:spChg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692490467" sldId="318"/>
        </pc:sldMkLst>
      </pc:sldChg>
      <pc:sldChg chg="del">
        <pc:chgData name="Nicholas Romanidis" userId="f29e2cf6a91c20a6" providerId="LiveId" clId="{9AF50E04-7864-4399-A27F-FAC0F998AE66}" dt="2020-11-08T15:16:25.714" v="32" actId="47"/>
        <pc:sldMkLst>
          <pc:docMk/>
          <pc:sldMk cId="1251096467" sldId="319"/>
        </pc:sldMkLst>
      </pc:sldChg>
      <pc:sldChg chg="addSp delSp modSp new add del mod">
        <pc:chgData name="Nicholas Romanidis" userId="f29e2cf6a91c20a6" providerId="LiveId" clId="{9AF50E04-7864-4399-A27F-FAC0F998AE66}" dt="2020-11-08T16:58:12.988" v="2778" actId="20577"/>
        <pc:sldMkLst>
          <pc:docMk/>
          <pc:sldMk cId="1261231276" sldId="319"/>
        </pc:sldMkLst>
        <pc:spChg chg="add del mod">
          <ac:chgData name="Nicholas Romanidis" userId="f29e2cf6a91c20a6" providerId="LiveId" clId="{9AF50E04-7864-4399-A27F-FAC0F998AE66}" dt="2020-11-08T16:58:12.988" v="2778" actId="20577"/>
          <ac:spMkLst>
            <pc:docMk/>
            <pc:sldMk cId="1261231276" sldId="319"/>
            <ac:spMk id="2" creationId="{6123454A-94D3-4D73-B10E-DFE5EEBE5DC8}"/>
          </ac:spMkLst>
        </pc:spChg>
        <pc:picChg chg="mod">
          <ac:chgData name="Nicholas Romanidis" userId="f29e2cf6a91c20a6" providerId="LiveId" clId="{9AF50E04-7864-4399-A27F-FAC0F998AE66}" dt="2020-11-08T16:58:06.809" v="2760" actId="1076"/>
          <ac:picMkLst>
            <pc:docMk/>
            <pc:sldMk cId="1261231276" sldId="319"/>
            <ac:picMk id="1026" creationId="{8F3EC0F9-CD36-4023-84ED-60140A730428}"/>
          </ac:picMkLst>
        </pc:picChg>
      </pc:sldChg>
      <pc:sldChg chg="addSp delSp modSp">
        <pc:chgData name="Nicholas Romanidis" userId="f29e2cf6a91c20a6" providerId="LiveId" clId="{9AF50E04-7864-4399-A27F-FAC0F998AE66}" dt="2020-11-08T16:57:57.033" v="2756"/>
        <pc:sldMkLst>
          <pc:docMk/>
          <pc:sldMk cId="3370796512" sldId="319"/>
        </pc:sldMkLst>
        <pc:spChg chg="del">
          <ac:chgData name="Nicholas Romanidis" userId="f29e2cf6a91c20a6" providerId="LiveId" clId="{9AF50E04-7864-4399-A27F-FAC0F998AE66}" dt="2020-11-08T16:57:57.033" v="2756"/>
          <ac:spMkLst>
            <pc:docMk/>
            <pc:sldMk cId="3370796512" sldId="319"/>
            <ac:spMk id="3" creationId="{3543EF45-8D2E-4636-9B17-40960EEBD410}"/>
          </ac:spMkLst>
        </pc:spChg>
        <pc:picChg chg="add mod">
          <ac:chgData name="Nicholas Romanidis" userId="f29e2cf6a91c20a6" providerId="LiveId" clId="{9AF50E04-7864-4399-A27F-FAC0F998AE66}" dt="2020-11-08T16:57:57.033" v="2756"/>
          <ac:picMkLst>
            <pc:docMk/>
            <pc:sldMk cId="3370796512" sldId="319"/>
            <ac:picMk id="1026" creationId="{8F3EC0F9-CD36-4023-84ED-60140A730428}"/>
          </ac:picMkLst>
        </pc:pic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se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crypt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Week 9 </a:t>
            </a:r>
            <a:r>
              <a:rPr lang="en-CA" dirty="0"/>
              <a:t>– Lecture 1</a:t>
            </a:r>
          </a:p>
          <a:p>
            <a:r>
              <a:rPr lang="en-CA" dirty="0"/>
              <a:t>Authentication &amp;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22E1-54BB-4B4F-A842-BF0F0BF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Sessions in Node.JS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5477-DBDF-4A0B-B9C2-78C07DA7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a 3rd party package called “</a:t>
            </a:r>
            <a:r>
              <a:rPr lang="en-US" dirty="0">
                <a:hlinkClick r:id="rId2"/>
              </a:rPr>
              <a:t>express-session</a:t>
            </a:r>
            <a:r>
              <a:rPr lang="en-US" dirty="0"/>
              <a:t>”.</a:t>
            </a:r>
          </a:p>
          <a:p>
            <a:r>
              <a:rPr lang="en-US" dirty="0"/>
              <a:t>Require the module: </a:t>
            </a:r>
            <a:r>
              <a:rPr lang="en-US" dirty="0">
                <a:solidFill>
                  <a:srgbClr val="C00000"/>
                </a:solidFill>
              </a:rPr>
              <a:t>require('express-session’);</a:t>
            </a:r>
            <a:r>
              <a:rPr lang="en-US" dirty="0"/>
              <a:t> </a:t>
            </a:r>
          </a:p>
          <a:p>
            <a:r>
              <a:rPr lang="en-US" dirty="0"/>
              <a:t>Configure the middleware.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app.use</a:t>
            </a:r>
            <a:r>
              <a:rPr lang="en-US" dirty="0">
                <a:solidFill>
                  <a:srgbClr val="C00000"/>
                </a:solidFill>
              </a:rPr>
              <a:t>(session({ secret: “…”, resave: false, </a:t>
            </a:r>
            <a:r>
              <a:rPr lang="en-US" dirty="0" err="1">
                <a:solidFill>
                  <a:srgbClr val="C00000"/>
                </a:solidFill>
              </a:rPr>
              <a:t>saveUninitialized</a:t>
            </a:r>
            <a:r>
              <a:rPr lang="en-US" dirty="0">
                <a:solidFill>
                  <a:srgbClr val="C00000"/>
                </a:solidFill>
              </a:rPr>
              <a:t>: true }));</a:t>
            </a:r>
          </a:p>
          <a:p>
            <a:pPr marL="457200" lvl="1" indent="0">
              <a:buNone/>
            </a:pP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app.use</a:t>
            </a:r>
            <a:r>
              <a:rPr lang="en-US" dirty="0">
                <a:solidFill>
                  <a:srgbClr val="C00000"/>
                </a:solidFill>
              </a:rPr>
              <a:t>((</a:t>
            </a:r>
            <a:r>
              <a:rPr lang="en-US" dirty="0" err="1">
                <a:solidFill>
                  <a:srgbClr val="C00000"/>
                </a:solidFill>
              </a:rPr>
              <a:t>req,res,next</a:t>
            </a:r>
            <a:r>
              <a:rPr lang="en-US" dirty="0">
                <a:solidFill>
                  <a:srgbClr val="C00000"/>
                </a:solidFill>
              </a:rPr>
              <a:t>)=&gt;{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    // After a session is created, inject data into views.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res.locals.user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req.session.user</a:t>
            </a:r>
            <a:r>
              <a:rPr lang="en-US" dirty="0">
                <a:solidFill>
                  <a:srgbClr val="C00000"/>
                </a:solidFill>
              </a:rPr>
              <a:t>;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next();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});</a:t>
            </a:r>
          </a:p>
          <a:p>
            <a:r>
              <a:rPr lang="en-US" dirty="0"/>
              <a:t>To store or access session data, use the request property,</a:t>
            </a:r>
            <a:br>
              <a:rPr lang="en-US" dirty="0"/>
            </a:br>
            <a:r>
              <a:rPr lang="en-US" dirty="0"/>
              <a:t>for example: </a:t>
            </a:r>
            <a:r>
              <a:rPr lang="en-US" dirty="0" err="1">
                <a:solidFill>
                  <a:srgbClr val="C00000"/>
                </a:solidFill>
              </a:rPr>
              <a:t>req.session.user</a:t>
            </a:r>
            <a:endParaRPr lang="en-US" dirty="0"/>
          </a:p>
          <a:p>
            <a:r>
              <a:rPr lang="en-US" dirty="0"/>
              <a:t>To clear a session, call the destroy method from the session property, </a:t>
            </a:r>
            <a:br>
              <a:rPr lang="en-US" dirty="0"/>
            </a:br>
            <a:r>
              <a:rPr lang="en-US" dirty="0"/>
              <a:t>for example: </a:t>
            </a:r>
            <a:r>
              <a:rPr lang="en-US" dirty="0" err="1">
                <a:solidFill>
                  <a:srgbClr val="C00000"/>
                </a:solidFill>
              </a:rPr>
              <a:t>req.session.destroy</a:t>
            </a:r>
            <a:r>
              <a:rPr lang="en-US" dirty="0">
                <a:solidFill>
                  <a:srgbClr val="C00000"/>
                </a:solidFill>
              </a:rPr>
              <a:t>();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00D1D-BC5A-4702-A33D-BFA0A92C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4ED8A-EBDE-4816-810D-0AE5D05A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7585-8A85-4247-8FC6-B94A73E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EA32-4135-4DEA-8AD1-148F6FE6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Passwords should never be stored in plain text!</a:t>
            </a:r>
          </a:p>
          <a:p>
            <a:r>
              <a:rPr lang="en-US" dirty="0"/>
              <a:t>Passwords can be encrypted or hashed (preferable).</a:t>
            </a:r>
          </a:p>
          <a:p>
            <a:r>
              <a:rPr lang="en-US" dirty="0"/>
              <a:t>There are many hashing and encryption algorithms available.</a:t>
            </a:r>
          </a:p>
          <a:p>
            <a:r>
              <a:rPr lang="en-US" dirty="0"/>
              <a:t>In this course we will use </a:t>
            </a:r>
            <a:r>
              <a:rPr lang="en-US" dirty="0">
                <a:hlinkClick r:id="rId2"/>
              </a:rPr>
              <a:t>bcrypt</a:t>
            </a:r>
            <a:endParaRPr lang="en-US" dirty="0"/>
          </a:p>
          <a:p>
            <a:pPr lvl="1"/>
            <a:r>
              <a:rPr lang="en-US" dirty="0"/>
              <a:t>A popular encryption module for JavaScript.</a:t>
            </a:r>
          </a:p>
          <a:p>
            <a:pPr lvl="1"/>
            <a:r>
              <a:rPr lang="en-US" dirty="0"/>
              <a:t>Secure way to store passwords in a database.</a:t>
            </a:r>
          </a:p>
          <a:p>
            <a:pPr lvl="1"/>
            <a:r>
              <a:rPr lang="en-US" dirty="0"/>
              <a:t>Works in two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Generates a salt (a random piece of information).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Hashes the password using the salt.</a:t>
            </a:r>
          </a:p>
          <a:p>
            <a:pPr lvl="1"/>
            <a:r>
              <a:rPr lang="en-US" dirty="0"/>
              <a:t>The salt allows for a unique hash for each password (even if two users have the same password).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359AA-4F2A-4398-A5C4-9FE0859A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47EC4-A4A4-4C35-B82C-FAC5841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12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Authenticate users.</a:t>
            </a:r>
          </a:p>
          <a:p>
            <a:pPr lvl="1"/>
            <a:r>
              <a:rPr lang="en-CA" dirty="0"/>
              <a:t>Authorize users.</a:t>
            </a:r>
          </a:p>
          <a:p>
            <a:pPr lvl="1"/>
            <a:r>
              <a:rPr lang="en-CA" dirty="0"/>
              <a:t>Create new sessions.</a:t>
            </a:r>
          </a:p>
          <a:p>
            <a:pPr lvl="1"/>
            <a:r>
              <a:rPr lang="en-CA" dirty="0"/>
              <a:t>Clear sessions.</a:t>
            </a:r>
          </a:p>
          <a:p>
            <a:pPr lvl="1"/>
            <a:r>
              <a:rPr lang="en-CA" dirty="0"/>
              <a:t>Encrypt passwords.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4F83-F428-426F-BBAA-36589086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8323-EB4B-41ED-9570-7FF75CEB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607"/>
          </a:xfrm>
        </p:spPr>
        <p:txBody>
          <a:bodyPr>
            <a:normAutofit/>
          </a:bodyPr>
          <a:lstStyle/>
          <a:p>
            <a:r>
              <a:rPr lang="en-US" sz="2600" dirty="0"/>
              <a:t>The process of determining whether someone </a:t>
            </a:r>
            <a:r>
              <a:rPr lang="en-US" sz="2600" i="1" dirty="0"/>
              <a:t>or something</a:t>
            </a:r>
            <a:r>
              <a:rPr lang="en-US" sz="2600" dirty="0"/>
              <a:t> is who </a:t>
            </a:r>
            <a:r>
              <a:rPr lang="en-US" sz="2600" i="1" dirty="0"/>
              <a:t>or what</a:t>
            </a:r>
            <a:r>
              <a:rPr lang="en-US" sz="2600" dirty="0"/>
              <a:t> they declare to be.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7FF1F-3B34-4517-8958-6CF4F9C1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66BB-33D5-4FA8-9542-31870FA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182C7-F712-41EA-8D17-E2E8EDE33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6541" r="849" b="3441"/>
          <a:stretch/>
        </p:blipFill>
        <p:spPr bwMode="auto">
          <a:xfrm>
            <a:off x="6096000" y="3067565"/>
            <a:ext cx="5669600" cy="22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B65BA-7269-4543-98A6-988343560DC3}"/>
              </a:ext>
            </a:extLst>
          </p:cNvPr>
          <p:cNvSpPr txBox="1">
            <a:spLocks/>
          </p:cNvSpPr>
          <p:nvPr/>
        </p:nvSpPr>
        <p:spPr>
          <a:xfrm>
            <a:off x="838200" y="2610036"/>
            <a:ext cx="5189738" cy="3391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common way that apps handle security.</a:t>
            </a:r>
          </a:p>
          <a:p>
            <a:r>
              <a:rPr lang="en-US" dirty="0"/>
              <a:t>Provides access control for systems:</a:t>
            </a:r>
          </a:p>
          <a:p>
            <a:pPr lvl="1"/>
            <a:r>
              <a:rPr lang="en-US" dirty="0"/>
              <a:t>Checks to see if a user's credentials match the database.</a:t>
            </a:r>
          </a:p>
          <a:p>
            <a:pPr lvl="1"/>
            <a:r>
              <a:rPr lang="en-US" dirty="0"/>
              <a:t>For example, username </a:t>
            </a:r>
            <a:r>
              <a:rPr lang="en-US" i="1" dirty="0"/>
              <a:t>or email</a:t>
            </a:r>
            <a:r>
              <a:rPr lang="en-US" dirty="0"/>
              <a:t>, and password match the credentials in a database of authorized users.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5005-1456-412A-A21F-E79368E7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F981-988A-49DB-BD0E-86F4DDF5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Occurs </a:t>
            </a:r>
            <a:r>
              <a:rPr lang="en-US" u="sng" dirty="0"/>
              <a:t>after</a:t>
            </a:r>
            <a:r>
              <a:rPr lang="en-US" dirty="0"/>
              <a:t> your identity is successfully authenticated by the system.</a:t>
            </a:r>
          </a:p>
          <a:p>
            <a:r>
              <a:rPr lang="en-US" dirty="0"/>
              <a:t>Decides what a user can do and the resources (such as information or files) they can access.</a:t>
            </a:r>
          </a:p>
          <a:p>
            <a:r>
              <a:rPr lang="en-US" dirty="0"/>
              <a:t>In other words, authorization</a:t>
            </a:r>
            <a:br>
              <a:rPr lang="en-US" dirty="0"/>
            </a:br>
            <a:r>
              <a:rPr lang="en-US" dirty="0"/>
              <a:t>determines whether the</a:t>
            </a:r>
            <a:br>
              <a:rPr lang="en-US" dirty="0"/>
            </a:br>
            <a:r>
              <a:rPr lang="en-US" dirty="0"/>
              <a:t>authenticated user has access</a:t>
            </a:r>
            <a:br>
              <a:rPr lang="en-US" dirty="0"/>
            </a:br>
            <a:r>
              <a:rPr lang="en-US" dirty="0"/>
              <a:t>to particular resources.</a:t>
            </a:r>
          </a:p>
          <a:p>
            <a:r>
              <a:rPr lang="en-US" dirty="0"/>
              <a:t>For example, a customer and</a:t>
            </a:r>
            <a:br>
              <a:rPr lang="en-US" dirty="0"/>
            </a:br>
            <a:r>
              <a:rPr lang="en-US" dirty="0"/>
              <a:t>employee may have access to</a:t>
            </a:r>
            <a:br>
              <a:rPr lang="en-US" dirty="0"/>
            </a:br>
            <a:r>
              <a:rPr lang="en-US" dirty="0"/>
              <a:t>a different dashboard in a web application.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7E9A-81E9-43C7-803A-FE54A61F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7AAAC-B31E-49EA-A57A-48D417D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3F9B25-36BF-4023-8D68-6085962B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9545"/>
            <a:ext cx="5732206" cy="22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3A8-A8A0-4F28-9193-86F86BFF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3"/>
            <a:ext cx="10515600" cy="4846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b="1" dirty="0">
                <a:solidFill>
                  <a:srgbClr val="C00000"/>
                </a:solidFill>
              </a:rPr>
              <a:t>Authentication</a:t>
            </a:r>
          </a:p>
          <a:p>
            <a:pPr marL="0" indent="0">
              <a:buNone/>
            </a:pPr>
            <a:r>
              <a:rPr lang="en-CA" sz="4000" b="1" dirty="0"/>
              <a:t>Who is this user?</a:t>
            </a:r>
          </a:p>
          <a:p>
            <a:pPr marL="0" indent="0">
              <a:buNone/>
            </a:pPr>
            <a:endParaRPr lang="en-CA" sz="4000" b="1" dirty="0"/>
          </a:p>
          <a:p>
            <a:pPr marL="0" indent="0">
              <a:buNone/>
            </a:pPr>
            <a:r>
              <a:rPr lang="en-CA" sz="4000" b="1" dirty="0">
                <a:solidFill>
                  <a:srgbClr val="C00000"/>
                </a:solidFill>
              </a:rPr>
              <a:t>Authorization</a:t>
            </a:r>
          </a:p>
          <a:p>
            <a:pPr marL="0" indent="0">
              <a:buNone/>
            </a:pPr>
            <a:r>
              <a:rPr lang="en-CA" sz="4000" b="1" dirty="0"/>
              <a:t>Are they allowed to do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E5FF-331D-4801-96BD-13D16D3A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5ED7-4A6F-4281-881F-2C43550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E2D36-F14F-44E9-B07B-E25DCA16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20" y="765233"/>
            <a:ext cx="3969680" cy="50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ACD-9B08-40C8-A143-8ECB1BCA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662-C404-488E-8C74-0CBC6C44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769" cy="4192839"/>
          </a:xfrm>
        </p:spPr>
        <p:txBody>
          <a:bodyPr/>
          <a:lstStyle/>
          <a:p>
            <a:r>
              <a:rPr lang="en-US" dirty="0"/>
              <a:t>Some pages are accessible to all visitors of the website.</a:t>
            </a:r>
          </a:p>
          <a:p>
            <a:r>
              <a:rPr lang="en-US" dirty="0"/>
              <a:t>Other pages are restricted to registered users.</a:t>
            </a:r>
          </a:p>
          <a:p>
            <a:r>
              <a:rPr lang="en-US" dirty="0"/>
              <a:t>To view restricted pages, users need to authenticate, or login, to prove their identity.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439AE-4676-403E-880B-F90D368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ADA0-2D0E-4BE2-B512-8C4226E5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398C82-6115-4873-91C1-54154220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44" y="2311241"/>
            <a:ext cx="5968944" cy="2899868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B4E0-2CD7-4B68-816A-8695A3BF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DC53-8AB2-4675-B80C-FCB0C36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Pieces of data that are passed back and forth from the browser to the server.</a:t>
            </a:r>
          </a:p>
          <a:p>
            <a:r>
              <a:rPr lang="en-CA" dirty="0"/>
              <a:t>Used to hold ‘state’ information.</a:t>
            </a:r>
          </a:p>
          <a:p>
            <a:r>
              <a:rPr lang="en-CA" dirty="0"/>
              <a:t>Cookies are not set and maintained automatically.  It is the responsibility of the programmer.</a:t>
            </a:r>
          </a:p>
          <a:p>
            <a:r>
              <a:rPr lang="en-CA" dirty="0"/>
              <a:t>Server sends the “Set-Cookie” header to add a cookie to the browser.</a:t>
            </a:r>
          </a:p>
          <a:p>
            <a:r>
              <a:rPr lang="en-CA" dirty="0"/>
              <a:t>On each request, the browser will include a “Cookie” header with all stored cookies for the domain/path.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C82-F9D4-48ED-A153-13BFA77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CDD22-790C-4259-9510-5965B7A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5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4A-94D3-4D73-B10E-DFE5EEBE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Cookies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8162F-545C-404D-BB60-04FE5ED3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9D442-C294-4C8A-AB63-C3117C1D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F3EC0F9-CD36-4023-84ED-60140A730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94" y="1825625"/>
            <a:ext cx="8157812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3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A1E-4E09-42B4-AFC0-99941994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Session-Based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5C-7F89-4C10-A36A-C0FF146F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Session-based authentication is the de facto standard for handling user authentication. </a:t>
            </a:r>
          </a:p>
          <a:p>
            <a:r>
              <a:rPr lang="en-US" dirty="0"/>
              <a:t>How it 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client posts the login credentials to the server.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server verifies the credentials.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validation passes, the server creates a session (on the server) and returns a session ID via a “Set-Cookie” header.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subsequent requests, the client must continue to pass the session id to the server.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During each request, the session id is verified by the server and the request will be processed.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Upon logout, the session id will be cleared from both the client cookie and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15CB-79DD-4032-95FF-934D46F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CC3D-8012-4B7C-8561-E948C025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2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B723-BFBE-4BB6-A65B-0593392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Authentication &amp; Authorization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7900-BDFF-4FAD-AEDE-0A5F7F0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405B4F-3463-4E84-A48D-441D9491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43057"/>
            <a:ext cx="8867775" cy="5753100"/>
          </a:xfrm>
          <a:prstGeom prst="rect">
            <a:avLst/>
          </a:prstGeom>
          <a:noFill/>
          <a:ln w="6350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72631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4357</TotalTime>
  <Words>710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Seneca College Theme</vt:lpstr>
      <vt:lpstr>WEB 322 WEB PROGRAMMING TOOLS AND FRAMEWORKS </vt:lpstr>
      <vt:lpstr>Authentication</vt:lpstr>
      <vt:lpstr>Authorization</vt:lpstr>
      <vt:lpstr>PowerPoint Presentation</vt:lpstr>
      <vt:lpstr>Importance of Authentication</vt:lpstr>
      <vt:lpstr>Cookies</vt:lpstr>
      <vt:lpstr>Cookies Lifecycle</vt:lpstr>
      <vt:lpstr>Session-Based Authentication</vt:lpstr>
      <vt:lpstr>PowerPoint Presentation</vt:lpstr>
      <vt:lpstr>Sessions in Node.JS with Express</vt:lpstr>
      <vt:lpstr>Encrypting Passwords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2021-11-09T19:16:42Z</dcterms:modified>
</cp:coreProperties>
</file>