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318" r:id="rId3"/>
    <p:sldId id="319" r:id="rId4"/>
    <p:sldId id="309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7804" autoAdjust="0"/>
  </p:normalViewPr>
  <p:slideViewPr>
    <p:cSldViewPr snapToGrid="0">
      <p:cViewPr varScale="1">
        <p:scale>
          <a:sx n="66" d="100"/>
          <a:sy n="66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29486510-2C96-482D-8373-08A2C83F0A29}"/>
    <pc:docChg chg="undo redo custSel addSld delSld modSld">
      <pc:chgData name="Nicholas Romanidis" userId="f29e2cf6a91c20a6" providerId="LiveId" clId="{29486510-2C96-482D-8373-08A2C83F0A29}" dt="2020-11-08T15:13:33.519" v="4585" actId="20577"/>
      <pc:docMkLst>
        <pc:docMk/>
      </pc:docMkLst>
      <pc:sldChg chg="modSp mod">
        <pc:chgData name="Nicholas Romanidis" userId="f29e2cf6a91c20a6" providerId="LiveId" clId="{29486510-2C96-482D-8373-08A2C83F0A29}" dt="2020-11-08T15:13:33.519" v="4585" actId="20577"/>
        <pc:sldMkLst>
          <pc:docMk/>
          <pc:sldMk cId="1804591582" sldId="256"/>
        </pc:sldMkLst>
        <pc:spChg chg="mod">
          <ac:chgData name="Nicholas Romanidis" userId="f29e2cf6a91c20a6" providerId="LiveId" clId="{29486510-2C96-482D-8373-08A2C83F0A29}" dt="2020-11-08T15:13:33.519" v="458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mod">
        <pc:chgData name="Nicholas Romanidis" userId="f29e2cf6a91c20a6" providerId="LiveId" clId="{29486510-2C96-482D-8373-08A2C83F0A29}" dt="2020-11-07T11:32:06.850" v="425" actId="5793"/>
        <pc:sldMkLst>
          <pc:docMk/>
          <pc:sldMk cId="1262591253" sldId="257"/>
        </pc:sldMkLst>
        <pc:spChg chg="mod">
          <ac:chgData name="Nicholas Romanidis" userId="f29e2cf6a91c20a6" providerId="LiveId" clId="{29486510-2C96-482D-8373-08A2C83F0A29}" dt="2020-11-07T11:22:27.320" v="29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29486510-2C96-482D-8373-08A2C83F0A29}" dt="2020-11-07T11:32:06.850" v="425" actId="5793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29486510-2C96-482D-8373-08A2C83F0A29}" dt="2020-11-07T11:30:24.240" v="343" actId="14826"/>
          <ac:picMkLst>
            <pc:docMk/>
            <pc:sldMk cId="1262591253" sldId="257"/>
            <ac:picMk id="1026" creationId="{271E67D3-1B8C-467E-829A-19B3DD5D1A4E}"/>
          </ac:picMkLst>
        </pc:picChg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4217794736" sldId="25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514685497" sldId="25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545024173" sldId="260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924016126" sldId="261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11607682" sldId="26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85413612" sldId="26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341593655" sldId="26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03119062" sldId="26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901538652" sldId="26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40262476" sldId="26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834602338" sldId="27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906477717" sldId="27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38447583" sldId="27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39405554" sldId="27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23909522" sldId="27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791158124" sldId="277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625151588" sldId="27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645326289" sldId="27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387421630" sldId="280"/>
        </pc:sldMkLst>
      </pc:sldChg>
      <pc:sldChg chg="addSp">
        <pc:chgData name="Nicholas Romanidis" userId="f29e2cf6a91c20a6" providerId="LiveId" clId="{29486510-2C96-482D-8373-08A2C83F0A29}" dt="2020-11-07T11:35:32.492" v="709"/>
        <pc:sldMkLst>
          <pc:docMk/>
          <pc:sldMk cId="2004901377" sldId="310"/>
        </pc:sldMkLst>
        <pc:picChg chg="add">
          <ac:chgData name="Nicholas Romanidis" userId="f29e2cf6a91c20a6" providerId="LiveId" clId="{29486510-2C96-482D-8373-08A2C83F0A29}" dt="2020-11-07T11:35:32.492" v="709"/>
          <ac:picMkLst>
            <pc:docMk/>
            <pc:sldMk cId="2004901377" sldId="310"/>
            <ac:picMk id="1026" creationId="{10091EDC-8C1D-40AA-B917-CD07647EB8F0}"/>
          </ac:picMkLst>
        </pc:picChg>
      </pc:sldChg>
      <pc:sldChg chg="modSp new add del mod">
        <pc:chgData name="Nicholas Romanidis" userId="f29e2cf6a91c20a6" providerId="LiveId" clId="{29486510-2C96-482D-8373-08A2C83F0A29}" dt="2020-11-07T11:36:37.555" v="787" actId="20577"/>
        <pc:sldMkLst>
          <pc:docMk/>
          <pc:sldMk cId="4227485280" sldId="310"/>
        </pc:sldMkLst>
        <pc:spChg chg="mod">
          <ac:chgData name="Nicholas Romanidis" userId="f29e2cf6a91c20a6" providerId="LiveId" clId="{29486510-2C96-482D-8373-08A2C83F0A29}" dt="2020-11-07T11:36:37.555" v="787" actId="20577"/>
          <ac:spMkLst>
            <pc:docMk/>
            <pc:sldMk cId="4227485280" sldId="310"/>
            <ac:spMk id="2" creationId="{28BC706A-ABB1-4EC8-9F61-86513B539ABB}"/>
          </ac:spMkLst>
        </pc:spChg>
        <pc:spChg chg="mod">
          <ac:chgData name="Nicholas Romanidis" userId="f29e2cf6a91c20a6" providerId="LiveId" clId="{29486510-2C96-482D-8373-08A2C83F0A29}" dt="2020-11-07T11:35:39.422" v="713" actId="27636"/>
          <ac:spMkLst>
            <pc:docMk/>
            <pc:sldMk cId="4227485280" sldId="310"/>
            <ac:spMk id="3" creationId="{ED60B9CD-9C91-4004-9AB8-08CCD032F7FF}"/>
          </ac:spMkLst>
        </pc:spChg>
        <pc:picChg chg="mod">
          <ac:chgData name="Nicholas Romanidis" userId="f29e2cf6a91c20a6" providerId="LiveId" clId="{29486510-2C96-482D-8373-08A2C83F0A29}" dt="2020-11-07T11:35:36.820" v="711" actId="1076"/>
          <ac:picMkLst>
            <pc:docMk/>
            <pc:sldMk cId="4227485280" sldId="310"/>
            <ac:picMk id="1026" creationId="{10091EDC-8C1D-40AA-B917-CD07647EB8F0}"/>
          </ac:picMkLst>
        </pc:picChg>
      </pc:sldChg>
      <pc:sldChg chg="addSp modSp new mod">
        <pc:chgData name="Nicholas Romanidis" userId="f29e2cf6a91c20a6" providerId="LiveId" clId="{29486510-2C96-482D-8373-08A2C83F0A29}" dt="2020-11-07T11:55:59.468" v="1609" actId="207"/>
        <pc:sldMkLst>
          <pc:docMk/>
          <pc:sldMk cId="4072130907" sldId="311"/>
        </pc:sldMkLst>
        <pc:spChg chg="mod">
          <ac:chgData name="Nicholas Romanidis" userId="f29e2cf6a91c20a6" providerId="LiveId" clId="{29486510-2C96-482D-8373-08A2C83F0A29}" dt="2020-11-07T11:55:52.263" v="1608" actId="20577"/>
          <ac:spMkLst>
            <pc:docMk/>
            <pc:sldMk cId="4072130907" sldId="311"/>
            <ac:spMk id="2" creationId="{C443C1C8-3943-4BE2-B86C-421623E845A5}"/>
          </ac:spMkLst>
        </pc:spChg>
        <pc:spChg chg="mod">
          <ac:chgData name="Nicholas Romanidis" userId="f29e2cf6a91c20a6" providerId="LiveId" clId="{29486510-2C96-482D-8373-08A2C83F0A29}" dt="2020-11-07T11:41:44.795" v="1042" actId="14100"/>
          <ac:spMkLst>
            <pc:docMk/>
            <pc:sldMk cId="4072130907" sldId="311"/>
            <ac:spMk id="3" creationId="{7A1E5069-1BFF-4255-836B-1A5CCAD4E12A}"/>
          </ac:spMkLst>
        </pc:spChg>
        <pc:spChg chg="add mod">
          <ac:chgData name="Nicholas Romanidis" userId="f29e2cf6a91c20a6" providerId="LiveId" clId="{29486510-2C96-482D-8373-08A2C83F0A29}" dt="2020-11-07T11:55:59.468" v="1609" actId="207"/>
          <ac:spMkLst>
            <pc:docMk/>
            <pc:sldMk cId="4072130907" sldId="311"/>
            <ac:spMk id="6" creationId="{A10B7C15-E61D-46AC-B212-9B3CB86B32FD}"/>
          </ac:spMkLst>
        </pc:spChg>
      </pc:sldChg>
      <pc:sldChg chg="addSp delSp modSp new add del mod">
        <pc:chgData name="Nicholas Romanidis" userId="f29e2cf6a91c20a6" providerId="LiveId" clId="{29486510-2C96-482D-8373-08A2C83F0A29}" dt="2020-11-07T11:55:42.445" v="1606" actId="20577"/>
        <pc:sldMkLst>
          <pc:docMk/>
          <pc:sldMk cId="3421434956" sldId="312"/>
        </pc:sldMkLst>
        <pc:spChg chg="mod">
          <ac:chgData name="Nicholas Romanidis" userId="f29e2cf6a91c20a6" providerId="LiveId" clId="{29486510-2C96-482D-8373-08A2C83F0A29}" dt="2020-11-07T11:55:42.445" v="1606" actId="20577"/>
          <ac:spMkLst>
            <pc:docMk/>
            <pc:sldMk cId="3421434956" sldId="312"/>
            <ac:spMk id="2" creationId="{F4CEA6A9-31CF-495A-91D6-4710DEE671B1}"/>
          </ac:spMkLst>
        </pc:spChg>
        <pc:spChg chg="mod">
          <ac:chgData name="Nicholas Romanidis" userId="f29e2cf6a91c20a6" providerId="LiveId" clId="{29486510-2C96-482D-8373-08A2C83F0A29}" dt="2020-11-07T11:54:48.862" v="1581" actId="27636"/>
          <ac:spMkLst>
            <pc:docMk/>
            <pc:sldMk cId="3421434956" sldId="312"/>
            <ac:spMk id="3" creationId="{0FF287F1-8106-4261-AB51-4E0116701B97}"/>
          </ac:spMkLst>
        </pc:spChg>
        <pc:spChg chg="add del mod">
          <ac:chgData name="Nicholas Romanidis" userId="f29e2cf6a91c20a6" providerId="LiveId" clId="{29486510-2C96-482D-8373-08A2C83F0A29}" dt="2020-11-07T11:47:36.114" v="1469" actId="478"/>
          <ac:spMkLst>
            <pc:docMk/>
            <pc:sldMk cId="3421434956" sldId="312"/>
            <ac:spMk id="6" creationId="{60B13E40-C78D-43AE-A8EC-FC186040B0E2}"/>
          </ac:spMkLst>
        </pc:spChg>
        <pc:spChg chg="mod">
          <ac:chgData name="Nicholas Romanidis" userId="f29e2cf6a91c20a6" providerId="LiveId" clId="{29486510-2C96-482D-8373-08A2C83F0A29}" dt="2020-11-07T11:54:52.819" v="1582" actId="1076"/>
          <ac:spMkLst>
            <pc:docMk/>
            <pc:sldMk cId="3421434956" sldId="312"/>
            <ac:spMk id="7" creationId="{00DB9AC0-25DD-464D-A099-7C80A837419A}"/>
          </ac:spMkLst>
        </pc:spChg>
      </pc:sldChg>
      <pc:sldChg chg="addSp">
        <pc:chgData name="Nicholas Romanidis" userId="f29e2cf6a91c20a6" providerId="LiveId" clId="{29486510-2C96-482D-8373-08A2C83F0A29}" dt="2020-11-07T11:47:17.968" v="1464"/>
        <pc:sldMkLst>
          <pc:docMk/>
          <pc:sldMk cId="3494117611" sldId="312"/>
        </pc:sldMkLst>
        <pc:spChg chg="add">
          <ac:chgData name="Nicholas Romanidis" userId="f29e2cf6a91c20a6" providerId="LiveId" clId="{29486510-2C96-482D-8373-08A2C83F0A29}" dt="2020-11-07T11:47:17.968" v="1464"/>
          <ac:spMkLst>
            <pc:docMk/>
            <pc:sldMk cId="3494117611" sldId="312"/>
            <ac:spMk id="7" creationId="{66C1BA71-7D94-4F2A-A023-AC4A267D62E3}"/>
          </ac:spMkLst>
        </pc:spChg>
      </pc:sldChg>
      <pc:sldChg chg="addSp">
        <pc:chgData name="Nicholas Romanidis" userId="f29e2cf6a91c20a6" providerId="LiveId" clId="{29486510-2C96-482D-8373-08A2C83F0A29}" dt="2020-11-07T11:47:28.057" v="1467"/>
        <pc:sldMkLst>
          <pc:docMk/>
          <pc:sldMk cId="4094089905" sldId="312"/>
        </pc:sldMkLst>
        <pc:spChg chg="add">
          <ac:chgData name="Nicholas Romanidis" userId="f29e2cf6a91c20a6" providerId="LiveId" clId="{29486510-2C96-482D-8373-08A2C83F0A29}" dt="2020-11-07T11:47:28.057" v="1467"/>
          <ac:spMkLst>
            <pc:docMk/>
            <pc:sldMk cId="4094089905" sldId="312"/>
            <ac:spMk id="7" creationId="{00DB9AC0-25DD-464D-A099-7C80A837419A}"/>
          </ac:spMkLst>
        </pc:spChg>
      </pc:sldChg>
      <pc:sldChg chg="modSp new mod">
        <pc:chgData name="Nicholas Romanidis" userId="f29e2cf6a91c20a6" providerId="LiveId" clId="{29486510-2C96-482D-8373-08A2C83F0A29}" dt="2020-11-07T12:05:00.164" v="2312" actId="27636"/>
        <pc:sldMkLst>
          <pc:docMk/>
          <pc:sldMk cId="1363530135" sldId="313"/>
        </pc:sldMkLst>
        <pc:spChg chg="mod">
          <ac:chgData name="Nicholas Romanidis" userId="f29e2cf6a91c20a6" providerId="LiveId" clId="{29486510-2C96-482D-8373-08A2C83F0A29}" dt="2020-11-07T11:56:14.504" v="1630" actId="20577"/>
          <ac:spMkLst>
            <pc:docMk/>
            <pc:sldMk cId="1363530135" sldId="313"/>
            <ac:spMk id="2" creationId="{2FD4F16D-9124-4B0E-A748-434B3DEDDA50}"/>
          </ac:spMkLst>
        </pc:spChg>
        <pc:spChg chg="mod">
          <ac:chgData name="Nicholas Romanidis" userId="f29e2cf6a91c20a6" providerId="LiveId" clId="{29486510-2C96-482D-8373-08A2C83F0A29}" dt="2020-11-07T12:05:00.164" v="2312" actId="27636"/>
          <ac:spMkLst>
            <pc:docMk/>
            <pc:sldMk cId="1363530135" sldId="313"/>
            <ac:spMk id="3" creationId="{42E4BBC7-6BE4-4360-BDB1-C6A642F1C1A5}"/>
          </ac:spMkLst>
        </pc:spChg>
      </pc:sldChg>
      <pc:sldChg chg="modSp new add del mod">
        <pc:chgData name="Nicholas Romanidis" userId="f29e2cf6a91c20a6" providerId="LiveId" clId="{29486510-2C96-482D-8373-08A2C83F0A29}" dt="2020-11-07T12:13:28.377" v="2779" actId="27636"/>
        <pc:sldMkLst>
          <pc:docMk/>
          <pc:sldMk cId="1025563945" sldId="314"/>
        </pc:sldMkLst>
        <pc:spChg chg="mod">
          <ac:chgData name="Nicholas Romanidis" userId="f29e2cf6a91c20a6" providerId="LiveId" clId="{29486510-2C96-482D-8373-08A2C83F0A29}" dt="2020-11-07T12:05:19.205" v="2341" actId="20577"/>
          <ac:spMkLst>
            <pc:docMk/>
            <pc:sldMk cId="1025563945" sldId="314"/>
            <ac:spMk id="2" creationId="{9DE970AD-31BB-4EEE-8CE2-1148D61028CF}"/>
          </ac:spMkLst>
        </pc:spChg>
        <pc:spChg chg="mod">
          <ac:chgData name="Nicholas Romanidis" userId="f29e2cf6a91c20a6" providerId="LiveId" clId="{29486510-2C96-482D-8373-08A2C83F0A29}" dt="2020-11-07T12:13:28.377" v="2779" actId="27636"/>
          <ac:spMkLst>
            <pc:docMk/>
            <pc:sldMk cId="1025563945" sldId="314"/>
            <ac:spMk id="3" creationId="{103C61EB-C99F-4889-9D7F-EB73C8D82145}"/>
          </ac:spMkLst>
        </pc:spChg>
        <pc:spChg chg="mod">
          <ac:chgData name="Nicholas Romanidis" userId="f29e2cf6a91c20a6" providerId="LiveId" clId="{29486510-2C96-482D-8373-08A2C83F0A29}" dt="2020-11-07T12:09:02.040" v="2614" actId="1076"/>
          <ac:spMkLst>
            <pc:docMk/>
            <pc:sldMk cId="1025563945" sldId="314"/>
            <ac:spMk id="6" creationId="{8A6EC2E3-B47F-4282-BCE7-21014C5CD1B3}"/>
          </ac:spMkLst>
        </pc:spChg>
      </pc:sldChg>
      <pc:sldChg chg="addSp">
        <pc:chgData name="Nicholas Romanidis" userId="f29e2cf6a91c20a6" providerId="LiveId" clId="{29486510-2C96-482D-8373-08A2C83F0A29}" dt="2020-11-07T12:07:35.905" v="2580"/>
        <pc:sldMkLst>
          <pc:docMk/>
          <pc:sldMk cId="1637606775" sldId="314"/>
        </pc:sldMkLst>
        <pc:spChg chg="add">
          <ac:chgData name="Nicholas Romanidis" userId="f29e2cf6a91c20a6" providerId="LiveId" clId="{29486510-2C96-482D-8373-08A2C83F0A29}" dt="2020-11-07T12:07:35.905" v="2580"/>
          <ac:spMkLst>
            <pc:docMk/>
            <pc:sldMk cId="1637606775" sldId="314"/>
            <ac:spMk id="6" creationId="{8A6EC2E3-B47F-4282-BCE7-21014C5CD1B3}"/>
          </ac:spMkLst>
        </pc:spChg>
      </pc:sldChg>
      <pc:sldChg chg="modSp new add del mod">
        <pc:chgData name="Nicholas Romanidis" userId="f29e2cf6a91c20a6" providerId="LiveId" clId="{29486510-2C96-482D-8373-08A2C83F0A29}" dt="2020-11-07T12:11:19.417" v="2712" actId="692"/>
        <pc:sldMkLst>
          <pc:docMk/>
          <pc:sldMk cId="301891872" sldId="315"/>
        </pc:sldMkLst>
        <pc:spChg chg="mod">
          <ac:chgData name="Nicholas Romanidis" userId="f29e2cf6a91c20a6" providerId="LiveId" clId="{29486510-2C96-482D-8373-08A2C83F0A29}" dt="2020-11-07T12:09:11.679" v="2632" actId="20577"/>
          <ac:spMkLst>
            <pc:docMk/>
            <pc:sldMk cId="301891872" sldId="315"/>
            <ac:spMk id="2" creationId="{E4BFE6FE-01F4-446C-ADD3-E73719786D19}"/>
          </ac:spMkLst>
        </pc:spChg>
        <pc:spChg chg="mod">
          <ac:chgData name="Nicholas Romanidis" userId="f29e2cf6a91c20a6" providerId="LiveId" clId="{29486510-2C96-482D-8373-08A2C83F0A29}" dt="2020-11-07T12:11:19.417" v="2712" actId="692"/>
          <ac:spMkLst>
            <pc:docMk/>
            <pc:sldMk cId="301891872" sldId="315"/>
            <ac:spMk id="6" creationId="{9561BFE4-6FD8-4D3D-9771-162106918121}"/>
          </ac:spMkLst>
        </pc:spChg>
      </pc:sldChg>
      <pc:sldChg chg="addSp delSp modSp">
        <pc:chgData name="Nicholas Romanidis" userId="f29e2cf6a91c20a6" providerId="LiveId" clId="{29486510-2C96-482D-8373-08A2C83F0A29}" dt="2020-11-07T12:09:18.883" v="2633"/>
        <pc:sldMkLst>
          <pc:docMk/>
          <pc:sldMk cId="3504474169" sldId="315"/>
        </pc:sldMkLst>
        <pc:spChg chg="del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3" creationId="{E57602E2-AC0E-4F89-9180-BF113D74664E}"/>
          </ac:spMkLst>
        </pc:spChg>
        <pc:spChg chg="add mod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6" creationId="{9561BFE4-6FD8-4D3D-9771-162106918121}"/>
          </ac:spMkLst>
        </pc:spChg>
      </pc:sldChg>
      <pc:sldChg chg="modSp new add del mod">
        <pc:chgData name="Nicholas Romanidis" userId="f29e2cf6a91c20a6" providerId="LiveId" clId="{29486510-2C96-482D-8373-08A2C83F0A29}" dt="2020-11-07T13:39:25.245" v="3138" actId="1076"/>
        <pc:sldMkLst>
          <pc:docMk/>
          <pc:sldMk cId="730180259" sldId="316"/>
        </pc:sldMkLst>
        <pc:spChg chg="mod">
          <ac:chgData name="Nicholas Romanidis" userId="f29e2cf6a91c20a6" providerId="LiveId" clId="{29486510-2C96-482D-8373-08A2C83F0A29}" dt="2020-11-07T13:36:18.258" v="2784" actId="20577"/>
          <ac:spMkLst>
            <pc:docMk/>
            <pc:sldMk cId="730180259" sldId="316"/>
            <ac:spMk id="2" creationId="{12A746C3-2F24-4C54-BAEB-09E317ECCA59}"/>
          </ac:spMkLst>
        </pc:spChg>
        <pc:spChg chg="mod">
          <ac:chgData name="Nicholas Romanidis" userId="f29e2cf6a91c20a6" providerId="LiveId" clId="{29486510-2C96-482D-8373-08A2C83F0A29}" dt="2020-11-07T13:38:20.284" v="3130" actId="20577"/>
          <ac:spMkLst>
            <pc:docMk/>
            <pc:sldMk cId="730180259" sldId="316"/>
            <ac:spMk id="3" creationId="{4E62D597-608C-4BA9-940D-7052B94808AE}"/>
          </ac:spMkLst>
        </pc:spChg>
        <pc:picChg chg="mod">
          <ac:chgData name="Nicholas Romanidis" userId="f29e2cf6a91c20a6" providerId="LiveId" clId="{29486510-2C96-482D-8373-08A2C83F0A29}" dt="2020-11-07T13:39:25.245" v="3138" actId="1076"/>
          <ac:picMkLst>
            <pc:docMk/>
            <pc:sldMk cId="730180259" sldId="316"/>
            <ac:picMk id="6146" creationId="{0CE242F5-7A08-4DB2-8684-75AE0E6EE59E}"/>
          </ac:picMkLst>
        </pc:picChg>
      </pc:sldChg>
      <pc:sldChg chg="addSp">
        <pc:chgData name="Nicholas Romanidis" userId="f29e2cf6a91c20a6" providerId="LiveId" clId="{29486510-2C96-482D-8373-08A2C83F0A29}" dt="2020-11-07T13:39:06.441" v="3131"/>
        <pc:sldMkLst>
          <pc:docMk/>
          <pc:sldMk cId="1391365655" sldId="316"/>
        </pc:sldMkLst>
        <pc:picChg chg="add">
          <ac:chgData name="Nicholas Romanidis" userId="f29e2cf6a91c20a6" providerId="LiveId" clId="{29486510-2C96-482D-8373-08A2C83F0A29}" dt="2020-11-07T13:39:06.441" v="3131"/>
          <ac:picMkLst>
            <pc:docMk/>
            <pc:sldMk cId="1391365655" sldId="316"/>
            <ac:picMk id="6146" creationId="{0CE242F5-7A08-4DB2-8684-75AE0E6EE59E}"/>
          </ac:picMkLst>
        </pc:picChg>
      </pc:sldChg>
      <pc:sldChg chg="addSp delSp modSp">
        <pc:chgData name="Nicholas Romanidis" userId="f29e2cf6a91c20a6" providerId="LiveId" clId="{29486510-2C96-482D-8373-08A2C83F0A29}" dt="2020-11-07T13:40:16.133" v="3221"/>
        <pc:sldMkLst>
          <pc:docMk/>
          <pc:sldMk cId="40968846" sldId="317"/>
        </pc:sldMkLst>
        <pc:spChg chg="del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3" creationId="{A79C7717-BC93-47BD-98E4-2813E31C22A7}"/>
          </ac:spMkLst>
        </pc:spChg>
        <pc:spChg chg="add mod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7T13:42:15.218" v="3256"/>
        <pc:sldMkLst>
          <pc:docMk/>
          <pc:sldMk cId="44494865" sldId="317"/>
        </pc:sldMkLst>
        <pc:spChg chg="add">
          <ac:chgData name="Nicholas Romanidis" userId="f29e2cf6a91c20a6" providerId="LiveId" clId="{29486510-2C96-482D-8373-08A2C83F0A29}" dt="2020-11-07T13:42:15.218" v="3256"/>
          <ac:spMkLst>
            <pc:docMk/>
            <pc:sldMk cId="44494865" sldId="317"/>
            <ac:spMk id="3" creationId="{79239E5F-25B4-41D0-8DAD-080519A41930}"/>
          </ac:spMkLst>
        </pc:spChg>
      </pc:sldChg>
      <pc:sldChg chg="modSp new add del mod">
        <pc:chgData name="Nicholas Romanidis" userId="f29e2cf6a91c20a6" providerId="LiveId" clId="{29486510-2C96-482D-8373-08A2C83F0A29}" dt="2020-11-07T13:46:04.868" v="3385" actId="692"/>
        <pc:sldMkLst>
          <pc:docMk/>
          <pc:sldMk cId="1643402540" sldId="317"/>
        </pc:sldMkLst>
        <pc:spChg chg="mod">
          <ac:chgData name="Nicholas Romanidis" userId="f29e2cf6a91c20a6" providerId="LiveId" clId="{29486510-2C96-482D-8373-08A2C83F0A29}" dt="2020-11-07T13:40:03.927" v="3220" actId="20577"/>
          <ac:spMkLst>
            <pc:docMk/>
            <pc:sldMk cId="1643402540" sldId="317"/>
            <ac:spMk id="2" creationId="{83B4E30A-D574-4077-8EDB-F8C606873945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3" creationId="{79239E5F-25B4-41D0-8DAD-080519A41930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8T14:40:17.358" v="3967"/>
        <pc:sldMkLst>
          <pc:docMk/>
          <pc:sldMk cId="846466340" sldId="318"/>
        </pc:sldMkLst>
        <pc:spChg chg="add">
          <ac:chgData name="Nicholas Romanidis" userId="f29e2cf6a91c20a6" providerId="LiveId" clId="{29486510-2C96-482D-8373-08A2C83F0A29}" dt="2020-11-08T14:40:17.358" v="3967"/>
          <ac:spMkLst>
            <pc:docMk/>
            <pc:sldMk cId="846466340" sldId="318"/>
            <ac:spMk id="8" creationId="{61E20254-2364-4728-949B-75EB74A02229}"/>
          </ac:spMkLst>
        </pc:spChg>
      </pc:sldChg>
      <pc:sldChg chg="addSp">
        <pc:chgData name="Nicholas Romanidis" userId="f29e2cf6a91c20a6" providerId="LiveId" clId="{29486510-2C96-482D-8373-08A2C83F0A29}" dt="2020-11-07T13:48:21.097" v="3398"/>
        <pc:sldMkLst>
          <pc:docMk/>
          <pc:sldMk cId="986178510" sldId="318"/>
        </pc:sldMkLst>
        <pc:picChg chg="add">
          <ac:chgData name="Nicholas Romanidis" userId="f29e2cf6a91c20a6" providerId="LiveId" clId="{29486510-2C96-482D-8373-08A2C83F0A29}" dt="2020-11-07T13:48:21.097" v="3398"/>
          <ac:picMkLst>
            <pc:docMk/>
            <pc:sldMk cId="986178510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8:19.589" v="3872"/>
        <pc:sldMkLst>
          <pc:docMk/>
          <pc:sldMk cId="1411780884" sldId="318"/>
        </pc:sldMkLst>
        <pc:spChg chg="add">
          <ac:chgData name="Nicholas Romanidis" userId="f29e2cf6a91c20a6" providerId="LiveId" clId="{29486510-2C96-482D-8373-08A2C83F0A29}" dt="2020-11-08T14:38:19.589" v="3872"/>
          <ac:spMkLst>
            <pc:docMk/>
            <pc:sldMk cId="1411780884" sldId="318"/>
            <ac:spMk id="6" creationId="{A69CB89E-D78E-4AC4-BBF3-5FC33EE84F35}"/>
          </ac:spMkLst>
        </pc:spChg>
      </pc:sldChg>
      <pc:sldChg chg="addSp delSp modSp new add del mod">
        <pc:chgData name="Nicholas Romanidis" userId="f29e2cf6a91c20a6" providerId="LiveId" clId="{29486510-2C96-482D-8373-08A2C83F0A29}" dt="2020-11-08T14:43:03.809" v="4062" actId="1076"/>
        <pc:sldMkLst>
          <pc:docMk/>
          <pc:sldMk cId="1692490467" sldId="318"/>
        </pc:sldMkLst>
        <pc:spChg chg="mod">
          <ac:chgData name="Nicholas Romanidis" userId="f29e2cf6a91c20a6" providerId="LiveId" clId="{29486510-2C96-482D-8373-08A2C83F0A29}" dt="2020-11-07T13:47:37.438" v="3397" actId="20577"/>
          <ac:spMkLst>
            <pc:docMk/>
            <pc:sldMk cId="1692490467" sldId="318"/>
            <ac:spMk id="2" creationId="{AF54FC30-5957-4FC6-8374-C9B4E7BDF1AB}"/>
          </ac:spMkLst>
        </pc:spChg>
        <pc:spChg chg="mod">
          <ac:chgData name="Nicholas Romanidis" userId="f29e2cf6a91c20a6" providerId="LiveId" clId="{29486510-2C96-482D-8373-08A2C83F0A29}" dt="2020-11-08T14:42:51.017" v="4061" actId="27636"/>
          <ac:spMkLst>
            <pc:docMk/>
            <pc:sldMk cId="1692490467" sldId="318"/>
            <ac:spMk id="3" creationId="{0FC7AB05-F619-4ADE-9907-A5E34A5F7574}"/>
          </ac:spMkLst>
        </pc:spChg>
        <pc:spChg chg="del mod">
          <ac:chgData name="Nicholas Romanidis" userId="f29e2cf6a91c20a6" providerId="LiveId" clId="{29486510-2C96-482D-8373-08A2C83F0A29}" dt="2020-11-08T14:39:36.564" v="3952" actId="478"/>
          <ac:spMkLst>
            <pc:docMk/>
            <pc:sldMk cId="1692490467" sldId="318"/>
            <ac:spMk id="6" creationId="{A69CB89E-D78E-4AC4-BBF3-5FC33EE84F35}"/>
          </ac:spMkLst>
        </pc:spChg>
        <pc:spChg chg="del mod">
          <ac:chgData name="Nicholas Romanidis" userId="f29e2cf6a91c20a6" providerId="LiveId" clId="{29486510-2C96-482D-8373-08A2C83F0A29}" dt="2020-11-08T14:38:09.505" v="3871" actId="478"/>
          <ac:spMkLst>
            <pc:docMk/>
            <pc:sldMk cId="1692490467" sldId="318"/>
            <ac:spMk id="6" creationId="{A6D389F1-105C-4C6F-9FCC-28E7E205D980}"/>
          </ac:spMkLst>
        </pc:spChg>
        <pc:spChg chg="del mod">
          <ac:chgData name="Nicholas Romanidis" userId="f29e2cf6a91c20a6" providerId="LiveId" clId="{29486510-2C96-482D-8373-08A2C83F0A29}" dt="2020-11-08T14:42:35.778" v="4056" actId="478"/>
          <ac:spMkLst>
            <pc:docMk/>
            <pc:sldMk cId="1692490467" sldId="318"/>
            <ac:spMk id="6" creationId="{FAEB7B70-82E5-4546-AA8E-996B91F8D6AC}"/>
          </ac:spMkLst>
        </pc:spChg>
        <pc:spChg chg="add mod">
          <ac:chgData name="Nicholas Romanidis" userId="f29e2cf6a91c20a6" providerId="LiveId" clId="{29486510-2C96-482D-8373-08A2C83F0A29}" dt="2020-11-08T14:43:03.809" v="4062" actId="1076"/>
          <ac:spMkLst>
            <pc:docMk/>
            <pc:sldMk cId="1692490467" sldId="318"/>
            <ac:spMk id="7" creationId="{CE09BC25-3A66-431B-A664-8B78326D0923}"/>
          </ac:spMkLst>
        </pc:spChg>
        <pc:spChg chg="del mod">
          <ac:chgData name="Nicholas Romanidis" userId="f29e2cf6a91c20a6" providerId="LiveId" clId="{29486510-2C96-482D-8373-08A2C83F0A29}" dt="2020-11-08T14:42:34.197" v="4055" actId="478"/>
          <ac:spMkLst>
            <pc:docMk/>
            <pc:sldMk cId="1692490467" sldId="318"/>
            <ac:spMk id="8" creationId="{61E20254-2364-4728-949B-75EB74A02229}"/>
          </ac:spMkLst>
        </pc:spChg>
        <pc:spChg chg="del">
          <ac:chgData name="Nicholas Romanidis" userId="f29e2cf6a91c20a6" providerId="LiveId" clId="{29486510-2C96-482D-8373-08A2C83F0A29}" dt="2020-11-08T14:39:33.165" v="3951" actId="478"/>
          <ac:spMkLst>
            <pc:docMk/>
            <pc:sldMk cId="1692490467" sldId="318"/>
            <ac:spMk id="8" creationId="{BBF3E757-6C7C-4340-BAB0-05C9D0592C24}"/>
          </ac:spMkLst>
        </pc:spChg>
        <pc:spChg chg="del mod">
          <ac:chgData name="Nicholas Romanidis" userId="f29e2cf6a91c20a6" providerId="LiveId" clId="{29486510-2C96-482D-8373-08A2C83F0A29}" dt="2020-11-08T14:42:32.617" v="4054" actId="478"/>
          <ac:spMkLst>
            <pc:docMk/>
            <pc:sldMk cId="1692490467" sldId="318"/>
            <ac:spMk id="9" creationId="{906820F5-7CE1-4A35-84BE-3EE0F561CF57}"/>
          </ac:spMkLst>
        </pc:spChg>
        <pc:picChg chg="mod">
          <ac:chgData name="Nicholas Romanidis" userId="f29e2cf6a91c20a6" providerId="LiveId" clId="{29486510-2C96-482D-8373-08A2C83F0A29}" dt="2020-11-07T13:48:32.528" v="3403" actId="1076"/>
          <ac:picMkLst>
            <pc:docMk/>
            <pc:sldMk cId="1692490467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7:35.654" v="3860"/>
        <pc:sldMkLst>
          <pc:docMk/>
          <pc:sldMk cId="2074908743" sldId="318"/>
        </pc:sldMkLst>
        <pc:spChg chg="add">
          <ac:chgData name="Nicholas Romanidis" userId="f29e2cf6a91c20a6" providerId="LiveId" clId="{29486510-2C96-482D-8373-08A2C83F0A29}" dt="2020-11-08T14:37:35.654" v="3860"/>
          <ac:spMkLst>
            <pc:docMk/>
            <pc:sldMk cId="2074908743" sldId="318"/>
            <ac:spMk id="6" creationId="{D22318CF-64CF-4C0B-A1F4-5B5382BDEFF9}"/>
          </ac:spMkLst>
        </pc:spChg>
      </pc:sldChg>
      <pc:sldChg chg="addSp">
        <pc:chgData name="Nicholas Romanidis" userId="f29e2cf6a91c20a6" providerId="LiveId" clId="{29486510-2C96-482D-8373-08A2C83F0A29}" dt="2020-11-08T14:41:20.982" v="4017"/>
        <pc:sldMkLst>
          <pc:docMk/>
          <pc:sldMk cId="2203467624" sldId="318"/>
        </pc:sldMkLst>
        <pc:spChg chg="add">
          <ac:chgData name="Nicholas Romanidis" userId="f29e2cf6a91c20a6" providerId="LiveId" clId="{29486510-2C96-482D-8373-08A2C83F0A29}" dt="2020-11-08T14:41:20.982" v="4017"/>
          <ac:spMkLst>
            <pc:docMk/>
            <pc:sldMk cId="2203467624" sldId="318"/>
            <ac:spMk id="9" creationId="{906820F5-7CE1-4A35-84BE-3EE0F561CF57}"/>
          </ac:spMkLst>
        </pc:spChg>
      </pc:sldChg>
      <pc:sldChg chg="addSp">
        <pc:chgData name="Nicholas Romanidis" userId="f29e2cf6a91c20a6" providerId="LiveId" clId="{29486510-2C96-482D-8373-08A2C83F0A29}" dt="2020-11-08T14:37:50.951" v="3864"/>
        <pc:sldMkLst>
          <pc:docMk/>
          <pc:sldMk cId="2630615684" sldId="318"/>
        </pc:sldMkLst>
        <pc:spChg chg="add">
          <ac:chgData name="Nicholas Romanidis" userId="f29e2cf6a91c20a6" providerId="LiveId" clId="{29486510-2C96-482D-8373-08A2C83F0A29}" dt="2020-11-08T14:37:50.951" v="3864"/>
          <ac:spMkLst>
            <pc:docMk/>
            <pc:sldMk cId="2630615684" sldId="318"/>
            <ac:spMk id="6" creationId="{A6D389F1-105C-4C6F-9FCC-28E7E205D980}"/>
          </ac:spMkLst>
        </pc:spChg>
      </pc:sldChg>
      <pc:sldChg chg="addSp">
        <pc:chgData name="Nicholas Romanidis" userId="f29e2cf6a91c20a6" providerId="LiveId" clId="{29486510-2C96-482D-8373-08A2C83F0A29}" dt="2020-11-08T14:39:41.829" v="3953"/>
        <pc:sldMkLst>
          <pc:docMk/>
          <pc:sldMk cId="3700678476" sldId="318"/>
        </pc:sldMkLst>
        <pc:spChg chg="add">
          <ac:chgData name="Nicholas Romanidis" userId="f29e2cf6a91c20a6" providerId="LiveId" clId="{29486510-2C96-482D-8373-08A2C83F0A29}" dt="2020-11-08T14:39:41.829" v="3953"/>
          <ac:spMkLst>
            <pc:docMk/>
            <pc:sldMk cId="3700678476" sldId="318"/>
            <ac:spMk id="6" creationId="{FAEB7B70-82E5-4546-AA8E-996B91F8D6AC}"/>
          </ac:spMkLst>
        </pc:spChg>
      </pc:sldChg>
      <pc:sldChg chg="addSp">
        <pc:chgData name="Nicholas Romanidis" userId="f29e2cf6a91c20a6" providerId="LiveId" clId="{29486510-2C96-482D-8373-08A2C83F0A29}" dt="2020-11-08T14:39:19.451" v="3947"/>
        <pc:sldMkLst>
          <pc:docMk/>
          <pc:sldMk cId="4088118913" sldId="318"/>
        </pc:sldMkLst>
        <pc:spChg chg="add">
          <ac:chgData name="Nicholas Romanidis" userId="f29e2cf6a91c20a6" providerId="LiveId" clId="{29486510-2C96-482D-8373-08A2C83F0A29}" dt="2020-11-08T14:39:19.451" v="3947"/>
          <ac:spMkLst>
            <pc:docMk/>
            <pc:sldMk cId="4088118913" sldId="318"/>
            <ac:spMk id="8" creationId="{BBF3E757-6C7C-4340-BAB0-05C9D0592C24}"/>
          </ac:spMkLst>
        </pc:spChg>
      </pc:sldChg>
      <pc:sldChg chg="modSp new add del mod">
        <pc:chgData name="Nicholas Romanidis" userId="f29e2cf6a91c20a6" providerId="LiveId" clId="{29486510-2C96-482D-8373-08A2C83F0A29}" dt="2020-11-08T14:54:40.601" v="4583" actId="1076"/>
        <pc:sldMkLst>
          <pc:docMk/>
          <pc:sldMk cId="1251096467" sldId="319"/>
        </pc:sldMkLst>
        <pc:spChg chg="mod">
          <ac:chgData name="Nicholas Romanidis" userId="f29e2cf6a91c20a6" providerId="LiveId" clId="{29486510-2C96-482D-8373-08A2C83F0A29}" dt="2020-11-08T14:48:19.979" v="4067" actId="20577"/>
          <ac:spMkLst>
            <pc:docMk/>
            <pc:sldMk cId="1251096467" sldId="319"/>
            <ac:spMk id="2" creationId="{87F5716B-50FD-451D-A50F-3618464E052A}"/>
          </ac:spMkLst>
        </pc:spChg>
        <pc:spChg chg="mod">
          <ac:chgData name="Nicholas Romanidis" userId="f29e2cf6a91c20a6" providerId="LiveId" clId="{29486510-2C96-482D-8373-08A2C83F0A29}" dt="2020-11-08T14:54:32.320" v="4581" actId="27636"/>
          <ac:spMkLst>
            <pc:docMk/>
            <pc:sldMk cId="1251096467" sldId="319"/>
            <ac:spMk id="3" creationId="{B41983BA-B11E-4847-9F40-8C63AD4F76BA}"/>
          </ac:spMkLst>
        </pc:spChg>
        <pc:picChg chg="mod">
          <ac:chgData name="Nicholas Romanidis" userId="f29e2cf6a91c20a6" providerId="LiveId" clId="{29486510-2C96-482D-8373-08A2C83F0A29}" dt="2020-11-08T14:54:40.601" v="4583" actId="1076"/>
          <ac:picMkLst>
            <pc:docMk/>
            <pc:sldMk cId="1251096467" sldId="319"/>
            <ac:picMk id="17410" creationId="{1BD8B5B5-B7F1-4784-AB66-2E4CE3853319}"/>
          </ac:picMkLst>
        </pc:picChg>
      </pc:sldChg>
      <pc:sldChg chg="addSp">
        <pc:chgData name="Nicholas Romanidis" userId="f29e2cf6a91c20a6" providerId="LiveId" clId="{29486510-2C96-482D-8373-08A2C83F0A29}" dt="2020-11-08T14:54:11.070" v="4575"/>
        <pc:sldMkLst>
          <pc:docMk/>
          <pc:sldMk cId="1539521909" sldId="319"/>
        </pc:sldMkLst>
        <pc:picChg chg="add">
          <ac:chgData name="Nicholas Romanidis" userId="f29e2cf6a91c20a6" providerId="LiveId" clId="{29486510-2C96-482D-8373-08A2C83F0A29}" dt="2020-11-08T14:54:11.070" v="4575"/>
          <ac:picMkLst>
            <pc:docMk/>
            <pc:sldMk cId="1539521909" sldId="319"/>
            <ac:picMk id="17410" creationId="{1BD8B5B5-B7F1-4784-AB66-2E4CE3853319}"/>
          </ac:picMkLst>
        </pc:picChg>
      </pc:sldChg>
      <pc:sldChg chg="add del">
        <pc:chgData name="Nicholas Romanidis" userId="f29e2cf6a91c20a6" providerId="LiveId" clId="{29486510-2C96-482D-8373-08A2C83F0A29}" dt="2020-11-08T14:37:17.802" v="3858"/>
        <pc:sldMkLst>
          <pc:docMk/>
          <pc:sldMk cId="3418120725" sldId="319"/>
        </pc:sldMkLst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699C393E-C684-46BF-AF1D-BB9C52442578}"/>
    <pc:docChg chg="custSel addSld delSld modSld sldOrd">
      <pc:chgData name="Nicholas Romanidis" userId="f29e2cf6a91c20a6" providerId="LiveId" clId="{699C393E-C684-46BF-AF1D-BB9C52442578}" dt="2020-10-23T11:47:07.816" v="1517" actId="14100"/>
      <pc:docMkLst>
        <pc:docMk/>
      </pc:docMkLst>
      <pc:sldChg chg="modSp mod">
        <pc:chgData name="Nicholas Romanidis" userId="f29e2cf6a91c20a6" providerId="LiveId" clId="{699C393E-C684-46BF-AF1D-BB9C52442578}" dt="2020-10-22T20:11:24.039" v="27" actId="20577"/>
        <pc:sldMkLst>
          <pc:docMk/>
          <pc:sldMk cId="1804591582" sldId="256"/>
        </pc:sldMkLst>
        <pc:spChg chg="mod">
          <ac:chgData name="Nicholas Romanidis" userId="f29e2cf6a91c20a6" providerId="LiveId" clId="{699C393E-C684-46BF-AF1D-BB9C52442578}" dt="2020-10-22T20:11:24.039" v="27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699C393E-C684-46BF-AF1D-BB9C52442578}" dt="2020-10-23T11:47:07.816" v="1517" actId="14100"/>
        <pc:sldMkLst>
          <pc:docMk/>
          <pc:sldMk cId="4076335545" sldId="303"/>
        </pc:sldMkLst>
        <pc:picChg chg="mod">
          <ac:chgData name="Nicholas Romanidis" userId="f29e2cf6a91c20a6" providerId="LiveId" clId="{699C393E-C684-46BF-AF1D-BB9C52442578}" dt="2020-10-23T11:47:07.816" v="15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new mod">
        <pc:chgData name="Nicholas Romanidis" userId="f29e2cf6a91c20a6" providerId="LiveId" clId="{699C393E-C684-46BF-AF1D-BB9C52442578}" dt="2020-10-22T20:15:02.565" v="544" actId="20577"/>
        <pc:sldMkLst>
          <pc:docMk/>
          <pc:sldMk cId="345591987" sldId="304"/>
        </pc:sldMkLst>
        <pc:spChg chg="mod">
          <ac:chgData name="Nicholas Romanidis" userId="f29e2cf6a91c20a6" providerId="LiveId" clId="{699C393E-C684-46BF-AF1D-BB9C52442578}" dt="2020-10-22T20:12:17.802" v="50" actId="20577"/>
          <ac:spMkLst>
            <pc:docMk/>
            <pc:sldMk cId="345591987" sldId="304"/>
            <ac:spMk id="2" creationId="{A3D03143-4FFE-417E-A4B8-4AFC69FAEB03}"/>
          </ac:spMkLst>
        </pc:spChg>
        <pc:spChg chg="mod">
          <ac:chgData name="Nicholas Romanidis" userId="f29e2cf6a91c20a6" providerId="LiveId" clId="{699C393E-C684-46BF-AF1D-BB9C52442578}" dt="2020-10-22T20:15:02.565" v="544" actId="20577"/>
          <ac:spMkLst>
            <pc:docMk/>
            <pc:sldMk cId="345591987" sldId="304"/>
            <ac:spMk id="3" creationId="{E2CBBB7C-E52A-42BF-8A77-35410DA8D3D0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80485670" sldId="304"/>
        </pc:sldMkLst>
      </pc:sldChg>
      <pc:sldChg chg="modSp new add del mod">
        <pc:chgData name="Nicholas Romanidis" userId="f29e2cf6a91c20a6" providerId="LiveId" clId="{699C393E-C684-46BF-AF1D-BB9C52442578}" dt="2020-10-22T20:20:16.704" v="974" actId="20577"/>
        <pc:sldMkLst>
          <pc:docMk/>
          <pc:sldMk cId="268720617" sldId="305"/>
        </pc:sldMkLst>
        <pc:spChg chg="mod">
          <ac:chgData name="Nicholas Romanidis" userId="f29e2cf6a91c20a6" providerId="LiveId" clId="{699C393E-C684-46BF-AF1D-BB9C52442578}" dt="2020-10-22T20:15:14.185" v="550" actId="20577"/>
          <ac:spMkLst>
            <pc:docMk/>
            <pc:sldMk cId="268720617" sldId="305"/>
            <ac:spMk id="2" creationId="{2A1BE8D6-5D39-4126-9886-162E4738CC19}"/>
          </ac:spMkLst>
        </pc:spChg>
        <pc:spChg chg="mod">
          <ac:chgData name="Nicholas Romanidis" userId="f29e2cf6a91c20a6" providerId="LiveId" clId="{699C393E-C684-46BF-AF1D-BB9C52442578}" dt="2020-10-22T20:20:16.704" v="974" actId="20577"/>
          <ac:spMkLst>
            <pc:docMk/>
            <pc:sldMk cId="268720617" sldId="305"/>
            <ac:spMk id="3" creationId="{3BCCE827-6E3D-489D-A1BD-BF90A4CD0551}"/>
          </ac:spMkLst>
        </pc:spChg>
        <pc:picChg chg="mod">
          <ac:chgData name="Nicholas Romanidis" userId="f29e2cf6a91c20a6" providerId="LiveId" clId="{699C393E-C684-46BF-AF1D-BB9C52442578}" dt="2020-10-22T20:20:13.287" v="973" actId="14100"/>
          <ac:picMkLst>
            <pc:docMk/>
            <pc:sldMk cId="268720617" sldId="305"/>
            <ac:picMk id="1026" creationId="{1758FBA9-89B2-4DB9-8417-8EF86286F169}"/>
          </ac:picMkLst>
        </pc:picChg>
      </pc:sldChg>
      <pc:sldChg chg="addSp">
        <pc:chgData name="Nicholas Romanidis" userId="f29e2cf6a91c20a6" providerId="LiveId" clId="{699C393E-C684-46BF-AF1D-BB9C52442578}" dt="2020-10-22T20:19:44.790" v="968"/>
        <pc:sldMkLst>
          <pc:docMk/>
          <pc:sldMk cId="1736801717" sldId="305"/>
        </pc:sldMkLst>
        <pc:picChg chg="add">
          <ac:chgData name="Nicholas Romanidis" userId="f29e2cf6a91c20a6" providerId="LiveId" clId="{699C393E-C684-46BF-AF1D-BB9C52442578}" dt="2020-10-22T20:19:44.790" v="968"/>
          <ac:picMkLst>
            <pc:docMk/>
            <pc:sldMk cId="1736801717" sldId="305"/>
            <ac:picMk id="1026" creationId="{1758FBA9-89B2-4DB9-8417-8EF86286F16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388136436" sldId="305"/>
        </pc:sldMkLst>
      </pc:sldChg>
      <pc:sldChg chg="addSp delSp modSp">
        <pc:chgData name="Nicholas Romanidis" userId="f29e2cf6a91c20a6" providerId="LiveId" clId="{699C393E-C684-46BF-AF1D-BB9C52442578}" dt="2020-10-22T20:22:14.930" v="1001"/>
        <pc:sldMkLst>
          <pc:docMk/>
          <pc:sldMk cId="3543110526" sldId="306"/>
        </pc:sldMkLst>
        <pc:spChg chg="del">
          <ac:chgData name="Nicholas Romanidis" userId="f29e2cf6a91c20a6" providerId="LiveId" clId="{699C393E-C684-46BF-AF1D-BB9C52442578}" dt="2020-10-22T20:22:14.930" v="1001"/>
          <ac:spMkLst>
            <pc:docMk/>
            <pc:sldMk cId="3543110526" sldId="306"/>
            <ac:spMk id="3" creationId="{2CE5C64C-5282-482A-BD78-CECA721B8B92}"/>
          </ac:spMkLst>
        </pc:spChg>
        <pc:picChg chg="add mod">
          <ac:chgData name="Nicholas Romanidis" userId="f29e2cf6a91c20a6" providerId="LiveId" clId="{699C393E-C684-46BF-AF1D-BB9C52442578}" dt="2020-10-22T20:22:14.930" v="1001"/>
          <ac:picMkLst>
            <pc:docMk/>
            <pc:sldMk cId="3543110526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665856841" sldId="306"/>
        </pc:sldMkLst>
      </pc:sldChg>
      <pc:sldChg chg="modSp new add del mod ord">
        <pc:chgData name="Nicholas Romanidis" userId="f29e2cf6a91c20a6" providerId="LiveId" clId="{699C393E-C684-46BF-AF1D-BB9C52442578}" dt="2020-10-22T20:22:23.726" v="1005" actId="1076"/>
        <pc:sldMkLst>
          <pc:docMk/>
          <pc:sldMk cId="4059621307" sldId="306"/>
        </pc:sldMkLst>
        <pc:spChg chg="mod">
          <ac:chgData name="Nicholas Romanidis" userId="f29e2cf6a91c20a6" providerId="LiveId" clId="{699C393E-C684-46BF-AF1D-BB9C52442578}" dt="2020-10-22T20:22:13.431" v="1000" actId="20577"/>
          <ac:spMkLst>
            <pc:docMk/>
            <pc:sldMk cId="4059621307" sldId="306"/>
            <ac:spMk id="2" creationId="{768802DF-DF5E-49AF-ABBF-0215FAF6440A}"/>
          </ac:spMkLst>
        </pc:spChg>
        <pc:picChg chg="mod">
          <ac:chgData name="Nicholas Romanidis" userId="f29e2cf6a91c20a6" providerId="LiveId" clId="{699C393E-C684-46BF-AF1D-BB9C52442578}" dt="2020-10-22T20:22:23.726" v="1005" actId="1076"/>
          <ac:picMkLst>
            <pc:docMk/>
            <pc:sldMk cId="4059621307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337031032" sldId="307"/>
        </pc:sldMkLst>
      </pc:sldChg>
      <pc:sldChg chg="addSp delSp modSp">
        <pc:chgData name="Nicholas Romanidis" userId="f29e2cf6a91c20a6" providerId="LiveId" clId="{699C393E-C684-46BF-AF1D-BB9C52442578}" dt="2020-10-22T20:23:03.370" v="1017"/>
        <pc:sldMkLst>
          <pc:docMk/>
          <pc:sldMk cId="3084432776" sldId="307"/>
        </pc:sldMkLst>
        <pc:spChg chg="del">
          <ac:chgData name="Nicholas Romanidis" userId="f29e2cf6a91c20a6" providerId="LiveId" clId="{699C393E-C684-46BF-AF1D-BB9C52442578}" dt="2020-10-22T20:23:03.370" v="1017"/>
          <ac:spMkLst>
            <pc:docMk/>
            <pc:sldMk cId="3084432776" sldId="307"/>
            <ac:spMk id="3" creationId="{F21AE2F7-DDC1-4FEE-9C92-DF27526F622B}"/>
          </ac:spMkLst>
        </pc:spChg>
        <pc:picChg chg="add mod">
          <ac:chgData name="Nicholas Romanidis" userId="f29e2cf6a91c20a6" providerId="LiveId" clId="{699C393E-C684-46BF-AF1D-BB9C52442578}" dt="2020-10-22T20:23:03.370" v="1017"/>
          <ac:picMkLst>
            <pc:docMk/>
            <pc:sldMk cId="3084432776" sldId="307"/>
            <ac:picMk id="3074" creationId="{8D1FF4C5-A8D7-494F-BECF-7C98D8C9726A}"/>
          </ac:picMkLst>
        </pc:picChg>
      </pc:sldChg>
      <pc:sldChg chg="modSp new add del mod">
        <pc:chgData name="Nicholas Romanidis" userId="f29e2cf6a91c20a6" providerId="LiveId" clId="{699C393E-C684-46BF-AF1D-BB9C52442578}" dt="2020-10-22T20:34:32.689" v="1052" actId="20577"/>
        <pc:sldMkLst>
          <pc:docMk/>
          <pc:sldMk cId="3335257584" sldId="307"/>
        </pc:sldMkLst>
        <pc:spChg chg="mod">
          <ac:chgData name="Nicholas Romanidis" userId="f29e2cf6a91c20a6" providerId="LiveId" clId="{699C393E-C684-46BF-AF1D-BB9C52442578}" dt="2020-10-22T20:34:32.689" v="1052" actId="20577"/>
          <ac:spMkLst>
            <pc:docMk/>
            <pc:sldMk cId="3335257584" sldId="307"/>
            <ac:spMk id="2" creationId="{7608313D-7423-4486-A0CF-214DF97B5223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3898013" sldId="308"/>
        </pc:sldMkLst>
      </pc:sldChg>
      <pc:sldChg chg="modSp new mod">
        <pc:chgData name="Nicholas Romanidis" userId="f29e2cf6a91c20a6" providerId="LiveId" clId="{699C393E-C684-46BF-AF1D-BB9C52442578}" dt="2020-10-22T20:40:03.882" v="1514" actId="20577"/>
        <pc:sldMkLst>
          <pc:docMk/>
          <pc:sldMk cId="2006852195" sldId="308"/>
        </pc:sldMkLst>
        <pc:spChg chg="mod">
          <ac:chgData name="Nicholas Romanidis" userId="f29e2cf6a91c20a6" providerId="LiveId" clId="{699C393E-C684-46BF-AF1D-BB9C52442578}" dt="2020-10-22T20:34:16.092" v="1035" actId="20577"/>
          <ac:spMkLst>
            <pc:docMk/>
            <pc:sldMk cId="2006852195" sldId="308"/>
            <ac:spMk id="2" creationId="{79ACAC22-37D4-4850-B057-F32405E6DAE0}"/>
          </ac:spMkLst>
        </pc:spChg>
        <pc:spChg chg="mod">
          <ac:chgData name="Nicholas Romanidis" userId="f29e2cf6a91c20a6" providerId="LiveId" clId="{699C393E-C684-46BF-AF1D-BB9C52442578}" dt="2020-10-22T20:40:03.882" v="1514" actId="20577"/>
          <ac:spMkLst>
            <pc:docMk/>
            <pc:sldMk cId="2006852195" sldId="308"/>
            <ac:spMk id="3" creationId="{974159B8-D5B3-42B6-88E5-68399D7B61D2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23630660" sldId="30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28800758" sldId="31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184468488" sldId="31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91240617" sldId="31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551697612" sldId="31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1790347" sldId="31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54957509" sldId="315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465579265" sldId="316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021415543" sldId="317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19971909" sldId="318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31358376" sldId="31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09491822" sldId="32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169556089" sldId="32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12926558" sldId="32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66114186" sldId="32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095980082" sldId="32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808192457" sldId="325"/>
        </pc:sldMkLst>
      </pc:sldChg>
    </pc:docChg>
  </pc:docChgLst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  <pc:docChgLst>
    <pc:chgData name="Nicholas Romanidis" userId="f29e2cf6a91c20a6" providerId="LiveId" clId="{9AF50E04-7864-4399-A27F-FAC0F998AE66}"/>
    <pc:docChg chg="undo custSel addSld delSld modSld">
      <pc:chgData name="Nicholas Romanidis" userId="f29e2cf6a91c20a6" providerId="LiveId" clId="{9AF50E04-7864-4399-A27F-FAC0F998AE66}" dt="2020-11-08T16:27:04.349" v="2254" actId="20577"/>
      <pc:docMkLst>
        <pc:docMk/>
      </pc:docMkLst>
      <pc:sldChg chg="modSp mod">
        <pc:chgData name="Nicholas Romanidis" userId="f29e2cf6a91c20a6" providerId="LiveId" clId="{9AF50E04-7864-4399-A27F-FAC0F998AE66}" dt="2020-11-08T15:15:29.205" v="31" actId="20577"/>
        <pc:sldMkLst>
          <pc:docMk/>
          <pc:sldMk cId="1804591582" sldId="256"/>
        </pc:sldMkLst>
        <pc:spChg chg="mod">
          <ac:chgData name="Nicholas Romanidis" userId="f29e2cf6a91c20a6" providerId="LiveId" clId="{9AF50E04-7864-4399-A27F-FAC0F998AE66}" dt="2020-11-08T15:15:29.205" v="3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262591253" sldId="257"/>
        </pc:sldMkLst>
      </pc:sldChg>
      <pc:sldChg chg="modSp mod">
        <pc:chgData name="Nicholas Romanidis" userId="f29e2cf6a91c20a6" providerId="LiveId" clId="{9AF50E04-7864-4399-A27F-FAC0F998AE66}" dt="2020-11-08T16:27:04.349" v="2254" actId="20577"/>
        <pc:sldMkLst>
          <pc:docMk/>
          <pc:sldMk cId="4030315737" sldId="309"/>
        </pc:sldMkLst>
        <pc:spChg chg="mod">
          <ac:chgData name="Nicholas Romanidis" userId="f29e2cf6a91c20a6" providerId="LiveId" clId="{9AF50E04-7864-4399-A27F-FAC0F998AE66}" dt="2020-11-08T16:27:04.349" v="2254" actId="20577"/>
          <ac:spMkLst>
            <pc:docMk/>
            <pc:sldMk cId="4030315737" sldId="309"/>
            <ac:spMk id="3" creationId="{7B62A97A-D2EA-47FE-B754-85B7FDE1535F}"/>
          </ac:spMkLst>
        </pc:spChg>
      </pc:sldChg>
      <pc:sldChg chg="addSp">
        <pc:chgData name="Nicholas Romanidis" userId="f29e2cf6a91c20a6" providerId="LiveId" clId="{9AF50E04-7864-4399-A27F-FAC0F998AE66}" dt="2020-11-08T15:19:30.039" v="190"/>
        <pc:sldMkLst>
          <pc:docMk/>
          <pc:sldMk cId="407030468" sldId="310"/>
        </pc:sldMkLst>
        <pc:picChg chg="add">
          <ac:chgData name="Nicholas Romanidis" userId="f29e2cf6a91c20a6" providerId="LiveId" clId="{9AF50E04-7864-4399-A27F-FAC0F998AE66}" dt="2020-11-08T15:19:30.039" v="190"/>
          <ac:picMkLst>
            <pc:docMk/>
            <pc:sldMk cId="407030468" sldId="310"/>
            <ac:picMk id="1026" creationId="{EE5182C7-F712-41EA-8D17-E2E8EDE3360A}"/>
          </ac:picMkLst>
        </pc:picChg>
      </pc:sldChg>
      <pc:sldChg chg="addSp delSp modSp new add del mod">
        <pc:chgData name="Nicholas Romanidis" userId="f29e2cf6a91c20a6" providerId="LiveId" clId="{9AF50E04-7864-4399-A27F-FAC0F998AE66}" dt="2020-11-08T15:26:42.291" v="499" actId="21"/>
        <pc:sldMkLst>
          <pc:docMk/>
          <pc:sldMk cId="3174130087" sldId="310"/>
        </pc:sldMkLst>
        <pc:spChg chg="mod">
          <ac:chgData name="Nicholas Romanidis" userId="f29e2cf6a91c20a6" providerId="LiveId" clId="{9AF50E04-7864-4399-A27F-FAC0F998AE66}" dt="2020-11-08T15:16:33.928" v="47" actId="20577"/>
          <ac:spMkLst>
            <pc:docMk/>
            <pc:sldMk cId="3174130087" sldId="310"/>
            <ac:spMk id="2" creationId="{E6BD4F83-F428-426F-BBAA-36589086B0B8}"/>
          </ac:spMkLst>
        </pc:spChg>
        <pc:spChg chg="mod">
          <ac:chgData name="Nicholas Romanidis" userId="f29e2cf6a91c20a6" providerId="LiveId" clId="{9AF50E04-7864-4399-A27F-FAC0F998AE66}" dt="2020-11-08T15:21:14.255" v="212" actId="255"/>
          <ac:spMkLst>
            <pc:docMk/>
            <pc:sldMk cId="3174130087" sldId="310"/>
            <ac:spMk id="3" creationId="{A95C8323-EB4B-41ED-9570-7FF75CEB5C97}"/>
          </ac:spMkLst>
        </pc:spChg>
        <pc:spChg chg="add mod">
          <ac:chgData name="Nicholas Romanidis" userId="f29e2cf6a91c20a6" providerId="LiveId" clId="{9AF50E04-7864-4399-A27F-FAC0F998AE66}" dt="2020-11-08T15:21:40.630" v="221" actId="20577"/>
          <ac:spMkLst>
            <pc:docMk/>
            <pc:sldMk cId="3174130087" sldId="310"/>
            <ac:spMk id="7" creationId="{DB7B65BA-7269-4543-98A6-988343560DC3}"/>
          </ac:spMkLst>
        </pc:spChg>
        <pc:picChg chg="mod">
          <ac:chgData name="Nicholas Romanidis" userId="f29e2cf6a91c20a6" providerId="LiveId" clId="{9AF50E04-7864-4399-A27F-FAC0F998AE66}" dt="2020-11-08T15:21:51.383" v="222" actId="14100"/>
          <ac:picMkLst>
            <pc:docMk/>
            <pc:sldMk cId="3174130087" sldId="310"/>
            <ac:picMk id="1026" creationId="{EE5182C7-F712-41EA-8D17-E2E8EDE3360A}"/>
          </ac:picMkLst>
        </pc:picChg>
        <pc:picChg chg="del mod">
          <ac:chgData name="Nicholas Romanidis" userId="f29e2cf6a91c20a6" providerId="LiveId" clId="{9AF50E04-7864-4399-A27F-FAC0F998AE66}" dt="2020-11-08T15:26:42.291" v="499" actId="21"/>
          <ac:picMkLst>
            <pc:docMk/>
            <pc:sldMk cId="3174130087" sldId="310"/>
            <ac:picMk id="2050" creationId="{074D5CE8-8D9F-4AE1-ADCB-B44352C09FD5}"/>
          </ac:picMkLst>
        </pc:picChg>
      </pc:sldChg>
      <pc:sldChg chg="addSp">
        <pc:chgData name="Nicholas Romanidis" userId="f29e2cf6a91c20a6" providerId="LiveId" clId="{9AF50E04-7864-4399-A27F-FAC0F998AE66}" dt="2020-11-08T15:26:27.453" v="495"/>
        <pc:sldMkLst>
          <pc:docMk/>
          <pc:sldMk cId="3906804971" sldId="310"/>
        </pc:sldMkLst>
        <pc:picChg chg="add">
          <ac:chgData name="Nicholas Romanidis" userId="f29e2cf6a91c20a6" providerId="LiveId" clId="{9AF50E04-7864-4399-A27F-FAC0F998AE66}" dt="2020-11-08T15:26:27.453" v="495"/>
          <ac:picMkLst>
            <pc:docMk/>
            <pc:sldMk cId="3906804971" sldId="310"/>
            <ac:picMk id="2050" creationId="{074D5CE8-8D9F-4AE1-ADCB-B44352C09FD5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4227485280" sldId="310"/>
        </pc:sldMkLst>
      </pc:sldChg>
      <pc:sldChg chg="addSp modSp new mod">
        <pc:chgData name="Nicholas Romanidis" userId="f29e2cf6a91c20a6" providerId="LiveId" clId="{9AF50E04-7864-4399-A27F-FAC0F998AE66}" dt="2020-11-08T15:27:45.862" v="519" actId="1076"/>
        <pc:sldMkLst>
          <pc:docMk/>
          <pc:sldMk cId="606680531" sldId="311"/>
        </pc:sldMkLst>
        <pc:spChg chg="mod">
          <ac:chgData name="Nicholas Romanidis" userId="f29e2cf6a91c20a6" providerId="LiveId" clId="{9AF50E04-7864-4399-A27F-FAC0F998AE66}" dt="2020-11-08T15:22:12.674" v="236" actId="20577"/>
          <ac:spMkLst>
            <pc:docMk/>
            <pc:sldMk cId="606680531" sldId="311"/>
            <ac:spMk id="2" creationId="{49975005-1456-412A-A21F-E79368E7F723}"/>
          </ac:spMkLst>
        </pc:spChg>
        <pc:spChg chg="mod">
          <ac:chgData name="Nicholas Romanidis" userId="f29e2cf6a91c20a6" providerId="LiveId" clId="{9AF50E04-7864-4399-A27F-FAC0F998AE66}" dt="2020-11-08T15:27:33.373" v="517" actId="20577"/>
          <ac:spMkLst>
            <pc:docMk/>
            <pc:sldMk cId="606680531" sldId="311"/>
            <ac:spMk id="3" creationId="{6BCFF981-988A-49DB-BD0E-86F4DDF54473}"/>
          </ac:spMkLst>
        </pc:spChg>
        <pc:picChg chg="add mod">
          <ac:chgData name="Nicholas Romanidis" userId="f29e2cf6a91c20a6" providerId="LiveId" clId="{9AF50E04-7864-4399-A27F-FAC0F998AE66}" dt="2020-11-08T15:27:45.862" v="519" actId="1076"/>
          <ac:picMkLst>
            <pc:docMk/>
            <pc:sldMk cId="606680531" sldId="311"/>
            <ac:picMk id="7" creationId="{2B3F9B25-36BF-4023-8D68-6085962B417F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4072130907" sldId="311"/>
        </pc:sldMkLst>
      </pc:sldChg>
      <pc:sldChg chg="addSp delSp modSp new mod">
        <pc:chgData name="Nicholas Romanidis" userId="f29e2cf6a91c20a6" providerId="LiveId" clId="{9AF50E04-7864-4399-A27F-FAC0F998AE66}" dt="2020-11-08T15:36:53.029" v="667" actId="1076"/>
        <pc:sldMkLst>
          <pc:docMk/>
          <pc:sldMk cId="2969182939" sldId="312"/>
        </pc:sldMkLst>
        <pc:spChg chg="del mod">
          <ac:chgData name="Nicholas Romanidis" userId="f29e2cf6a91c20a6" providerId="LiveId" clId="{9AF50E04-7864-4399-A27F-FAC0F998AE66}" dt="2020-11-08T15:29:18.572" v="661" actId="478"/>
          <ac:spMkLst>
            <pc:docMk/>
            <pc:sldMk cId="2969182939" sldId="312"/>
            <ac:spMk id="2" creationId="{1195CE34-4FCD-40A7-B96A-6E2119A8B903}"/>
          </ac:spMkLst>
        </pc:spChg>
        <pc:spChg chg="mod">
          <ac:chgData name="Nicholas Romanidis" userId="f29e2cf6a91c20a6" providerId="LiveId" clId="{9AF50E04-7864-4399-A27F-FAC0F998AE66}" dt="2020-11-08T15:29:23.650" v="662" actId="14100"/>
          <ac:spMkLst>
            <pc:docMk/>
            <pc:sldMk cId="2969182939" sldId="312"/>
            <ac:spMk id="3" creationId="{37F313A8-A8A0-4F28-9193-86F86BFFC278}"/>
          </ac:spMkLst>
        </pc:spChg>
        <pc:picChg chg="add del">
          <ac:chgData name="Nicholas Romanidis" userId="f29e2cf6a91c20a6" providerId="LiveId" clId="{9AF50E04-7864-4399-A27F-FAC0F998AE66}" dt="2020-11-08T15:36:46.808" v="664" actId="478"/>
          <ac:picMkLst>
            <pc:docMk/>
            <pc:sldMk cId="2969182939" sldId="312"/>
            <ac:picMk id="7" creationId="{988C32AC-428A-44F6-BED6-80C8C21A9E0B}"/>
          </ac:picMkLst>
        </pc:picChg>
        <pc:picChg chg="add mod">
          <ac:chgData name="Nicholas Romanidis" userId="f29e2cf6a91c20a6" providerId="LiveId" clId="{9AF50E04-7864-4399-A27F-FAC0F998AE66}" dt="2020-11-08T15:36:53.029" v="667" actId="1076"/>
          <ac:picMkLst>
            <pc:docMk/>
            <pc:sldMk cId="2969182939" sldId="312"/>
            <ac:picMk id="9" creationId="{ED2E2D36-F14F-44E9-B07B-E25DCA1617F9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3421434956" sldId="312"/>
        </pc:sldMkLst>
      </pc:sldChg>
      <pc:sldChg chg="modSp new add del mod">
        <pc:chgData name="Nicholas Romanidis" userId="f29e2cf6a91c20a6" providerId="LiveId" clId="{9AF50E04-7864-4399-A27F-FAC0F998AE66}" dt="2020-11-08T15:41:02.788" v="876" actId="20577"/>
        <pc:sldMkLst>
          <pc:docMk/>
          <pc:sldMk cId="1245317951" sldId="313"/>
        </pc:sldMkLst>
        <pc:spChg chg="mod">
          <ac:chgData name="Nicholas Romanidis" userId="f29e2cf6a91c20a6" providerId="LiveId" clId="{9AF50E04-7864-4399-A27F-FAC0F998AE66}" dt="2020-11-08T15:37:20.835" v="708" actId="20577"/>
          <ac:spMkLst>
            <pc:docMk/>
            <pc:sldMk cId="1245317951" sldId="313"/>
            <ac:spMk id="2" creationId="{74639ACD-9B08-40C8-A143-8ECB1BCA53FD}"/>
          </ac:spMkLst>
        </pc:spChg>
        <pc:spChg chg="mod">
          <ac:chgData name="Nicholas Romanidis" userId="f29e2cf6a91c20a6" providerId="LiveId" clId="{9AF50E04-7864-4399-A27F-FAC0F998AE66}" dt="2020-11-08T15:41:02.788" v="876" actId="20577"/>
          <ac:spMkLst>
            <pc:docMk/>
            <pc:sldMk cId="1245317951" sldId="313"/>
            <ac:spMk id="3" creationId="{B0BFA662-C404-488E-8C74-0CBC6C44DE87}"/>
          </ac:spMkLst>
        </pc:spChg>
        <pc:picChg chg="mod">
          <ac:chgData name="Nicholas Romanidis" userId="f29e2cf6a91c20a6" providerId="LiveId" clId="{9AF50E04-7864-4399-A27F-FAC0F998AE66}" dt="2020-11-08T15:40:34.347" v="865" actId="1076"/>
          <ac:picMkLst>
            <pc:docMk/>
            <pc:sldMk cId="1245317951" sldId="313"/>
            <ac:picMk id="3074" creationId="{BA398C82-6115-4873-91C1-54154220AFC4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363530135" sldId="313"/>
        </pc:sldMkLst>
      </pc:sldChg>
      <pc:sldChg chg="addSp">
        <pc:chgData name="Nicholas Romanidis" userId="f29e2cf6a91c20a6" providerId="LiveId" clId="{9AF50E04-7864-4399-A27F-FAC0F998AE66}" dt="2020-11-08T15:38:56.408" v="834"/>
        <pc:sldMkLst>
          <pc:docMk/>
          <pc:sldMk cId="3918621775" sldId="313"/>
        </pc:sldMkLst>
        <pc:picChg chg="add">
          <ac:chgData name="Nicholas Romanidis" userId="f29e2cf6a91c20a6" providerId="LiveId" clId="{9AF50E04-7864-4399-A27F-FAC0F998AE66}" dt="2020-11-08T15:38:56.408" v="834"/>
          <ac:picMkLst>
            <pc:docMk/>
            <pc:sldMk cId="3918621775" sldId="313"/>
            <ac:picMk id="3074" creationId="{BA398C82-6115-4873-91C1-54154220AFC4}"/>
          </ac:picMkLst>
        </pc:picChg>
      </pc:sldChg>
      <pc:sldChg chg="modSp new mod">
        <pc:chgData name="Nicholas Romanidis" userId="f29e2cf6a91c20a6" providerId="LiveId" clId="{9AF50E04-7864-4399-A27F-FAC0F998AE66}" dt="2020-11-08T15:47:03.514" v="1326" actId="20577"/>
        <pc:sldMkLst>
          <pc:docMk/>
          <pc:sldMk cId="651200349" sldId="314"/>
        </pc:sldMkLst>
        <pc:spChg chg="mod">
          <ac:chgData name="Nicholas Romanidis" userId="f29e2cf6a91c20a6" providerId="LiveId" clId="{9AF50E04-7864-4399-A27F-FAC0F998AE66}" dt="2020-11-08T15:41:54.150" v="964" actId="20577"/>
          <ac:spMkLst>
            <pc:docMk/>
            <pc:sldMk cId="651200349" sldId="314"/>
            <ac:spMk id="2" creationId="{A9303A1E-4E09-42B4-AFC0-99941994A283}"/>
          </ac:spMkLst>
        </pc:spChg>
        <pc:spChg chg="mod">
          <ac:chgData name="Nicholas Romanidis" userId="f29e2cf6a91c20a6" providerId="LiveId" clId="{9AF50E04-7864-4399-A27F-FAC0F998AE66}" dt="2020-11-08T15:47:03.514" v="1326" actId="20577"/>
          <ac:spMkLst>
            <pc:docMk/>
            <pc:sldMk cId="651200349" sldId="314"/>
            <ac:spMk id="3" creationId="{6FC69D5C-7F89-4C10-A36A-C0FF146F1D34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025563945" sldId="314"/>
        </pc:sldMkLst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301891872" sldId="315"/>
        </pc:sldMkLst>
      </pc:sldChg>
      <pc:sldChg chg="addSp">
        <pc:chgData name="Nicholas Romanidis" userId="f29e2cf6a91c20a6" providerId="LiveId" clId="{9AF50E04-7864-4399-A27F-FAC0F998AE66}" dt="2020-11-08T15:47:23.781" v="1330"/>
        <pc:sldMkLst>
          <pc:docMk/>
          <pc:sldMk cId="3883794916" sldId="315"/>
        </pc:sldMkLst>
        <pc:picChg chg="add">
          <ac:chgData name="Nicholas Romanidis" userId="f29e2cf6a91c20a6" providerId="LiveId" clId="{9AF50E04-7864-4399-A27F-FAC0F998AE66}" dt="2020-11-08T15:47:23.781" v="1330"/>
          <ac:picMkLst>
            <pc:docMk/>
            <pc:sldMk cId="3883794916" sldId="315"/>
            <ac:picMk id="4098" creationId="{07405B4F-3463-4E84-A48D-441D94912E23}"/>
          </ac:picMkLst>
        </pc:picChg>
      </pc:sldChg>
      <pc:sldChg chg="delSp modSp new add del mod">
        <pc:chgData name="Nicholas Romanidis" userId="f29e2cf6a91c20a6" providerId="LiveId" clId="{9AF50E04-7864-4399-A27F-FAC0F998AE66}" dt="2020-11-08T15:47:37.600" v="1335" actId="692"/>
        <pc:sldMkLst>
          <pc:docMk/>
          <pc:sldMk cId="4275472631" sldId="315"/>
        </pc:sldMkLst>
        <pc:spChg chg="del">
          <ac:chgData name="Nicholas Romanidis" userId="f29e2cf6a91c20a6" providerId="LiveId" clId="{9AF50E04-7864-4399-A27F-FAC0F998AE66}" dt="2020-11-08T15:47:20.164" v="1328" actId="478"/>
          <ac:spMkLst>
            <pc:docMk/>
            <pc:sldMk cId="4275472631" sldId="315"/>
            <ac:spMk id="2" creationId="{B78F0DBA-322A-481D-B42B-CFC190290C29}"/>
          </ac:spMkLst>
        </pc:spChg>
        <pc:spChg chg="del">
          <ac:chgData name="Nicholas Romanidis" userId="f29e2cf6a91c20a6" providerId="LiveId" clId="{9AF50E04-7864-4399-A27F-FAC0F998AE66}" dt="2020-11-08T15:47:23.062" v="1329" actId="478"/>
          <ac:spMkLst>
            <pc:docMk/>
            <pc:sldMk cId="4275472631" sldId="315"/>
            <ac:spMk id="3" creationId="{ACF48DB6-ADF6-479A-91DC-A24DF5F71FE0}"/>
          </ac:spMkLst>
        </pc:spChg>
        <pc:picChg chg="mod">
          <ac:chgData name="Nicholas Romanidis" userId="f29e2cf6a91c20a6" providerId="LiveId" clId="{9AF50E04-7864-4399-A27F-FAC0F998AE66}" dt="2020-11-08T15:47:37.600" v="1335" actId="692"/>
          <ac:picMkLst>
            <pc:docMk/>
            <pc:sldMk cId="4275472631" sldId="315"/>
            <ac:picMk id="4098" creationId="{07405B4F-3463-4E84-A48D-441D94912E23}"/>
          </ac:picMkLst>
        </pc:picChg>
      </pc:sldChg>
      <pc:sldChg chg="modSp new mod">
        <pc:chgData name="Nicholas Romanidis" userId="f29e2cf6a91c20a6" providerId="LiveId" clId="{9AF50E04-7864-4399-A27F-FAC0F998AE66}" dt="2020-11-08T16:15:28.075" v="1631" actId="20577"/>
        <pc:sldMkLst>
          <pc:docMk/>
          <pc:sldMk cId="299475924" sldId="316"/>
        </pc:sldMkLst>
        <pc:spChg chg="mod">
          <ac:chgData name="Nicholas Romanidis" userId="f29e2cf6a91c20a6" providerId="LiveId" clId="{9AF50E04-7864-4399-A27F-FAC0F998AE66}" dt="2020-11-08T15:56:04.591" v="1372" actId="20577"/>
          <ac:spMkLst>
            <pc:docMk/>
            <pc:sldMk cId="299475924" sldId="316"/>
            <ac:spMk id="2" creationId="{EB3D22E1-54BB-4B4F-A842-BF0F0BF3EEBB}"/>
          </ac:spMkLst>
        </pc:spChg>
        <pc:spChg chg="mod">
          <ac:chgData name="Nicholas Romanidis" userId="f29e2cf6a91c20a6" providerId="LiveId" clId="{9AF50E04-7864-4399-A27F-FAC0F998AE66}" dt="2020-11-08T16:15:28.075" v="1631" actId="20577"/>
          <ac:spMkLst>
            <pc:docMk/>
            <pc:sldMk cId="299475924" sldId="316"/>
            <ac:spMk id="3" creationId="{614B5477-DBDF-4A0B-B9C2-78C07DA7C057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730180259" sldId="316"/>
        </pc:sldMkLst>
      </pc:sldChg>
      <pc:sldChg chg="modSp new mod">
        <pc:chgData name="Nicholas Romanidis" userId="f29e2cf6a91c20a6" providerId="LiveId" clId="{9AF50E04-7864-4399-A27F-FAC0F998AE66}" dt="2020-11-08T16:22:47.312" v="2161" actId="20577"/>
        <pc:sldMkLst>
          <pc:docMk/>
          <pc:sldMk cId="1184124648" sldId="317"/>
        </pc:sldMkLst>
        <pc:spChg chg="mod">
          <ac:chgData name="Nicholas Romanidis" userId="f29e2cf6a91c20a6" providerId="LiveId" clId="{9AF50E04-7864-4399-A27F-FAC0F998AE66}" dt="2020-11-08T16:16:01.421" v="1653" actId="20577"/>
          <ac:spMkLst>
            <pc:docMk/>
            <pc:sldMk cId="1184124648" sldId="317"/>
            <ac:spMk id="2" creationId="{D8DD7585-8A85-4247-8FC6-B94A73EF3EFE}"/>
          </ac:spMkLst>
        </pc:spChg>
        <pc:spChg chg="mod">
          <ac:chgData name="Nicholas Romanidis" userId="f29e2cf6a91c20a6" providerId="LiveId" clId="{9AF50E04-7864-4399-A27F-FAC0F998AE66}" dt="2020-11-08T16:22:47.312" v="2161" actId="20577"/>
          <ac:spMkLst>
            <pc:docMk/>
            <pc:sldMk cId="1184124648" sldId="317"/>
            <ac:spMk id="3" creationId="{6EE3EA32-4135-4DEA-8AD1-148F6FE6CA68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643402540" sldId="317"/>
        </pc:sldMkLst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692490467" sldId="318"/>
        </pc:sldMkLst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251096467" sldId="319"/>
        </pc:sldMkLst>
      </pc:sldChg>
    </pc:docChg>
  </pc:docChgLst>
  <pc:docChgLst>
    <pc:chgData name="Nicholas Romanidis" userId="f29e2cf6a91c20a6" providerId="LiveId" clId="{FC0CACB6-28CB-42DB-B115-88CBE3D4CE32}"/>
    <pc:docChg chg="undo custSel addSld delSld modSld sldOrd">
      <pc:chgData name="Nicholas Romanidis" userId="f29e2cf6a91c20a6" providerId="LiveId" clId="{FC0CACB6-28CB-42DB-B115-88CBE3D4CE32}" dt="2021-03-21T15:39:06.827" v="520" actId="20577"/>
      <pc:docMkLst>
        <pc:docMk/>
      </pc:docMkLst>
      <pc:sldChg chg="modSp mod">
        <pc:chgData name="Nicholas Romanidis" userId="f29e2cf6a91c20a6" providerId="LiveId" clId="{FC0CACB6-28CB-42DB-B115-88CBE3D4CE32}" dt="2021-03-21T15:39:06.827" v="520" actId="20577"/>
        <pc:sldMkLst>
          <pc:docMk/>
          <pc:sldMk cId="1804591582" sldId="256"/>
        </pc:sldMkLst>
        <pc:spChg chg="mod">
          <ac:chgData name="Nicholas Romanidis" userId="f29e2cf6a91c20a6" providerId="LiveId" clId="{FC0CACB6-28CB-42DB-B115-88CBE3D4CE32}" dt="2021-03-21T15:39:06.827" v="520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mod">
        <pc:chgData name="Nicholas Romanidis" userId="f29e2cf6a91c20a6" providerId="LiveId" clId="{FC0CACB6-28CB-42DB-B115-88CBE3D4CE32}" dt="2020-11-08T16:39:48.611" v="513" actId="6549"/>
        <pc:sldMkLst>
          <pc:docMk/>
          <pc:sldMk cId="4030315737" sldId="309"/>
        </pc:sldMkLst>
        <pc:spChg chg="mod">
          <ac:chgData name="Nicholas Romanidis" userId="f29e2cf6a91c20a6" providerId="LiveId" clId="{FC0CACB6-28CB-42DB-B115-88CBE3D4CE32}" dt="2020-11-08T16:39:48.611" v="513" actId="6549"/>
          <ac:spMkLst>
            <pc:docMk/>
            <pc:sldMk cId="4030315737" sldId="309"/>
            <ac:spMk id="3" creationId="{7B62A97A-D2EA-47FE-B754-85B7FDE1535F}"/>
          </ac:spMkLst>
        </pc:spChg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3174130087" sldId="310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606680531" sldId="311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2969182939" sldId="312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1245317951" sldId="313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651200349" sldId="314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4275472631" sldId="315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299475924" sldId="316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1184124648" sldId="317"/>
        </pc:sldMkLst>
      </pc:sldChg>
      <pc:sldChg chg="addSp">
        <pc:chgData name="Nicholas Romanidis" userId="f29e2cf6a91c20a6" providerId="LiveId" clId="{FC0CACB6-28CB-42DB-B115-88CBE3D4CE32}" dt="2020-11-08T16:35:30.148" v="238"/>
        <pc:sldMkLst>
          <pc:docMk/>
          <pc:sldMk cId="1132681740" sldId="318"/>
        </pc:sldMkLst>
        <pc:picChg chg="add">
          <ac:chgData name="Nicholas Romanidis" userId="f29e2cf6a91c20a6" providerId="LiveId" clId="{FC0CACB6-28CB-42DB-B115-88CBE3D4CE32}" dt="2020-11-08T16:35:30.148" v="238"/>
          <ac:picMkLst>
            <pc:docMk/>
            <pc:sldMk cId="1132681740" sldId="318"/>
            <ac:picMk id="1026" creationId="{CF8C13DD-AF5A-4CED-B154-651773B5E5BF}"/>
          </ac:picMkLst>
        </pc:picChg>
      </pc:sldChg>
      <pc:sldChg chg="modSp new add del mod ord">
        <pc:chgData name="Nicholas Romanidis" userId="f29e2cf6a91c20a6" providerId="LiveId" clId="{FC0CACB6-28CB-42DB-B115-88CBE3D4CE32}" dt="2020-11-08T16:35:50.158" v="246" actId="20577"/>
        <pc:sldMkLst>
          <pc:docMk/>
          <pc:sldMk cId="2883611445" sldId="318"/>
        </pc:sldMkLst>
        <pc:spChg chg="mod">
          <ac:chgData name="Nicholas Romanidis" userId="f29e2cf6a91c20a6" providerId="LiveId" clId="{FC0CACB6-28CB-42DB-B115-88CBE3D4CE32}" dt="2020-11-08T16:30:26.163" v="54" actId="20577"/>
          <ac:spMkLst>
            <pc:docMk/>
            <pc:sldMk cId="2883611445" sldId="318"/>
            <ac:spMk id="2" creationId="{5CC94BB4-77E5-499B-B245-3DCF847BC662}"/>
          </ac:spMkLst>
        </pc:spChg>
        <pc:spChg chg="mod">
          <ac:chgData name="Nicholas Romanidis" userId="f29e2cf6a91c20a6" providerId="LiveId" clId="{FC0CACB6-28CB-42DB-B115-88CBE3D4CE32}" dt="2020-11-08T16:35:50.158" v="246" actId="20577"/>
          <ac:spMkLst>
            <pc:docMk/>
            <pc:sldMk cId="2883611445" sldId="318"/>
            <ac:spMk id="3" creationId="{2879A90A-0BDF-40AE-9BF2-89F868545F8D}"/>
          </ac:spMkLst>
        </pc:spChg>
        <pc:picChg chg="mod">
          <ac:chgData name="Nicholas Romanidis" userId="f29e2cf6a91c20a6" providerId="LiveId" clId="{FC0CACB6-28CB-42DB-B115-88CBE3D4CE32}" dt="2020-11-08T16:35:41.213" v="242" actId="1076"/>
          <ac:picMkLst>
            <pc:docMk/>
            <pc:sldMk cId="2883611445" sldId="318"/>
            <ac:picMk id="1026" creationId="{CF8C13DD-AF5A-4CED-B154-651773B5E5BF}"/>
          </ac:picMkLst>
        </pc:picChg>
      </pc:sldChg>
      <pc:sldChg chg="modSp new mod">
        <pc:chgData name="Nicholas Romanidis" userId="f29e2cf6a91c20a6" providerId="LiveId" clId="{FC0CACB6-28CB-42DB-B115-88CBE3D4CE32}" dt="2020-11-08T16:38:58.311" v="377" actId="20577"/>
        <pc:sldMkLst>
          <pc:docMk/>
          <pc:sldMk cId="2948660108" sldId="319"/>
        </pc:sldMkLst>
        <pc:spChg chg="mod">
          <ac:chgData name="Nicholas Romanidis" userId="f29e2cf6a91c20a6" providerId="LiveId" clId="{FC0CACB6-28CB-42DB-B115-88CBE3D4CE32}" dt="2020-11-08T16:36:29.465" v="273" actId="20577"/>
          <ac:spMkLst>
            <pc:docMk/>
            <pc:sldMk cId="2948660108" sldId="319"/>
            <ac:spMk id="2" creationId="{41C1178A-62D7-4819-B094-5424A9254A40}"/>
          </ac:spMkLst>
        </pc:spChg>
        <pc:spChg chg="mod">
          <ac:chgData name="Nicholas Romanidis" userId="f29e2cf6a91c20a6" providerId="LiveId" clId="{FC0CACB6-28CB-42DB-B115-88CBE3D4CE32}" dt="2020-11-08T16:38:58.311" v="377" actId="20577"/>
          <ac:spMkLst>
            <pc:docMk/>
            <pc:sldMk cId="2948660108" sldId="319"/>
            <ac:spMk id="3" creationId="{07CE9EAB-10D6-4169-BFF2-D97CA710CF1C}"/>
          </ac:spMkLst>
        </pc:spChg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E8275689-F940-4B92-BD69-F6E45B1AD3D8}"/>
    <pc:docChg chg="undo custSel addSld delSld modSld">
      <pc:chgData name="Nicholas Romanidis" userId="f29e2cf6a91c20a6" providerId="LiveId" clId="{E8275689-F940-4B92-BD69-F6E45B1AD3D8}" dt="2020-10-16T11:40:26.549" v="3842" actId="20577"/>
      <pc:docMkLst>
        <pc:docMk/>
      </pc:docMkLst>
      <pc:sldChg chg="modSp mod">
        <pc:chgData name="Nicholas Romanidis" userId="f29e2cf6a91c20a6" providerId="LiveId" clId="{E8275689-F940-4B92-BD69-F6E45B1AD3D8}" dt="2020-10-15T15:00:16.847" v="3796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0-10-15T12:02:33.143" v="743" actId="20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0-10-15T15:02:10.885" v="381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0-10-15T15:02:10.885" v="381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0-10-15T14:22:41.665" v="3672" actId="20577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0-10-15T14:22:41.665" v="3672" actId="20577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CD7CE1CE-AFDB-41D2-8F79-7769FC749463}"/>
    <pc:docChg chg="modSld">
      <pc:chgData name="Nicholas Romanidis" userId="f29e2cf6a91c20a6" providerId="LiveId" clId="{CD7CE1CE-AFDB-41D2-8F79-7769FC749463}" dt="2021-10-31T16:51:39.934" v="2" actId="20577"/>
      <pc:docMkLst>
        <pc:docMk/>
      </pc:docMkLst>
      <pc:sldChg chg="modSp mod">
        <pc:chgData name="Nicholas Romanidis" userId="f29e2cf6a91c20a6" providerId="LiveId" clId="{CD7CE1CE-AFDB-41D2-8F79-7769FC749463}" dt="2021-10-31T16:51:39.934" v="2" actId="20577"/>
        <pc:sldMkLst>
          <pc:docMk/>
          <pc:sldMk cId="1804591582" sldId="256"/>
        </pc:sldMkLst>
        <pc:spChg chg="mod">
          <ac:chgData name="Nicholas Romanidis" userId="f29e2cf6a91c20a6" providerId="LiveId" clId="{CD7CE1CE-AFDB-41D2-8F79-7769FC749463}" dt="2021-10-31T16:51:39.934" v="2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52F6994E-174B-4101-A756-8E31E2593112}"/>
    <pc:docChg chg="modSld">
      <pc:chgData name="Nicholas Romanidis" userId="f29e2cf6a91c20a6" providerId="LiveId" clId="{52F6994E-174B-4101-A756-8E31E2593112}" dt="2020-11-06T00:19:17.500" v="18" actId="20577"/>
      <pc:docMkLst>
        <pc:docMk/>
      </pc:docMkLst>
      <pc:sldChg chg="modSp mod">
        <pc:chgData name="Nicholas Romanidis" userId="f29e2cf6a91c20a6" providerId="LiveId" clId="{52F6994E-174B-4101-A756-8E31E2593112}" dt="2020-11-06T00:19:17.500" v="18" actId="20577"/>
        <pc:sldMkLst>
          <pc:docMk/>
          <pc:sldMk cId="1804591582" sldId="256"/>
        </pc:sldMkLst>
        <pc:spChg chg="mod">
          <ac:chgData name="Nicholas Romanidis" userId="f29e2cf6a91c20a6" providerId="LiveId" clId="{52F6994E-174B-4101-A756-8E31E2593112}" dt="2020-11-06T00:19:17.500" v="18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58FC3265-F958-4BBC-B345-6628DAAB301E}"/>
    <pc:docChg chg="undo redo custSel addSld delSld modSld sldOrd">
      <pc:chgData name="Nicholas Romanidis" userId="f29e2cf6a91c20a6" providerId="LiveId" clId="{58FC3265-F958-4BBC-B345-6628DAAB301E}" dt="2020-11-06T00:15:44.909" v="4841" actId="27636"/>
      <pc:docMkLst>
        <pc:docMk/>
      </pc:docMkLst>
      <pc:sldChg chg="modSp mod">
        <pc:chgData name="Nicholas Romanidis" userId="f29e2cf6a91c20a6" providerId="LiveId" clId="{58FC3265-F958-4BBC-B345-6628DAAB301E}" dt="2020-11-06T00:12:15.808" v="4441" actId="20577"/>
        <pc:sldMkLst>
          <pc:docMk/>
          <pc:sldMk cId="1804591582" sldId="256"/>
        </pc:sldMkLst>
        <pc:spChg chg="mod">
          <ac:chgData name="Nicholas Romanidis" userId="f29e2cf6a91c20a6" providerId="LiveId" clId="{58FC3265-F958-4BBC-B345-6628DAAB301E}" dt="2020-11-06T00:12:15.808" v="444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new add del mod">
        <pc:chgData name="Nicholas Romanidis" userId="f29e2cf6a91c20a6" providerId="LiveId" clId="{58FC3265-F958-4BBC-B345-6628DAAB301E}" dt="2020-11-01T18:22:13.391" v="2700" actId="20577"/>
        <pc:sldMkLst>
          <pc:docMk/>
          <pc:sldMk cId="1262591253" sldId="257"/>
        </pc:sldMkLst>
        <pc:spChg chg="mod">
          <ac:chgData name="Nicholas Romanidis" userId="f29e2cf6a91c20a6" providerId="LiveId" clId="{58FC3265-F958-4BBC-B345-6628DAAB301E}" dt="2020-11-01T17:00:12.761" v="47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58FC3265-F958-4BBC-B345-6628DAAB301E}" dt="2020-11-01T18:22:13.391" v="2700" actId="20577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58FC3265-F958-4BBC-B345-6628DAAB301E}" dt="2020-11-01T17:03:25.392" v="107" actId="1076"/>
          <ac:picMkLst>
            <pc:docMk/>
            <pc:sldMk cId="1262591253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02:43.503" v="97"/>
        <pc:sldMkLst>
          <pc:docMk/>
          <pc:sldMk cId="3676366200" sldId="257"/>
        </pc:sldMkLst>
        <pc:picChg chg="add">
          <ac:chgData name="Nicholas Romanidis" userId="f29e2cf6a91c20a6" providerId="LiveId" clId="{58FC3265-F958-4BBC-B345-6628DAAB301E}" dt="2020-11-01T17:02:43.503" v="97"/>
          <ac:picMkLst>
            <pc:docMk/>
            <pc:sldMk cId="3676366200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10:17.462" v="297"/>
        <pc:sldMkLst>
          <pc:docMk/>
          <pc:sldMk cId="679317503" sldId="258"/>
        </pc:sldMkLst>
        <pc:picChg chg="add">
          <ac:chgData name="Nicholas Romanidis" userId="f29e2cf6a91c20a6" providerId="LiveId" clId="{58FC3265-F958-4BBC-B345-6628DAAB301E}" dt="2020-11-01T17:10:17.462" v="297"/>
          <ac:picMkLst>
            <pc:docMk/>
            <pc:sldMk cId="679317503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07:15.403" v="259"/>
        <pc:sldMkLst>
          <pc:docMk/>
          <pc:sldMk cId="1198441198" sldId="258"/>
        </pc:sldMkLst>
        <pc:picChg chg="add">
          <ac:chgData name="Nicholas Romanidis" userId="f29e2cf6a91c20a6" providerId="LiveId" clId="{58FC3265-F958-4BBC-B345-6628DAAB301E}" dt="2020-11-01T17:07:15.403" v="259"/>
          <ac:picMkLst>
            <pc:docMk/>
            <pc:sldMk cId="1198441198" sldId="258"/>
            <ac:picMk id="2050" creationId="{852627A3-89B2-419D-91EC-5CF87C3E3247}"/>
          </ac:picMkLst>
        </pc:picChg>
      </pc:sldChg>
      <pc:sldChg chg="addSp">
        <pc:chgData name="Nicholas Romanidis" userId="f29e2cf6a91c20a6" providerId="LiveId" clId="{58FC3265-F958-4BBC-B345-6628DAAB301E}" dt="2020-11-01T17:08:05.393" v="274"/>
        <pc:sldMkLst>
          <pc:docMk/>
          <pc:sldMk cId="1722250078" sldId="258"/>
        </pc:sldMkLst>
        <pc:picChg chg="add">
          <ac:chgData name="Nicholas Romanidis" userId="f29e2cf6a91c20a6" providerId="LiveId" clId="{58FC3265-F958-4BBC-B345-6628DAAB301E}" dt="2020-11-01T17:08:05.393" v="274"/>
          <ac:picMkLst>
            <pc:docMk/>
            <pc:sldMk cId="1722250078" sldId="258"/>
            <ac:picMk id="4098" creationId="{323B91A8-3BE2-41CD-9B60-B9138337DA00}"/>
          </ac:picMkLst>
        </pc:picChg>
      </pc:sldChg>
      <pc:sldChg chg="addSp">
        <pc:chgData name="Nicholas Romanidis" userId="f29e2cf6a91c20a6" providerId="LiveId" clId="{58FC3265-F958-4BBC-B345-6628DAAB301E}" dt="2020-11-01T17:09:02.492" v="289"/>
        <pc:sldMkLst>
          <pc:docMk/>
          <pc:sldMk cId="1856546111" sldId="258"/>
        </pc:sldMkLst>
        <pc:picChg chg="add">
          <ac:chgData name="Nicholas Romanidis" userId="f29e2cf6a91c20a6" providerId="LiveId" clId="{58FC3265-F958-4BBC-B345-6628DAAB301E}" dt="2020-11-01T17:09:02.492" v="289"/>
          <ac:picMkLst>
            <pc:docMk/>
            <pc:sldMk cId="1856546111" sldId="258"/>
            <ac:picMk id="6146" creationId="{B6D0B179-AC80-4D05-B041-E3980498DA43}"/>
          </ac:picMkLst>
        </pc:picChg>
      </pc:sldChg>
      <pc:sldChg chg="addSp">
        <pc:chgData name="Nicholas Romanidis" userId="f29e2cf6a91c20a6" providerId="LiveId" clId="{58FC3265-F958-4BBC-B345-6628DAAB301E}" dt="2020-11-01T17:08:35.320" v="281"/>
        <pc:sldMkLst>
          <pc:docMk/>
          <pc:sldMk cId="3469467397" sldId="258"/>
        </pc:sldMkLst>
        <pc:picChg chg="add">
          <ac:chgData name="Nicholas Romanidis" userId="f29e2cf6a91c20a6" providerId="LiveId" clId="{58FC3265-F958-4BBC-B345-6628DAAB301E}" dt="2020-11-01T17:08:35.320" v="281"/>
          <ac:picMkLst>
            <pc:docMk/>
            <pc:sldMk cId="3469467397" sldId="258"/>
            <ac:picMk id="5122" creationId="{F61DEB65-8916-46B6-BD03-866D16EAA328}"/>
          </ac:picMkLst>
        </pc:picChg>
      </pc:sldChg>
      <pc:sldChg chg="addSp">
        <pc:chgData name="Nicholas Romanidis" userId="f29e2cf6a91c20a6" providerId="LiveId" clId="{58FC3265-F958-4BBC-B345-6628DAAB301E}" dt="2020-11-01T17:07:35.201" v="266"/>
        <pc:sldMkLst>
          <pc:docMk/>
          <pc:sldMk cId="3824367142" sldId="258"/>
        </pc:sldMkLst>
        <pc:picChg chg="add">
          <ac:chgData name="Nicholas Romanidis" userId="f29e2cf6a91c20a6" providerId="LiveId" clId="{58FC3265-F958-4BBC-B345-6628DAAB301E}" dt="2020-11-01T17:07:35.201" v="266"/>
          <ac:picMkLst>
            <pc:docMk/>
            <pc:sldMk cId="3824367142" sldId="258"/>
            <ac:picMk id="3074" creationId="{0E8BADBB-68E0-44B5-B4E9-FEF6F1961F19}"/>
          </ac:picMkLst>
        </pc:picChg>
      </pc:sldChg>
      <pc:sldChg chg="modSp new add del mod">
        <pc:chgData name="Nicholas Romanidis" userId="f29e2cf6a91c20a6" providerId="LiveId" clId="{58FC3265-F958-4BBC-B345-6628DAAB301E}" dt="2020-11-01T17:11:06.253" v="312" actId="1076"/>
        <pc:sldMkLst>
          <pc:docMk/>
          <pc:sldMk cId="4217794736" sldId="258"/>
        </pc:sldMkLst>
        <pc:spChg chg="mod">
          <ac:chgData name="Nicholas Romanidis" userId="f29e2cf6a91c20a6" providerId="LiveId" clId="{58FC3265-F958-4BBC-B345-6628DAAB301E}" dt="2020-11-01T17:03:59.591" v="134" actId="20577"/>
          <ac:spMkLst>
            <pc:docMk/>
            <pc:sldMk cId="4217794736" sldId="258"/>
            <ac:spMk id="2" creationId="{A7C70AB1-9CF7-4E7C-BBE3-EBCC330203FD}"/>
          </ac:spMkLst>
        </pc:spChg>
        <pc:spChg chg="mod">
          <ac:chgData name="Nicholas Romanidis" userId="f29e2cf6a91c20a6" providerId="LiveId" clId="{58FC3265-F958-4BBC-B345-6628DAAB301E}" dt="2020-11-01T17:07:09" v="258" actId="14100"/>
          <ac:spMkLst>
            <pc:docMk/>
            <pc:sldMk cId="4217794736" sldId="258"/>
            <ac:spMk id="3" creationId="{747BA9ED-E67D-4462-868F-D430B2907F5B}"/>
          </ac:spMkLst>
        </pc:sp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2050" creationId="{852627A3-89B2-419D-91EC-5CF87C3E3247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3074" creationId="{0E8BADBB-68E0-44B5-B4E9-FEF6F1961F19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4098" creationId="{323B91A8-3BE2-41CD-9B60-B9138337DA00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5122" creationId="{F61DEB65-8916-46B6-BD03-866D16EAA328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6146" creationId="{B6D0B179-AC80-4D05-B041-E3980498DA43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20:09.985" v="465"/>
        <pc:sldMkLst>
          <pc:docMk/>
          <pc:sldMk cId="819397244" sldId="259"/>
        </pc:sldMkLst>
        <pc:picChg chg="add">
          <ac:chgData name="Nicholas Romanidis" userId="f29e2cf6a91c20a6" providerId="LiveId" clId="{58FC3265-F958-4BBC-B345-6628DAAB301E}" dt="2020-11-01T17:20:09.985" v="465"/>
          <ac:picMkLst>
            <pc:docMk/>
            <pc:sldMk cId="819397244" sldId="259"/>
            <ac:picMk id="10242" creationId="{80F04F44-70CA-4F11-85B6-C9828B9E8707}"/>
          </ac:picMkLst>
        </pc:picChg>
      </pc:sldChg>
      <pc:sldChg chg="delSp modSp new add del mod">
        <pc:chgData name="Nicholas Romanidis" userId="f29e2cf6a91c20a6" providerId="LiveId" clId="{58FC3265-F958-4BBC-B345-6628DAAB301E}" dt="2020-11-01T17:26:52.432" v="800" actId="6549"/>
        <pc:sldMkLst>
          <pc:docMk/>
          <pc:sldMk cId="2514685497" sldId="259"/>
        </pc:sldMkLst>
        <pc:spChg chg="mod">
          <ac:chgData name="Nicholas Romanidis" userId="f29e2cf6a91c20a6" providerId="LiveId" clId="{58FC3265-F958-4BBC-B345-6628DAAB301E}" dt="2020-11-01T17:26:52.432" v="800" actId="6549"/>
          <ac:spMkLst>
            <pc:docMk/>
            <pc:sldMk cId="2514685497" sldId="259"/>
            <ac:spMk id="2" creationId="{B3349A55-1265-4209-BF40-0099B730198C}"/>
          </ac:spMkLst>
        </pc:spChg>
        <pc:spChg chg="mod">
          <ac:chgData name="Nicholas Romanidis" userId="f29e2cf6a91c20a6" providerId="LiveId" clId="{58FC3265-F958-4BBC-B345-6628DAAB301E}" dt="2020-11-01T17:20:59.797" v="477" actId="6549"/>
          <ac:spMkLst>
            <pc:docMk/>
            <pc:sldMk cId="2514685497" sldId="259"/>
            <ac:spMk id="3" creationId="{DAC30101-BE43-49FD-8469-00C6FB6D4337}"/>
          </ac:spMkLst>
        </pc:spChg>
        <pc:picChg chg="del mod">
          <ac:chgData name="Nicholas Romanidis" userId="f29e2cf6a91c20a6" providerId="LiveId" clId="{58FC3265-F958-4BBC-B345-6628DAAB301E}" dt="2020-11-01T17:16:20.187" v="461" actId="478"/>
          <ac:picMkLst>
            <pc:docMk/>
            <pc:sldMk cId="2514685497" sldId="259"/>
            <ac:picMk id="8194" creationId="{E5DEB653-5623-4E30-AE44-84EBDA5CF641}"/>
          </ac:picMkLst>
        </pc:picChg>
        <pc:picChg chg="del">
          <ac:chgData name="Nicholas Romanidis" userId="f29e2cf6a91c20a6" providerId="LiveId" clId="{58FC3265-F958-4BBC-B345-6628DAAB301E}" dt="2020-11-01T17:18:24.760" v="464" actId="478"/>
          <ac:picMkLst>
            <pc:docMk/>
            <pc:sldMk cId="2514685497" sldId="259"/>
            <ac:picMk id="9218" creationId="{F516C2F6-9AA7-485C-AACB-FFE87B231201}"/>
          </ac:picMkLst>
        </pc:picChg>
        <pc:picChg chg="mod">
          <ac:chgData name="Nicholas Romanidis" userId="f29e2cf6a91c20a6" providerId="LiveId" clId="{58FC3265-F958-4BBC-B345-6628DAAB301E}" dt="2020-11-01T17:21:02.168" v="478" actId="1076"/>
          <ac:picMkLst>
            <pc:docMk/>
            <pc:sldMk cId="2514685497" sldId="259"/>
            <ac:picMk id="10242" creationId="{80F04F44-70CA-4F11-85B6-C9828B9E8707}"/>
          </ac:picMkLst>
        </pc:picChg>
      </pc:sldChg>
      <pc:sldChg chg="addSp">
        <pc:chgData name="Nicholas Romanidis" userId="f29e2cf6a91c20a6" providerId="LiveId" clId="{58FC3265-F958-4BBC-B345-6628DAAB301E}" dt="2020-11-01T17:18:21.525" v="462"/>
        <pc:sldMkLst>
          <pc:docMk/>
          <pc:sldMk cId="4100511075" sldId="259"/>
        </pc:sldMkLst>
        <pc:picChg chg="add">
          <ac:chgData name="Nicholas Romanidis" userId="f29e2cf6a91c20a6" providerId="LiveId" clId="{58FC3265-F958-4BBC-B345-6628DAAB301E}" dt="2020-11-01T17:18:21.525" v="462"/>
          <ac:picMkLst>
            <pc:docMk/>
            <pc:sldMk cId="4100511075" sldId="259"/>
            <ac:picMk id="9218" creationId="{F516C2F6-9AA7-485C-AACB-FFE87B231201}"/>
          </ac:picMkLst>
        </pc:picChg>
      </pc:sldChg>
      <pc:sldChg chg="addSp">
        <pc:chgData name="Nicholas Romanidis" userId="f29e2cf6a91c20a6" providerId="LiveId" clId="{58FC3265-F958-4BBC-B345-6628DAAB301E}" dt="2020-11-01T17:16:16.682" v="458"/>
        <pc:sldMkLst>
          <pc:docMk/>
          <pc:sldMk cId="4116155603" sldId="259"/>
        </pc:sldMkLst>
        <pc:picChg chg="add">
          <ac:chgData name="Nicholas Romanidis" userId="f29e2cf6a91c20a6" providerId="LiveId" clId="{58FC3265-F958-4BBC-B345-6628DAAB301E}" dt="2020-11-01T17:16:16.682" v="458"/>
          <ac:picMkLst>
            <pc:docMk/>
            <pc:sldMk cId="4116155603" sldId="259"/>
            <ac:picMk id="8194" creationId="{E5DEB653-5623-4E30-AE44-84EBDA5CF641}"/>
          </ac:picMkLst>
        </pc:picChg>
      </pc:sldChg>
      <pc:sldChg chg="modSp new mod">
        <pc:chgData name="Nicholas Romanidis" userId="f29e2cf6a91c20a6" providerId="LiveId" clId="{58FC3265-F958-4BBC-B345-6628DAAB301E}" dt="2020-11-01T17:33:21.725" v="1075" actId="20577"/>
        <pc:sldMkLst>
          <pc:docMk/>
          <pc:sldMk cId="545024173" sldId="260"/>
        </pc:sldMkLst>
        <pc:spChg chg="mod">
          <ac:chgData name="Nicholas Romanidis" userId="f29e2cf6a91c20a6" providerId="LiveId" clId="{58FC3265-F958-4BBC-B345-6628DAAB301E}" dt="2020-11-01T17:26:55.464" v="802" actId="20577"/>
          <ac:spMkLst>
            <pc:docMk/>
            <pc:sldMk cId="545024173" sldId="260"/>
            <ac:spMk id="2" creationId="{B5645EB6-9A2F-4891-80D4-52D31DFF0BE6}"/>
          </ac:spMkLst>
        </pc:spChg>
        <pc:spChg chg="mod">
          <ac:chgData name="Nicholas Romanidis" userId="f29e2cf6a91c20a6" providerId="LiveId" clId="{58FC3265-F958-4BBC-B345-6628DAAB301E}" dt="2020-11-01T17:33:21.725" v="1075" actId="20577"/>
          <ac:spMkLst>
            <pc:docMk/>
            <pc:sldMk cId="545024173" sldId="260"/>
            <ac:spMk id="3" creationId="{03A7ABA8-CF92-4955-97FD-5A7A79DD7073}"/>
          </ac:spMkLst>
        </pc:spChg>
      </pc:sldChg>
      <pc:sldChg chg="modSp new add del mod">
        <pc:chgData name="Nicholas Romanidis" userId="f29e2cf6a91c20a6" providerId="LiveId" clId="{58FC3265-F958-4BBC-B345-6628DAAB301E}" dt="2020-11-01T17:26:58.980" v="804" actId="20577"/>
        <pc:sldMkLst>
          <pc:docMk/>
          <pc:sldMk cId="924016126" sldId="261"/>
        </pc:sldMkLst>
        <pc:spChg chg="mod">
          <ac:chgData name="Nicholas Romanidis" userId="f29e2cf6a91c20a6" providerId="LiveId" clId="{58FC3265-F958-4BBC-B345-6628DAAB301E}" dt="2020-11-01T17:26:58.980" v="804" actId="20577"/>
          <ac:spMkLst>
            <pc:docMk/>
            <pc:sldMk cId="924016126" sldId="261"/>
            <ac:spMk id="2" creationId="{E344F823-BE67-4A2F-A828-F5CA8022811F}"/>
          </ac:spMkLst>
        </pc:spChg>
        <pc:picChg chg="mod">
          <ac:chgData name="Nicholas Romanidis" userId="f29e2cf6a91c20a6" providerId="LiveId" clId="{58FC3265-F958-4BBC-B345-6628DAAB301E}" dt="2020-11-01T17:26:39.992" v="795" actId="14100"/>
          <ac:picMkLst>
            <pc:docMk/>
            <pc:sldMk cId="924016126" sldId="261"/>
            <ac:picMk id="11266" creationId="{78672278-3735-4B3F-A18C-5847734A26FB}"/>
          </ac:picMkLst>
        </pc:picChg>
      </pc:sldChg>
      <pc:sldChg chg="addSp delSp modSp">
        <pc:chgData name="Nicholas Romanidis" userId="f29e2cf6a91c20a6" providerId="LiveId" clId="{58FC3265-F958-4BBC-B345-6628DAAB301E}" dt="2020-11-01T17:26:18.967" v="790"/>
        <pc:sldMkLst>
          <pc:docMk/>
          <pc:sldMk cId="4139054014" sldId="261"/>
        </pc:sldMkLst>
        <pc:spChg chg="del">
          <ac:chgData name="Nicholas Romanidis" userId="f29e2cf6a91c20a6" providerId="LiveId" clId="{58FC3265-F958-4BBC-B345-6628DAAB301E}" dt="2020-11-01T17:26:18.967" v="790"/>
          <ac:spMkLst>
            <pc:docMk/>
            <pc:sldMk cId="4139054014" sldId="261"/>
            <ac:spMk id="3" creationId="{2E2C59EA-8C5C-4780-A963-FB33531982B3}"/>
          </ac:spMkLst>
        </pc:spChg>
        <pc:picChg chg="add mod">
          <ac:chgData name="Nicholas Romanidis" userId="f29e2cf6a91c20a6" providerId="LiveId" clId="{58FC3265-F958-4BBC-B345-6628DAAB301E}" dt="2020-11-01T17:26:18.967" v="790"/>
          <ac:picMkLst>
            <pc:docMk/>
            <pc:sldMk cId="4139054014" sldId="261"/>
            <ac:picMk id="11266" creationId="{78672278-3735-4B3F-A18C-5847734A26FB}"/>
          </ac:picMkLst>
        </pc:picChg>
      </pc:sldChg>
      <pc:sldChg chg="modSp new mod">
        <pc:chgData name="Nicholas Romanidis" userId="f29e2cf6a91c20a6" providerId="LiveId" clId="{58FC3265-F958-4BBC-B345-6628DAAB301E}" dt="2020-11-01T17:30:45.447" v="968" actId="6549"/>
        <pc:sldMkLst>
          <pc:docMk/>
          <pc:sldMk cId="2111607682" sldId="262"/>
        </pc:sldMkLst>
        <pc:spChg chg="mod">
          <ac:chgData name="Nicholas Romanidis" userId="f29e2cf6a91c20a6" providerId="LiveId" clId="{58FC3265-F958-4BBC-B345-6628DAAB301E}" dt="2020-11-01T17:27:22.131" v="830" actId="20577"/>
          <ac:spMkLst>
            <pc:docMk/>
            <pc:sldMk cId="2111607682" sldId="262"/>
            <ac:spMk id="2" creationId="{72AC92C8-56D9-4337-B039-EC1308E96717}"/>
          </ac:spMkLst>
        </pc:spChg>
        <pc:spChg chg="mod">
          <ac:chgData name="Nicholas Romanidis" userId="f29e2cf6a91c20a6" providerId="LiveId" clId="{58FC3265-F958-4BBC-B345-6628DAAB301E}" dt="2020-11-01T17:30:45.447" v="968" actId="6549"/>
          <ac:spMkLst>
            <pc:docMk/>
            <pc:sldMk cId="2111607682" sldId="262"/>
            <ac:spMk id="3" creationId="{BBEC1DC3-C1F6-4EDE-B6F2-3F1C9B61AF01}"/>
          </ac:spMkLst>
        </pc:spChg>
      </pc:sldChg>
      <pc:sldChg chg="modSp new add del mod">
        <pc:chgData name="Nicholas Romanidis" userId="f29e2cf6a91c20a6" providerId="LiveId" clId="{58FC3265-F958-4BBC-B345-6628DAAB301E}" dt="2020-11-01T17:31:55.378" v="997" actId="22"/>
        <pc:sldMkLst>
          <pc:docMk/>
          <pc:sldMk cId="285413612" sldId="263"/>
        </pc:sldMkLst>
        <pc:spChg chg="mod">
          <ac:chgData name="Nicholas Romanidis" userId="f29e2cf6a91c20a6" providerId="LiveId" clId="{58FC3265-F958-4BBC-B345-6628DAAB301E}" dt="2020-11-01T17:31:52.263" v="995" actId="20577"/>
          <ac:spMkLst>
            <pc:docMk/>
            <pc:sldMk cId="285413612" sldId="263"/>
            <ac:spMk id="2" creationId="{BB6CF819-DB5F-4610-A3A7-AEE2AA4916E7}"/>
          </ac:spMkLst>
        </pc:spChg>
      </pc:sldChg>
      <pc:sldChg chg="addSp delSp modSp">
        <pc:chgData name="Nicholas Romanidis" userId="f29e2cf6a91c20a6" providerId="LiveId" clId="{58FC3265-F958-4BBC-B345-6628DAAB301E}" dt="2020-11-01T17:31:55.369" v="996"/>
        <pc:sldMkLst>
          <pc:docMk/>
          <pc:sldMk cId="630305532" sldId="263"/>
        </pc:sldMkLst>
        <pc:spChg chg="del">
          <ac:chgData name="Nicholas Romanidis" userId="f29e2cf6a91c20a6" providerId="LiveId" clId="{58FC3265-F958-4BBC-B345-6628DAAB301E}" dt="2020-11-01T17:31:55.369" v="996"/>
          <ac:spMkLst>
            <pc:docMk/>
            <pc:sldMk cId="630305532" sldId="263"/>
            <ac:spMk id="3" creationId="{70369B34-4F79-410B-8443-B10E4DA0E5E2}"/>
          </ac:spMkLst>
        </pc:spChg>
        <pc:picChg chg="add mod">
          <ac:chgData name="Nicholas Romanidis" userId="f29e2cf6a91c20a6" providerId="LiveId" clId="{58FC3265-F958-4BBC-B345-6628DAAB301E}" dt="2020-11-01T17:31:55.369" v="996"/>
          <ac:picMkLst>
            <pc:docMk/>
            <pc:sldMk cId="630305532" sldId="263"/>
            <ac:picMk id="12290" creationId="{F5E663E0-B5DF-47F8-A923-67F057182DFE}"/>
          </ac:picMkLst>
        </pc:picChg>
      </pc:sldChg>
      <pc:sldChg chg="modSp new mod ord">
        <pc:chgData name="Nicholas Romanidis" userId="f29e2cf6a91c20a6" providerId="LiveId" clId="{58FC3265-F958-4BBC-B345-6628DAAB301E}" dt="2020-11-06T00:04:02.217" v="4409" actId="20577"/>
        <pc:sldMkLst>
          <pc:docMk/>
          <pc:sldMk cId="2341593655" sldId="264"/>
        </pc:sldMkLst>
        <pc:spChg chg="mod">
          <ac:chgData name="Nicholas Romanidis" userId="f29e2cf6a91c20a6" providerId="LiveId" clId="{58FC3265-F958-4BBC-B345-6628DAAB301E}" dt="2020-11-06T00:04:02.217" v="4409" actId="20577"/>
          <ac:spMkLst>
            <pc:docMk/>
            <pc:sldMk cId="2341593655" sldId="264"/>
            <ac:spMk id="2" creationId="{ABAD3282-F761-41C7-BC52-04CBC19224D3}"/>
          </ac:spMkLst>
        </pc:spChg>
        <pc:spChg chg="mod">
          <ac:chgData name="Nicholas Romanidis" userId="f29e2cf6a91c20a6" providerId="LiveId" clId="{58FC3265-F958-4BBC-B345-6628DAAB301E}" dt="2020-11-01T17:40:56.956" v="1491" actId="6549"/>
          <ac:spMkLst>
            <pc:docMk/>
            <pc:sldMk cId="2341593655" sldId="264"/>
            <ac:spMk id="3" creationId="{4F72FCF4-05D7-4DAC-8E23-A98EABF54B4C}"/>
          </ac:spMkLst>
        </pc:spChg>
      </pc:sldChg>
      <pc:sldChg chg="addSp delSp modSp new mod">
        <pc:chgData name="Nicholas Romanidis" userId="f29e2cf6a91c20a6" providerId="LiveId" clId="{58FC3265-F958-4BBC-B345-6628DAAB301E}" dt="2020-11-01T17:42:32.953" v="1732" actId="20577"/>
        <pc:sldMkLst>
          <pc:docMk/>
          <pc:sldMk cId="1803119062" sldId="265"/>
        </pc:sldMkLst>
        <pc:spChg chg="mod">
          <ac:chgData name="Nicholas Romanidis" userId="f29e2cf6a91c20a6" providerId="LiveId" clId="{58FC3265-F958-4BBC-B345-6628DAAB301E}" dt="2020-11-01T17:39:11.757" v="1311" actId="20577"/>
          <ac:spMkLst>
            <pc:docMk/>
            <pc:sldMk cId="1803119062" sldId="265"/>
            <ac:spMk id="2" creationId="{D04909D9-DE60-4BE9-B4B9-64C03FDEE260}"/>
          </ac:spMkLst>
        </pc:spChg>
        <pc:spChg chg="del">
          <ac:chgData name="Nicholas Romanidis" userId="f29e2cf6a91c20a6" providerId="LiveId" clId="{58FC3265-F958-4BBC-B345-6628DAAB301E}" dt="2020-11-01T17:39:28.854" v="1312" actId="3680"/>
          <ac:spMkLst>
            <pc:docMk/>
            <pc:sldMk cId="1803119062" sldId="265"/>
            <ac:spMk id="3" creationId="{A212E549-F548-48B2-9131-E16B401377C8}"/>
          </ac:spMkLst>
        </pc:spChg>
        <pc:graphicFrameChg chg="add mod ord modGraphic">
          <ac:chgData name="Nicholas Romanidis" userId="f29e2cf6a91c20a6" providerId="LiveId" clId="{58FC3265-F958-4BBC-B345-6628DAAB301E}" dt="2020-11-01T17:42:32.953" v="1732" actId="20577"/>
          <ac:graphicFrameMkLst>
            <pc:docMk/>
            <pc:sldMk cId="1803119062" sldId="265"/>
            <ac:graphicFrameMk id="6" creationId="{81105A6A-AF52-4F12-81AD-6A3CCBE80DB5}"/>
          </ac:graphicFrameMkLst>
        </pc:graphicFrameChg>
      </pc:sldChg>
      <pc:sldChg chg="addSp delSp modSp">
        <pc:chgData name="Nicholas Romanidis" userId="f29e2cf6a91c20a6" providerId="LiveId" clId="{58FC3265-F958-4BBC-B345-6628DAAB301E}" dt="2020-11-01T17:43:21.362" v="1790"/>
        <pc:sldMkLst>
          <pc:docMk/>
          <pc:sldMk cId="1147079798" sldId="266"/>
        </pc:sldMkLst>
        <pc:spChg chg="del">
          <ac:chgData name="Nicholas Romanidis" userId="f29e2cf6a91c20a6" providerId="LiveId" clId="{58FC3265-F958-4BBC-B345-6628DAAB301E}" dt="2020-11-01T17:43:21.362" v="1790"/>
          <ac:spMkLst>
            <pc:docMk/>
            <pc:sldMk cId="1147079798" sldId="266"/>
            <ac:spMk id="3" creationId="{1089EDC0-AD85-437F-AEAE-325D90247539}"/>
          </ac:spMkLst>
        </pc:spChg>
        <pc:picChg chg="add mod">
          <ac:chgData name="Nicholas Romanidis" userId="f29e2cf6a91c20a6" providerId="LiveId" clId="{58FC3265-F958-4BBC-B345-6628DAAB301E}" dt="2020-11-01T17:43:21.362" v="1790"/>
          <ac:picMkLst>
            <pc:docMk/>
            <pc:sldMk cId="1147079798" sldId="266"/>
            <ac:picMk id="13314" creationId="{93A394CB-3A94-4C8F-8006-BCDEE72DD46D}"/>
          </ac:picMkLst>
        </pc:picChg>
      </pc:sldChg>
      <pc:sldChg chg="addSp modSp new add del mod">
        <pc:chgData name="Nicholas Romanidis" userId="f29e2cf6a91c20a6" providerId="LiveId" clId="{58FC3265-F958-4BBC-B345-6628DAAB301E}" dt="2020-11-01T17:44:53.249" v="1932" actId="1035"/>
        <pc:sldMkLst>
          <pc:docMk/>
          <pc:sldMk cId="3901538652" sldId="266"/>
        </pc:sldMkLst>
        <pc:spChg chg="mod">
          <ac:chgData name="Nicholas Romanidis" userId="f29e2cf6a91c20a6" providerId="LiveId" clId="{58FC3265-F958-4BBC-B345-6628DAAB301E}" dt="2020-11-01T17:43:16.343" v="1789" actId="20577"/>
          <ac:spMkLst>
            <pc:docMk/>
            <pc:sldMk cId="3901538652" sldId="266"/>
            <ac:spMk id="2" creationId="{8F2E66DE-7E13-4752-A4FE-3193855F008C}"/>
          </ac:spMkLst>
        </pc:spChg>
        <pc:spChg chg="add mod">
          <ac:chgData name="Nicholas Romanidis" userId="f29e2cf6a91c20a6" providerId="LiveId" clId="{58FC3265-F958-4BBC-B345-6628DAAB301E}" dt="2020-11-01T17:44:49.716" v="1927" actId="122"/>
          <ac:spMkLst>
            <pc:docMk/>
            <pc:sldMk cId="3901538652" sldId="266"/>
            <ac:spMk id="6" creationId="{49A897D8-5B97-4D23-8B0F-80B88BE91F88}"/>
          </ac:spMkLst>
        </pc:spChg>
        <pc:picChg chg="mod">
          <ac:chgData name="Nicholas Romanidis" userId="f29e2cf6a91c20a6" providerId="LiveId" clId="{58FC3265-F958-4BBC-B345-6628DAAB301E}" dt="2020-11-01T17:44:53.249" v="1932" actId="1035"/>
          <ac:picMkLst>
            <pc:docMk/>
            <pc:sldMk cId="3901538652" sldId="266"/>
            <ac:picMk id="13314" creationId="{93A394CB-3A94-4C8F-8006-BCDEE72DD46D}"/>
          </ac:picMkLst>
        </pc:picChg>
      </pc:sldChg>
      <pc:sldChg chg="addSp delSp modSp">
        <pc:chgData name="Nicholas Romanidis" userId="f29e2cf6a91c20a6" providerId="LiveId" clId="{58FC3265-F958-4BBC-B345-6628DAAB301E}" dt="2020-11-01T17:45:29.788" v="1943"/>
        <pc:sldMkLst>
          <pc:docMk/>
          <pc:sldMk cId="2250703495" sldId="267"/>
        </pc:sldMkLst>
        <pc:spChg chg="del">
          <ac:chgData name="Nicholas Romanidis" userId="f29e2cf6a91c20a6" providerId="LiveId" clId="{58FC3265-F958-4BBC-B345-6628DAAB301E}" dt="2020-11-01T17:45:29.788" v="1943"/>
          <ac:spMkLst>
            <pc:docMk/>
            <pc:sldMk cId="2250703495" sldId="267"/>
            <ac:spMk id="3" creationId="{D0DD676C-B575-4A8E-8B6E-8547E0AB451D}"/>
          </ac:spMkLst>
        </pc:spChg>
        <pc:picChg chg="add mod">
          <ac:chgData name="Nicholas Romanidis" userId="f29e2cf6a91c20a6" providerId="LiveId" clId="{58FC3265-F958-4BBC-B345-6628DAAB301E}" dt="2020-11-01T17:45:29.788" v="1943"/>
          <ac:picMkLst>
            <pc:docMk/>
            <pc:sldMk cId="2250703495" sldId="267"/>
            <ac:picMk id="14338" creationId="{E0B54A26-66D3-4BA8-895B-7ECA016C9D52}"/>
          </ac:picMkLst>
        </pc:picChg>
      </pc:sldChg>
      <pc:sldChg chg="addSp 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44224866" sldId="267"/>
        </pc:sldMkLst>
        <pc:spChg chg="del mod">
          <ac:chgData name="Nicholas Romanidis" userId="f29e2cf6a91c20a6" providerId="LiveId" clId="{58FC3265-F958-4BBC-B345-6628DAAB301E}" dt="2020-11-01T17:45:36.178" v="1945" actId="478"/>
          <ac:spMkLst>
            <pc:docMk/>
            <pc:sldMk cId="3644224866" sldId="267"/>
            <ac:spMk id="2" creationId="{BE03708E-E599-47B8-8A9D-8F6F863B25B2}"/>
          </ac:spMkLst>
        </pc:spChg>
        <pc:spChg chg="add del mod">
          <ac:chgData name="Nicholas Romanidis" userId="f29e2cf6a91c20a6" providerId="LiveId" clId="{58FC3265-F958-4BBC-B345-6628DAAB301E}" dt="2020-11-01T17:45:38.254" v="1946" actId="478"/>
          <ac:spMkLst>
            <pc:docMk/>
            <pc:sldMk cId="3644224866" sldId="267"/>
            <ac:spMk id="6" creationId="{8908C777-EADE-43C1-B676-C794BCE2D3CB}"/>
          </ac:spMkLst>
        </pc:spChg>
        <pc:picChg chg="mod">
          <ac:chgData name="Nicholas Romanidis" userId="f29e2cf6a91c20a6" providerId="LiveId" clId="{58FC3265-F958-4BBC-B345-6628DAAB301E}" dt="2020-11-01T17:45:44.088" v="1947" actId="1076"/>
          <ac:picMkLst>
            <pc:docMk/>
            <pc:sldMk cId="3644224866" sldId="267"/>
            <ac:picMk id="14338" creationId="{E0B54A26-66D3-4BA8-895B-7ECA016C9D52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2465293173" sldId="268"/>
        </pc:sldMkLst>
        <pc:spChg chg="mod">
          <ac:chgData name="Nicholas Romanidis" userId="f29e2cf6a91c20a6" providerId="LiveId" clId="{58FC3265-F958-4BBC-B345-6628DAAB301E}" dt="2020-11-01T17:46:03.323" v="1972" actId="20577"/>
          <ac:spMkLst>
            <pc:docMk/>
            <pc:sldMk cId="2465293173" sldId="268"/>
            <ac:spMk id="2" creationId="{A12421A9-83FA-4E55-990B-0A13F2609B43}"/>
          </ac:spMkLst>
        </pc:spChg>
        <pc:spChg chg="mod">
          <ac:chgData name="Nicholas Romanidis" userId="f29e2cf6a91c20a6" providerId="LiveId" clId="{58FC3265-F958-4BBC-B345-6628DAAB301E}" dt="2020-11-01T17:51:33.498" v="2131" actId="20577"/>
          <ac:spMkLst>
            <pc:docMk/>
            <pc:sldMk cId="2465293173" sldId="268"/>
            <ac:spMk id="3" creationId="{0B749AEA-4EF7-4918-8100-A2F024D532C7}"/>
          </ac:spMkLst>
        </pc:spChg>
      </pc:sldChg>
      <pc:sldChg chg="modSp new mod ord">
        <pc:chgData name="Nicholas Romanidis" userId="f29e2cf6a91c20a6" providerId="LiveId" clId="{58FC3265-F958-4BBC-B345-6628DAAB301E}" dt="2020-11-01T18:19:14.375" v="2693"/>
        <pc:sldMkLst>
          <pc:docMk/>
          <pc:sldMk cId="140262476" sldId="269"/>
        </pc:sldMkLst>
        <pc:spChg chg="mod">
          <ac:chgData name="Nicholas Romanidis" userId="f29e2cf6a91c20a6" providerId="LiveId" clId="{58FC3265-F958-4BBC-B345-6628DAAB301E}" dt="2020-11-01T17:52:21.543" v="2166" actId="20577"/>
          <ac:spMkLst>
            <pc:docMk/>
            <pc:sldMk cId="140262476" sldId="269"/>
            <ac:spMk id="2" creationId="{2A05B2AD-DB2D-4B59-88A3-6FEDE3342E80}"/>
          </ac:spMkLst>
        </pc:spChg>
        <pc:spChg chg="mod">
          <ac:chgData name="Nicholas Romanidis" userId="f29e2cf6a91c20a6" providerId="LiveId" clId="{58FC3265-F958-4BBC-B345-6628DAAB301E}" dt="2020-11-01T17:59:26.849" v="2468" actId="20577"/>
          <ac:spMkLst>
            <pc:docMk/>
            <pc:sldMk cId="140262476" sldId="269"/>
            <ac:spMk id="3" creationId="{93EED225-E2A8-4995-B249-0D03C2AFB17B}"/>
          </ac:spMkLst>
        </pc:spChg>
      </pc:sldChg>
      <pc:sldChg chg="addSp delSp modSp">
        <pc:chgData name="Nicholas Romanidis" userId="f29e2cf6a91c20a6" providerId="LiveId" clId="{58FC3265-F958-4BBC-B345-6628DAAB301E}" dt="2020-11-01T17:59:53.528" v="2471"/>
        <pc:sldMkLst>
          <pc:docMk/>
          <pc:sldMk cId="2480560653" sldId="270"/>
        </pc:sldMkLst>
        <pc:spChg chg="del">
          <ac:chgData name="Nicholas Romanidis" userId="f29e2cf6a91c20a6" providerId="LiveId" clId="{58FC3265-F958-4BBC-B345-6628DAAB301E}" dt="2020-11-01T17:59:53.528" v="2471"/>
          <ac:spMkLst>
            <pc:docMk/>
            <pc:sldMk cId="2480560653" sldId="270"/>
            <ac:spMk id="3" creationId="{B8B066DC-88FA-4026-B734-A69C35B0182A}"/>
          </ac:spMkLst>
        </pc:spChg>
        <pc:picChg chg="add mod">
          <ac:chgData name="Nicholas Romanidis" userId="f29e2cf6a91c20a6" providerId="LiveId" clId="{58FC3265-F958-4BBC-B345-6628DAAB301E}" dt="2020-11-01T17:59:53.528" v="2471"/>
          <ac:picMkLst>
            <pc:docMk/>
            <pc:sldMk cId="2480560653" sldId="270"/>
            <ac:picMk id="15362" creationId="{30FE0D77-B888-4F2D-8915-3FBEEF21F073}"/>
          </ac:picMkLst>
        </pc:picChg>
      </pc:sldChg>
      <pc:sldChg chg="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21668562" sldId="270"/>
        </pc:sldMkLst>
        <pc:spChg chg="del">
          <ac:chgData name="Nicholas Romanidis" userId="f29e2cf6a91c20a6" providerId="LiveId" clId="{58FC3265-F958-4BBC-B345-6628DAAB301E}" dt="2020-11-01T17:59:52.068" v="2470" actId="478"/>
          <ac:spMkLst>
            <pc:docMk/>
            <pc:sldMk cId="3621668562" sldId="270"/>
            <ac:spMk id="2" creationId="{733260D5-F1A8-484B-8B6D-86A7575585EF}"/>
          </ac:spMkLst>
        </pc:spChg>
        <pc:picChg chg="mod">
          <ac:chgData name="Nicholas Romanidis" userId="f29e2cf6a91c20a6" providerId="LiveId" clId="{58FC3265-F958-4BBC-B345-6628DAAB301E}" dt="2020-11-01T17:59:57.391" v="2473" actId="1076"/>
          <ac:picMkLst>
            <pc:docMk/>
            <pc:sldMk cId="3621668562" sldId="270"/>
            <ac:picMk id="15362" creationId="{30FE0D77-B888-4F2D-8915-3FBEEF21F073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1787839453" sldId="271"/>
        </pc:sldMkLst>
        <pc:spChg chg="mod">
          <ac:chgData name="Nicholas Romanidis" userId="f29e2cf6a91c20a6" providerId="LiveId" clId="{58FC3265-F958-4BBC-B345-6628DAAB301E}" dt="2020-11-01T18:00:08.597" v="2482" actId="20577"/>
          <ac:spMkLst>
            <pc:docMk/>
            <pc:sldMk cId="1787839453" sldId="271"/>
            <ac:spMk id="2" creationId="{994FB504-B23A-4473-BBBA-50CECBF024D7}"/>
          </ac:spMkLst>
        </pc:spChg>
        <pc:spChg chg="mod">
          <ac:chgData name="Nicholas Romanidis" userId="f29e2cf6a91c20a6" providerId="LiveId" clId="{58FC3265-F958-4BBC-B345-6628DAAB301E}" dt="2020-11-01T18:05:08.382" v="2691" actId="207"/>
          <ac:spMkLst>
            <pc:docMk/>
            <pc:sldMk cId="1787839453" sldId="271"/>
            <ac:spMk id="3" creationId="{F8DA6842-C51F-4C88-AFE0-B650C0F3419E}"/>
          </ac:spMkLst>
        </pc:spChg>
      </pc:sldChg>
      <pc:sldChg chg="addSp delSp modSp">
        <pc:chgData name="Nicholas Romanidis" userId="f29e2cf6a91c20a6" providerId="LiveId" clId="{58FC3265-F958-4BBC-B345-6628DAAB301E}" dt="2020-11-01T18:31:01.834" v="2704"/>
        <pc:sldMkLst>
          <pc:docMk/>
          <pc:sldMk cId="244261342" sldId="272"/>
        </pc:sldMkLst>
        <pc:spChg chg="del">
          <ac:chgData name="Nicholas Romanidis" userId="f29e2cf6a91c20a6" providerId="LiveId" clId="{58FC3265-F958-4BBC-B345-6628DAAB301E}" dt="2020-11-01T18:31:01.834" v="2704"/>
          <ac:spMkLst>
            <pc:docMk/>
            <pc:sldMk cId="244261342" sldId="272"/>
            <ac:spMk id="3" creationId="{E44A15F1-711C-4716-83ED-C5C1C594A4C2}"/>
          </ac:spMkLst>
        </pc:spChg>
        <pc:picChg chg="add mod">
          <ac:chgData name="Nicholas Romanidis" userId="f29e2cf6a91c20a6" providerId="LiveId" clId="{58FC3265-F958-4BBC-B345-6628DAAB301E}" dt="2020-11-01T18:31:01.834" v="2704"/>
          <ac:picMkLst>
            <pc:docMk/>
            <pc:sldMk cId="244261342" sldId="272"/>
            <ac:picMk id="16386" creationId="{BC14F498-EB16-46BC-BDC7-F645577EB574}"/>
          </ac:picMkLst>
        </pc:picChg>
      </pc:sldChg>
      <pc:sldChg chg="addSp delSp modSp new add del ord">
        <pc:chgData name="Nicholas Romanidis" userId="f29e2cf6a91c20a6" providerId="LiveId" clId="{58FC3265-F958-4BBC-B345-6628DAAB301E}" dt="2020-11-01T18:31:46.071" v="2710" actId="2696"/>
        <pc:sldMkLst>
          <pc:docMk/>
          <pc:sldMk cId="1254638343" sldId="272"/>
        </pc:sldMkLst>
        <pc:spChg chg="add mod">
          <ac:chgData name="Nicholas Romanidis" userId="f29e2cf6a91c20a6" providerId="LiveId" clId="{58FC3265-F958-4BBC-B345-6628DAAB301E}" dt="2020-11-01T18:31:37.622" v="2709" actId="478"/>
          <ac:spMkLst>
            <pc:docMk/>
            <pc:sldMk cId="1254638343" sldId="272"/>
            <ac:spMk id="3" creationId="{7C61CBFF-07CB-423C-BF79-A8F95374A3DE}"/>
          </ac:spMkLst>
        </pc:spChg>
        <pc:picChg chg="del">
          <ac:chgData name="Nicholas Romanidis" userId="f29e2cf6a91c20a6" providerId="LiveId" clId="{58FC3265-F958-4BBC-B345-6628DAAB301E}" dt="2020-11-01T18:31:37.622" v="2709" actId="478"/>
          <ac:picMkLst>
            <pc:docMk/>
            <pc:sldMk cId="1254638343" sldId="272"/>
            <ac:picMk id="16386" creationId="{BC14F498-EB16-46BC-BDC7-F645577EB574}"/>
          </ac:picMkLst>
        </pc:picChg>
        <pc:picChg chg="mod">
          <ac:chgData name="Nicholas Romanidis" userId="f29e2cf6a91c20a6" providerId="LiveId" clId="{58FC3265-F958-4BBC-B345-6628DAAB301E}" dt="2020-11-01T18:31:35.808" v="2708" actId="1076"/>
          <ac:picMkLst>
            <pc:docMk/>
            <pc:sldMk cId="1254638343" sldId="272"/>
            <ac:picMk id="17410" creationId="{2E98CD66-AE68-442B-BB99-2265686A4777}"/>
          </ac:picMkLst>
        </pc:picChg>
      </pc:sldChg>
      <pc:sldChg chg="addSp">
        <pc:chgData name="Nicholas Romanidis" userId="f29e2cf6a91c20a6" providerId="LiveId" clId="{58FC3265-F958-4BBC-B345-6628DAAB301E}" dt="2020-11-01T18:31:33.226" v="2706"/>
        <pc:sldMkLst>
          <pc:docMk/>
          <pc:sldMk cId="2415146580" sldId="272"/>
        </pc:sldMkLst>
        <pc:picChg chg="add">
          <ac:chgData name="Nicholas Romanidis" userId="f29e2cf6a91c20a6" providerId="LiveId" clId="{58FC3265-F958-4BBC-B345-6628DAAB301E}" dt="2020-11-01T18:31:33.226" v="2706"/>
          <ac:picMkLst>
            <pc:docMk/>
            <pc:sldMk cId="2415146580" sldId="272"/>
            <ac:picMk id="17410" creationId="{2E98CD66-AE68-442B-BB99-2265686A4777}"/>
          </ac:picMkLst>
        </pc:picChg>
      </pc:sldChg>
      <pc:sldChg chg="addSp delSp modSp">
        <pc:chgData name="Nicholas Romanidis" userId="f29e2cf6a91c20a6" providerId="LiveId" clId="{58FC3265-F958-4BBC-B345-6628DAAB301E}" dt="2020-11-01T18:31:54.370" v="2714"/>
        <pc:sldMkLst>
          <pc:docMk/>
          <pc:sldMk cId="2955406222" sldId="272"/>
        </pc:sldMkLst>
        <pc:spChg chg="del">
          <ac:chgData name="Nicholas Romanidis" userId="f29e2cf6a91c20a6" providerId="LiveId" clId="{58FC3265-F958-4BBC-B345-6628DAAB301E}" dt="2020-11-01T18:31:54.370" v="2714"/>
          <ac:spMkLst>
            <pc:docMk/>
            <pc:sldMk cId="2955406222" sldId="272"/>
            <ac:spMk id="3" creationId="{470C64C8-AE29-4B39-9E86-A9EB9C1D9428}"/>
          </ac:spMkLst>
        </pc:spChg>
        <pc:picChg chg="add mod">
          <ac:chgData name="Nicholas Romanidis" userId="f29e2cf6a91c20a6" providerId="LiveId" clId="{58FC3265-F958-4BBC-B345-6628DAAB301E}" dt="2020-11-01T18:31:54.370" v="2714"/>
          <ac:picMkLst>
            <pc:docMk/>
            <pc:sldMk cId="2955406222" sldId="272"/>
            <ac:picMk id="18434" creationId="{4A3495AF-FD32-4D71-95AD-C88D223D2BE8}"/>
          </ac:picMkLst>
        </pc:picChg>
      </pc:sldChg>
      <pc:sldChg chg="delSp modSp new add del mod ord">
        <pc:chgData name="Nicholas Romanidis" userId="f29e2cf6a91c20a6" providerId="LiveId" clId="{58FC3265-F958-4BBC-B345-6628DAAB301E}" dt="2020-11-01T18:32:04.442" v="2718" actId="1076"/>
        <pc:sldMkLst>
          <pc:docMk/>
          <pc:sldMk cId="3834602338" sldId="272"/>
        </pc:sldMkLst>
        <pc:spChg chg="del">
          <ac:chgData name="Nicholas Romanidis" userId="f29e2cf6a91c20a6" providerId="LiveId" clId="{58FC3265-F958-4BBC-B345-6628DAAB301E}" dt="2020-11-01T18:31:56.650" v="2716" actId="478"/>
          <ac:spMkLst>
            <pc:docMk/>
            <pc:sldMk cId="3834602338" sldId="272"/>
            <ac:spMk id="2" creationId="{6097E61C-4771-4E96-9E73-C6708CA4A9A3}"/>
          </ac:spMkLst>
        </pc:spChg>
        <pc:picChg chg="mod">
          <ac:chgData name="Nicholas Romanidis" userId="f29e2cf6a91c20a6" providerId="LiveId" clId="{58FC3265-F958-4BBC-B345-6628DAAB301E}" dt="2020-11-01T18:32:04.442" v="2718" actId="1076"/>
          <ac:picMkLst>
            <pc:docMk/>
            <pc:sldMk cId="3834602338" sldId="272"/>
            <ac:picMk id="18434" creationId="{4A3495AF-FD32-4D71-95AD-C88D223D2BE8}"/>
          </ac:picMkLst>
        </pc:picChg>
      </pc:sldChg>
      <pc:sldChg chg="modSp new mod ord">
        <pc:chgData name="Nicholas Romanidis" userId="f29e2cf6a91c20a6" providerId="LiveId" clId="{58FC3265-F958-4BBC-B345-6628DAAB301E}" dt="2020-11-01T19:41:15.725" v="3746" actId="20577"/>
        <pc:sldMkLst>
          <pc:docMk/>
          <pc:sldMk cId="2906477717" sldId="273"/>
        </pc:sldMkLst>
        <pc:spChg chg="mod">
          <ac:chgData name="Nicholas Romanidis" userId="f29e2cf6a91c20a6" providerId="LiveId" clId="{58FC3265-F958-4BBC-B345-6628DAAB301E}" dt="2020-11-01T18:32:32.018" v="2740" actId="20577"/>
          <ac:spMkLst>
            <pc:docMk/>
            <pc:sldMk cId="2906477717" sldId="273"/>
            <ac:spMk id="2" creationId="{49D06786-47C7-432C-9D39-0EDBB9C0CC0B}"/>
          </ac:spMkLst>
        </pc:spChg>
        <pc:spChg chg="mod">
          <ac:chgData name="Nicholas Romanidis" userId="f29e2cf6a91c20a6" providerId="LiveId" clId="{58FC3265-F958-4BBC-B345-6628DAAB301E}" dt="2020-11-01T19:41:15.725" v="3746" actId="20577"/>
          <ac:spMkLst>
            <pc:docMk/>
            <pc:sldMk cId="2906477717" sldId="273"/>
            <ac:spMk id="3" creationId="{FB353A3C-85EB-4428-A2C7-BCC310802742}"/>
          </ac:spMkLst>
        </pc:spChg>
      </pc:sldChg>
      <pc:sldChg chg="modSp new mod ord">
        <pc:chgData name="Nicholas Romanidis" userId="f29e2cf6a91c20a6" providerId="LiveId" clId="{58FC3265-F958-4BBC-B345-6628DAAB301E}" dt="2020-11-01T19:45:01.811" v="3931" actId="20577"/>
        <pc:sldMkLst>
          <pc:docMk/>
          <pc:sldMk cId="2138447583" sldId="274"/>
        </pc:sldMkLst>
        <pc:spChg chg="mod">
          <ac:chgData name="Nicholas Romanidis" userId="f29e2cf6a91c20a6" providerId="LiveId" clId="{58FC3265-F958-4BBC-B345-6628DAAB301E}" dt="2020-11-01T19:45:01.811" v="3931" actId="20577"/>
          <ac:spMkLst>
            <pc:docMk/>
            <pc:sldMk cId="2138447583" sldId="274"/>
            <ac:spMk id="2" creationId="{1F5E2039-1AEB-4933-9FA2-957C573D1C26}"/>
          </ac:spMkLst>
        </pc:spChg>
        <pc:spChg chg="mod">
          <ac:chgData name="Nicholas Romanidis" userId="f29e2cf6a91c20a6" providerId="LiveId" clId="{58FC3265-F958-4BBC-B345-6628DAAB301E}" dt="2020-11-01T19:43:35.378" v="3911" actId="21"/>
          <ac:spMkLst>
            <pc:docMk/>
            <pc:sldMk cId="2138447583" sldId="274"/>
            <ac:spMk id="3" creationId="{6FF178A8-E6B9-4F32-8753-A7F5FC3F746A}"/>
          </ac:spMkLst>
        </pc:spChg>
      </pc:sldChg>
      <pc:sldChg chg="delSp modSp new add del mod ord">
        <pc:chgData name="Nicholas Romanidis" userId="f29e2cf6a91c20a6" providerId="LiveId" clId="{58FC3265-F958-4BBC-B345-6628DAAB301E}" dt="2020-11-01T19:38:10.147" v="3650"/>
        <pc:sldMkLst>
          <pc:docMk/>
          <pc:sldMk cId="1839405554" sldId="275"/>
        </pc:sldMkLst>
        <pc:spChg chg="del">
          <ac:chgData name="Nicholas Romanidis" userId="f29e2cf6a91c20a6" providerId="LiveId" clId="{58FC3265-F958-4BBC-B345-6628DAAB301E}" dt="2020-11-01T19:02:37.435" v="3641" actId="478"/>
          <ac:spMkLst>
            <pc:docMk/>
            <pc:sldMk cId="1839405554" sldId="275"/>
            <ac:spMk id="2" creationId="{1D424CB3-D9BA-46C7-87D5-B72FF1E51DB5}"/>
          </ac:spMkLst>
        </pc:spChg>
        <pc:picChg chg="mod">
          <ac:chgData name="Nicholas Romanidis" userId="f29e2cf6a91c20a6" providerId="LiveId" clId="{58FC3265-F958-4BBC-B345-6628DAAB301E}" dt="2020-11-01T19:02:56.204" v="3648" actId="1076"/>
          <ac:picMkLst>
            <pc:docMk/>
            <pc:sldMk cId="1839405554" sldId="275"/>
            <ac:picMk id="19458" creationId="{B4C913F6-5859-4DAC-A9BE-81076DE03CAB}"/>
          </ac:picMkLst>
        </pc:picChg>
      </pc:sldChg>
      <pc:sldChg chg="addSp delSp modSp">
        <pc:chgData name="Nicholas Romanidis" userId="f29e2cf6a91c20a6" providerId="LiveId" clId="{58FC3265-F958-4BBC-B345-6628DAAB301E}" dt="2020-11-01T19:02:34.754" v="3639"/>
        <pc:sldMkLst>
          <pc:docMk/>
          <pc:sldMk cId="2960779314" sldId="275"/>
        </pc:sldMkLst>
        <pc:spChg chg="del">
          <ac:chgData name="Nicholas Romanidis" userId="f29e2cf6a91c20a6" providerId="LiveId" clId="{58FC3265-F958-4BBC-B345-6628DAAB301E}" dt="2020-11-01T19:02:34.754" v="3639"/>
          <ac:spMkLst>
            <pc:docMk/>
            <pc:sldMk cId="2960779314" sldId="275"/>
            <ac:spMk id="3" creationId="{D09A8138-065F-4187-963B-BD972C4C94FD}"/>
          </ac:spMkLst>
        </pc:spChg>
        <pc:picChg chg="add mod">
          <ac:chgData name="Nicholas Romanidis" userId="f29e2cf6a91c20a6" providerId="LiveId" clId="{58FC3265-F958-4BBC-B345-6628DAAB301E}" dt="2020-11-01T19:02:34.754" v="3639"/>
          <ac:picMkLst>
            <pc:docMk/>
            <pc:sldMk cId="2960779314" sldId="275"/>
            <ac:picMk id="19458" creationId="{B4C913F6-5859-4DAC-A9BE-81076DE03CAB}"/>
          </ac:picMkLst>
        </pc:picChg>
      </pc:sldChg>
      <pc:sldChg chg="modSp new mod">
        <pc:chgData name="Nicholas Romanidis" userId="f29e2cf6a91c20a6" providerId="LiveId" clId="{58FC3265-F958-4BBC-B345-6628DAAB301E}" dt="2020-11-01T19:45:04.603" v="3933" actId="20577"/>
        <pc:sldMkLst>
          <pc:docMk/>
          <pc:sldMk cId="1823909522" sldId="276"/>
        </pc:sldMkLst>
        <pc:spChg chg="mod">
          <ac:chgData name="Nicholas Romanidis" userId="f29e2cf6a91c20a6" providerId="LiveId" clId="{58FC3265-F958-4BBC-B345-6628DAAB301E}" dt="2020-11-01T19:45:04.603" v="3933" actId="20577"/>
          <ac:spMkLst>
            <pc:docMk/>
            <pc:sldMk cId="1823909522" sldId="276"/>
            <ac:spMk id="2" creationId="{DF002572-4034-4497-AB3E-B4759B845A38}"/>
          </ac:spMkLst>
        </pc:spChg>
        <pc:spChg chg="mod">
          <ac:chgData name="Nicholas Romanidis" userId="f29e2cf6a91c20a6" providerId="LiveId" clId="{58FC3265-F958-4BBC-B345-6628DAAB301E}" dt="2020-11-01T19:40:14.901" v="3743" actId="113"/>
          <ac:spMkLst>
            <pc:docMk/>
            <pc:sldMk cId="1823909522" sldId="276"/>
            <ac:spMk id="3" creationId="{BDCAC9A6-11DC-4E6B-A3DB-826C069853EC}"/>
          </ac:spMkLst>
        </pc:spChg>
      </pc:sldChg>
      <pc:sldChg chg="modSp new mod ord">
        <pc:chgData name="Nicholas Romanidis" userId="f29e2cf6a91c20a6" providerId="LiveId" clId="{58FC3265-F958-4BBC-B345-6628DAAB301E}" dt="2020-11-01T19:47:14.447" v="4071" actId="20577"/>
        <pc:sldMkLst>
          <pc:docMk/>
          <pc:sldMk cId="2791158124" sldId="277"/>
        </pc:sldMkLst>
        <pc:spChg chg="mod">
          <ac:chgData name="Nicholas Romanidis" userId="f29e2cf6a91c20a6" providerId="LiveId" clId="{58FC3265-F958-4BBC-B345-6628DAAB301E}" dt="2020-11-01T19:47:14.447" v="4071" actId="20577"/>
          <ac:spMkLst>
            <pc:docMk/>
            <pc:sldMk cId="2791158124" sldId="277"/>
            <ac:spMk id="2" creationId="{5A4A8A1B-2003-45DC-9458-6E8EDE735F65}"/>
          </ac:spMkLst>
        </pc:spChg>
        <pc:spChg chg="mod">
          <ac:chgData name="Nicholas Romanidis" userId="f29e2cf6a91c20a6" providerId="LiveId" clId="{58FC3265-F958-4BBC-B345-6628DAAB301E}" dt="2020-11-01T19:44:13.972" v="3919" actId="12"/>
          <ac:spMkLst>
            <pc:docMk/>
            <pc:sldMk cId="2791158124" sldId="277"/>
            <ac:spMk id="3" creationId="{7CADFE30-B9C3-456E-82AA-A0459C41AFF3}"/>
          </ac:spMkLst>
        </pc:spChg>
      </pc:sldChg>
      <pc:sldChg chg="addSp delSp modSp">
        <pc:chgData name="Nicholas Romanidis" userId="f29e2cf6a91c20a6" providerId="LiveId" clId="{58FC3265-F958-4BBC-B345-6628DAAB301E}" dt="2020-11-01T19:45:29.051" v="3973"/>
        <pc:sldMkLst>
          <pc:docMk/>
          <pc:sldMk cId="176375591" sldId="278"/>
        </pc:sldMkLst>
        <pc:spChg chg="del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3" creationId="{EC63F8D0-2B09-4F00-9267-8BC60AE89798}"/>
          </ac:spMkLst>
        </pc:spChg>
        <pc:spChg chg="add mod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6" creationId="{AFBFEA79-3B38-4A17-9967-9C9F38856D50}"/>
          </ac:spMkLst>
        </pc:spChg>
      </pc:sldChg>
      <pc:sldChg chg="modSp new add del mod">
        <pc:chgData name="Nicholas Romanidis" userId="f29e2cf6a91c20a6" providerId="LiveId" clId="{58FC3265-F958-4BBC-B345-6628DAAB301E}" dt="2020-11-06T00:04:14.640" v="4411" actId="6549"/>
        <pc:sldMkLst>
          <pc:docMk/>
          <pc:sldMk cId="2625151588" sldId="278"/>
        </pc:sldMkLst>
        <pc:spChg chg="mod">
          <ac:chgData name="Nicholas Romanidis" userId="f29e2cf6a91c20a6" providerId="LiveId" clId="{58FC3265-F958-4BBC-B345-6628DAAB301E}" dt="2020-11-01T19:47:36.486" v="4111" actId="20577"/>
          <ac:spMkLst>
            <pc:docMk/>
            <pc:sldMk cId="2625151588" sldId="278"/>
            <ac:spMk id="2" creationId="{E07B59D8-D170-4531-8016-0F55D4E50A38}"/>
          </ac:spMkLst>
        </pc:spChg>
        <pc:spChg chg="mod">
          <ac:chgData name="Nicholas Romanidis" userId="f29e2cf6a91c20a6" providerId="LiveId" clId="{58FC3265-F958-4BBC-B345-6628DAAB301E}" dt="2020-11-06T00:04:14.640" v="4411" actId="6549"/>
          <ac:spMkLst>
            <pc:docMk/>
            <pc:sldMk cId="2625151588" sldId="278"/>
            <ac:spMk id="3" creationId="{EC63F8D0-2B09-4F00-9267-8BC60AE89798}"/>
          </ac:spMkLst>
        </pc:spChg>
      </pc:sldChg>
      <pc:sldChg chg="modSp new mod ord">
        <pc:chgData name="Nicholas Romanidis" userId="f29e2cf6a91c20a6" providerId="LiveId" clId="{58FC3265-F958-4BBC-B345-6628DAAB301E}" dt="2020-11-01T19:51:40.331" v="4283" actId="20577"/>
        <pc:sldMkLst>
          <pc:docMk/>
          <pc:sldMk cId="645326289" sldId="279"/>
        </pc:sldMkLst>
        <pc:spChg chg="mod">
          <ac:chgData name="Nicholas Romanidis" userId="f29e2cf6a91c20a6" providerId="LiveId" clId="{58FC3265-F958-4BBC-B345-6628DAAB301E}" dt="2020-11-01T19:48:14.387" v="4150" actId="20577"/>
          <ac:spMkLst>
            <pc:docMk/>
            <pc:sldMk cId="645326289" sldId="279"/>
            <ac:spMk id="2" creationId="{31B88EF8-9A16-43BC-AF59-F6B75185E712}"/>
          </ac:spMkLst>
        </pc:spChg>
        <pc:spChg chg="mod">
          <ac:chgData name="Nicholas Romanidis" userId="f29e2cf6a91c20a6" providerId="LiveId" clId="{58FC3265-F958-4BBC-B345-6628DAAB301E}" dt="2020-11-01T19:51:40.331" v="4283" actId="20577"/>
          <ac:spMkLst>
            <pc:docMk/>
            <pc:sldMk cId="645326289" sldId="279"/>
            <ac:spMk id="3" creationId="{CDE2E495-3BEF-424D-9B02-A809DBBCA6AA}"/>
          </ac:spMkLst>
        </pc:spChg>
      </pc:sldChg>
      <pc:sldChg chg="modSp new mod ord">
        <pc:chgData name="Nicholas Romanidis" userId="f29e2cf6a91c20a6" providerId="LiveId" clId="{58FC3265-F958-4BBC-B345-6628DAAB301E}" dt="2020-11-01T19:55:28.702" v="4408" actId="20577"/>
        <pc:sldMkLst>
          <pc:docMk/>
          <pc:sldMk cId="1387421630" sldId="280"/>
        </pc:sldMkLst>
        <pc:spChg chg="mod">
          <ac:chgData name="Nicholas Romanidis" userId="f29e2cf6a91c20a6" providerId="LiveId" clId="{58FC3265-F958-4BBC-B345-6628DAAB301E}" dt="2020-11-01T19:53:39.367" v="4287"/>
          <ac:spMkLst>
            <pc:docMk/>
            <pc:sldMk cId="1387421630" sldId="280"/>
            <ac:spMk id="2" creationId="{1A4923D2-2CD8-4AFB-AA02-80CAED86CD4A}"/>
          </ac:spMkLst>
        </pc:spChg>
        <pc:spChg chg="mod">
          <ac:chgData name="Nicholas Romanidis" userId="f29e2cf6a91c20a6" providerId="LiveId" clId="{58FC3265-F958-4BBC-B345-6628DAAB301E}" dt="2020-11-01T19:55:28.702" v="4408" actId="20577"/>
          <ac:spMkLst>
            <pc:docMk/>
            <pc:sldMk cId="1387421630" sldId="280"/>
            <ac:spMk id="3" creationId="{DE04768C-3E5A-42D8-BA8A-0CEE76E798AD}"/>
          </ac:spMkLst>
        </pc:spChg>
      </pc:sldChg>
      <pc:sldChg chg="modSp new del mod">
        <pc:chgData name="Nicholas Romanidis" userId="f29e2cf6a91c20a6" providerId="LiveId" clId="{58FC3265-F958-4BBC-B345-6628DAAB301E}" dt="2020-11-06T00:12:51.944" v="4454" actId="2696"/>
        <pc:sldMkLst>
          <pc:docMk/>
          <pc:sldMk cId="38415386" sldId="281"/>
        </pc:sldMkLst>
        <pc:spChg chg="mod">
          <ac:chgData name="Nicholas Romanidis" userId="f29e2cf6a91c20a6" providerId="LiveId" clId="{58FC3265-F958-4BBC-B345-6628DAAB301E}" dt="2020-11-06T00:12:35.701" v="4452" actId="20577"/>
          <ac:spMkLst>
            <pc:docMk/>
            <pc:sldMk cId="38415386" sldId="281"/>
            <ac:spMk id="2" creationId="{5A5D50D1-7CD2-49F3-AE5A-D8BA4CB6B413}"/>
          </ac:spMkLst>
        </pc:spChg>
      </pc:sldChg>
      <pc:sldChg chg="addSp">
        <pc:chgData name="Nicholas Romanidis" userId="f29e2cf6a91c20a6" providerId="LiveId" clId="{58FC3265-F958-4BBC-B345-6628DAAB301E}" dt="2020-11-06T00:05:34.923" v="4416"/>
        <pc:sldMkLst>
          <pc:docMk/>
          <pc:sldMk cId="338628256" sldId="281"/>
        </pc:sldMkLst>
        <pc:picChg chg="add">
          <ac:chgData name="Nicholas Romanidis" userId="f29e2cf6a91c20a6" providerId="LiveId" clId="{58FC3265-F958-4BBC-B345-6628DAAB301E}" dt="2020-11-06T00:05:34.923" v="4416"/>
          <ac:picMkLst>
            <pc:docMk/>
            <pc:sldMk cId="338628256" sldId="281"/>
            <ac:picMk id="2050" creationId="{A214C60D-A431-4C7C-8861-34D071C3BFC1}"/>
          </ac:picMkLst>
        </pc:picChg>
      </pc:sldChg>
      <pc:sldChg chg="delSp modSp new add del mod">
        <pc:chgData name="Nicholas Romanidis" userId="f29e2cf6a91c20a6" providerId="LiveId" clId="{58FC3265-F958-4BBC-B345-6628DAAB301E}" dt="2020-11-06T00:06:36.065" v="4424" actId="2696"/>
        <pc:sldMkLst>
          <pc:docMk/>
          <pc:sldMk cId="832601771" sldId="281"/>
        </pc:sldMkLst>
        <pc:spChg chg="del">
          <ac:chgData name="Nicholas Romanidis" userId="f29e2cf6a91c20a6" providerId="LiveId" clId="{58FC3265-F958-4BBC-B345-6628DAAB301E}" dt="2020-11-06T00:04:57.272" v="4413" actId="478"/>
          <ac:spMkLst>
            <pc:docMk/>
            <pc:sldMk cId="832601771" sldId="281"/>
            <ac:spMk id="2" creationId="{0E12CBDF-57D5-4F51-95BA-21DD2405FBEA}"/>
          </ac:spMkLst>
        </pc:spChg>
        <pc:picChg chg="mod">
          <ac:chgData name="Nicholas Romanidis" userId="f29e2cf6a91c20a6" providerId="LiveId" clId="{58FC3265-F958-4BBC-B345-6628DAAB301E}" dt="2020-11-06T00:05:55.333" v="4423" actId="14100"/>
          <ac:picMkLst>
            <pc:docMk/>
            <pc:sldMk cId="832601771" sldId="281"/>
            <ac:picMk id="2050" creationId="{A214C60D-A431-4C7C-8861-34D071C3BFC1}"/>
          </ac:picMkLst>
        </pc:picChg>
      </pc:sldChg>
      <pc:sldChg chg="addSp delSp modSp">
        <pc:chgData name="Nicholas Romanidis" userId="f29e2cf6a91c20a6" providerId="LiveId" clId="{58FC3265-F958-4BBC-B345-6628DAAB301E}" dt="2020-11-06T00:04:59.388" v="4414"/>
        <pc:sldMkLst>
          <pc:docMk/>
          <pc:sldMk cId="3384560936" sldId="281"/>
        </pc:sldMkLst>
        <pc:spChg chg="del">
          <ac:chgData name="Nicholas Romanidis" userId="f29e2cf6a91c20a6" providerId="LiveId" clId="{58FC3265-F958-4BBC-B345-6628DAAB301E}" dt="2020-11-06T00:04:59.388" v="4414"/>
          <ac:spMkLst>
            <pc:docMk/>
            <pc:sldMk cId="3384560936" sldId="281"/>
            <ac:spMk id="3" creationId="{2805192F-66E0-494D-A570-B14EE9A2A2D7}"/>
          </ac:spMkLst>
        </pc:spChg>
        <pc:picChg chg="add mod">
          <ac:chgData name="Nicholas Romanidis" userId="f29e2cf6a91c20a6" providerId="LiveId" clId="{58FC3265-F958-4BBC-B345-6628DAAB301E}" dt="2020-11-06T00:04:59.388" v="4414"/>
          <ac:picMkLst>
            <pc:docMk/>
            <pc:sldMk cId="3384560936" sldId="281"/>
            <ac:picMk id="1026" creationId="{BD514173-42AB-4151-B275-D1747E6771E7}"/>
          </ac:picMkLst>
        </pc:picChg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76335545" sldId="303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45591987" sldId="304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68720617" sldId="305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59621307" sldId="306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335257584" sldId="307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006852195" sldId="308"/>
        </pc:sldMkLst>
      </pc:sldChg>
      <pc:sldChg chg="modSp add mod">
        <pc:chgData name="Nicholas Romanidis" userId="f29e2cf6a91c20a6" providerId="LiveId" clId="{58FC3265-F958-4BBC-B345-6628DAAB301E}" dt="2020-11-06T00:15:44.909" v="4841" actId="27636"/>
        <pc:sldMkLst>
          <pc:docMk/>
          <pc:sldMk cId="4030315737" sldId="309"/>
        </pc:sldMkLst>
        <pc:spChg chg="mod">
          <ac:chgData name="Nicholas Romanidis" userId="f29e2cf6a91c20a6" providerId="LiveId" clId="{58FC3265-F958-4BBC-B345-6628DAAB301E}" dt="2020-11-06T00:15:44.909" v="4841" actId="27636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Uploading Files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Uploading Files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Uploading Files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ressjs/multer" TargetMode="External"/><Relationship Id="rId2" Type="http://schemas.openxmlformats.org/officeDocument/2006/relationships/hyperlink" Target="https://www.npmjs.com/package/express-fileup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Week 9 </a:t>
            </a:r>
            <a:r>
              <a:rPr lang="en-CA" dirty="0"/>
              <a:t>– Lecture 2</a:t>
            </a:r>
          </a:p>
          <a:p>
            <a:r>
              <a:rPr lang="en-CA" dirty="0"/>
              <a:t>Uploading Files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4BB4-77E5-499B-B245-3DCF847B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Upload HTML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A90A-0BDF-40AE-9BF2-89F86854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20883" cy="4192839"/>
          </a:xfrm>
        </p:spPr>
        <p:txBody>
          <a:bodyPr>
            <a:normAutofit/>
          </a:bodyPr>
          <a:lstStyle/>
          <a:p>
            <a:r>
              <a:rPr lang="en-US" dirty="0"/>
              <a:t>How to upload files (images, pdf documents, </a:t>
            </a:r>
            <a:r>
              <a:rPr lang="en-US" dirty="0" err="1"/>
              <a:t>etc</a:t>
            </a:r>
            <a:r>
              <a:rPr lang="en-US" dirty="0"/>
              <a:t>) to your application: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an HTML form that will allow users to choose the files they want to upload.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</a:t>
            </a:r>
            <a:r>
              <a:rPr lang="en-US" dirty="0" err="1"/>
              <a:t>enctype</a:t>
            </a:r>
            <a:r>
              <a:rPr lang="en-US" dirty="0"/>
              <a:t>="multipart/form-data“ attribute to your form.  It specifies which content-type to use when submitting the form.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an </a:t>
            </a:r>
            <a:r>
              <a:rPr lang="en-US" dirty="0">
                <a:solidFill>
                  <a:srgbClr val="C00000"/>
                </a:solidFill>
              </a:rPr>
              <a:t>&lt;input type="file“ /&gt;</a:t>
            </a:r>
            <a:r>
              <a:rPr lang="en-US" dirty="0"/>
              <a:t> element to your form.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a 3</a:t>
            </a:r>
            <a:r>
              <a:rPr lang="en-US" baseline="30000" dirty="0"/>
              <a:t>rd</a:t>
            </a:r>
            <a:r>
              <a:rPr lang="en-US" dirty="0"/>
              <a:t>-party package such as</a:t>
            </a:r>
            <a:br>
              <a:rPr lang="en-US" dirty="0"/>
            </a:br>
            <a:r>
              <a:rPr lang="en-US" dirty="0">
                <a:hlinkClick r:id="rId2"/>
              </a:rPr>
              <a:t>express-</a:t>
            </a:r>
            <a:r>
              <a:rPr lang="en-US" dirty="0" err="1">
                <a:hlinkClick r:id="rId2"/>
              </a:rPr>
              <a:t>fileupload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multer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2CBF1-A54F-4BC8-A6A5-20409889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Uploading Files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29331-7D46-4D9B-849E-D1FC502F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F8C13DD-AF5A-4CED-B154-651773B5E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162" y="1917577"/>
            <a:ext cx="3346142" cy="334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1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178A-62D7-4819-B094-5424A925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express-</a:t>
            </a:r>
            <a:r>
              <a:rPr lang="en-CA" dirty="0" err="1"/>
              <a:t>fileupload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9EAB-10D6-4169-BFF2-D97CA710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 package, when you upload a file, the file will be accessible in the </a:t>
            </a:r>
            <a:r>
              <a:rPr lang="en-US" dirty="0" err="1">
                <a:solidFill>
                  <a:srgbClr val="C00000"/>
                </a:solidFill>
              </a:rPr>
              <a:t>req.files</a:t>
            </a:r>
            <a:r>
              <a:rPr lang="en-US" dirty="0"/>
              <a:t> variable.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If you have an input file field: </a:t>
            </a:r>
            <a:r>
              <a:rPr lang="en-US" dirty="0">
                <a:solidFill>
                  <a:srgbClr val="C00000"/>
                </a:solidFill>
              </a:rPr>
              <a:t>&lt;input name="pic" type="file" /&gt;</a:t>
            </a:r>
          </a:p>
          <a:p>
            <a:pPr lvl="1"/>
            <a:r>
              <a:rPr lang="en-US" dirty="0"/>
              <a:t>In your express server request, you can access your uploaded file from </a:t>
            </a:r>
            <a:r>
              <a:rPr lang="en-US" dirty="0">
                <a:solidFill>
                  <a:srgbClr val="C00000"/>
                </a:solidFill>
              </a:rPr>
              <a:t>req.files.pic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req.files.pic will return an object with the following properties:</a:t>
            </a:r>
          </a:p>
          <a:p>
            <a:pPr lvl="2"/>
            <a:r>
              <a:rPr lang="en-US" dirty="0"/>
              <a:t>req.files.pic.name: The name of the file uploaded.</a:t>
            </a:r>
          </a:p>
          <a:p>
            <a:pPr lvl="2"/>
            <a:r>
              <a:rPr lang="en-US" dirty="0"/>
              <a:t>req.files.pic.mv: A function to move the file somewhere on your server.</a:t>
            </a:r>
          </a:p>
          <a:p>
            <a:pPr lvl="2"/>
            <a:r>
              <a:rPr lang="en-US" dirty="0" err="1"/>
              <a:t>req.files.pc.mimetype</a:t>
            </a:r>
            <a:r>
              <a:rPr lang="en-US" dirty="0"/>
              <a:t>: The type of file (.</a:t>
            </a:r>
            <a:r>
              <a:rPr lang="en-US" dirty="0" err="1"/>
              <a:t>png</a:t>
            </a:r>
            <a:r>
              <a:rPr lang="en-US" dirty="0"/>
              <a:t>, .jpg, .gif, .pdf, and so on).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CF8B1-43BB-42A6-9BCB-42DBBC96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Uploading Files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1B8EA-34D7-4294-B457-125C627C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66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1DC-EED6-4998-9483-ACF5453E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A97A-D2EA-47FE-B754-85B7FDE1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365" cy="4192839"/>
          </a:xfrm>
        </p:spPr>
        <p:txBody>
          <a:bodyPr>
            <a:normAutofit/>
          </a:bodyPr>
          <a:lstStyle/>
          <a:p>
            <a:r>
              <a:rPr lang="en-CA" dirty="0"/>
              <a:t>Express App</a:t>
            </a:r>
          </a:p>
          <a:p>
            <a:pPr lvl="1"/>
            <a:r>
              <a:rPr lang="en-CA" dirty="0"/>
              <a:t>Build an HTML form to initiate a file transfer.</a:t>
            </a:r>
          </a:p>
          <a:p>
            <a:pPr lvl="1"/>
            <a:r>
              <a:rPr lang="en-CA" dirty="0"/>
              <a:t>Receive a file and store it on the web server.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4F11E-A4F4-41AE-AD8A-135E904D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Uploading Files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8526-8080-4AA4-8451-F7DC9127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D97724-5568-44A1-9BBA-3D6D710AA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8241" y="2028574"/>
            <a:ext cx="5565559" cy="281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15737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4342</TotalTime>
  <Words>282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Seneca College Theme</vt:lpstr>
      <vt:lpstr>WEB 322 WEB PROGRAMMING TOOLS AND FRAMEWORKS </vt:lpstr>
      <vt:lpstr>File Upload HTML Form</vt:lpstr>
      <vt:lpstr>express-fileupload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2021-10-31T16:51:42Z</dcterms:modified>
</cp:coreProperties>
</file>