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7" r:id="rId10"/>
    <p:sldId id="262" r:id="rId11"/>
    <p:sldId id="268" r:id="rId12"/>
    <p:sldId id="263" r:id="rId13"/>
    <p:sldId id="269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28BB3B-E47F-46B2-A810-389B1490F6C6}" v="5" dt="2023-09-25T04:52:54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KWOK CHIN YUEN#" userId="f950141c-72dc-40af-bcc3-22354dadadd6" providerId="ADAL" clId="{3728BB3B-E47F-46B2-A810-389B1490F6C6}"/>
    <pc:docChg chg="undo custSel addSld modSld sldOrd">
      <pc:chgData name="#KWOK CHIN YUEN#" userId="f950141c-72dc-40af-bcc3-22354dadadd6" providerId="ADAL" clId="{3728BB3B-E47F-46B2-A810-389B1490F6C6}" dt="2023-09-25T05:07:04.271" v="3031" actId="1076"/>
      <pc:docMkLst>
        <pc:docMk/>
      </pc:docMkLst>
      <pc:sldChg chg="modSp mod">
        <pc:chgData name="#KWOK CHIN YUEN#" userId="f950141c-72dc-40af-bcc3-22354dadadd6" providerId="ADAL" clId="{3728BB3B-E47F-46B2-A810-389B1490F6C6}" dt="2023-09-25T04:54:16.052" v="2868"/>
        <pc:sldMkLst>
          <pc:docMk/>
          <pc:sldMk cId="4056381291" sldId="256"/>
        </pc:sldMkLst>
        <pc:spChg chg="mod">
          <ac:chgData name="#KWOK CHIN YUEN#" userId="f950141c-72dc-40af-bcc3-22354dadadd6" providerId="ADAL" clId="{3728BB3B-E47F-46B2-A810-389B1490F6C6}" dt="2023-09-25T03:32:41.195" v="981" actId="20577"/>
          <ac:spMkLst>
            <pc:docMk/>
            <pc:sldMk cId="4056381291" sldId="256"/>
            <ac:spMk id="2" creationId="{2F777B47-741C-FAE7-F158-2F36BEA21515}"/>
          </ac:spMkLst>
        </pc:spChg>
        <pc:spChg chg="mod">
          <ac:chgData name="#KWOK CHIN YUEN#" userId="f950141c-72dc-40af-bcc3-22354dadadd6" providerId="ADAL" clId="{3728BB3B-E47F-46B2-A810-389B1490F6C6}" dt="2023-09-25T04:54:16.052" v="2868"/>
          <ac:spMkLst>
            <pc:docMk/>
            <pc:sldMk cId="4056381291" sldId="256"/>
            <ac:spMk id="3" creationId="{02351EEA-CA80-2F31-E067-9A4630962CB9}"/>
          </ac:spMkLst>
        </pc:spChg>
      </pc:sldChg>
      <pc:sldChg chg="modSp mod">
        <pc:chgData name="#KWOK CHIN YUEN#" userId="f950141c-72dc-40af-bcc3-22354dadadd6" providerId="ADAL" clId="{3728BB3B-E47F-46B2-A810-389B1490F6C6}" dt="2023-09-25T04:30:21.684" v="1706" actId="11"/>
        <pc:sldMkLst>
          <pc:docMk/>
          <pc:sldMk cId="691490610" sldId="257"/>
        </pc:sldMkLst>
        <pc:spChg chg="mod">
          <ac:chgData name="#KWOK CHIN YUEN#" userId="f950141c-72dc-40af-bcc3-22354dadadd6" providerId="ADAL" clId="{3728BB3B-E47F-46B2-A810-389B1490F6C6}" dt="2023-09-25T03:22:51.720" v="3" actId="20577"/>
          <ac:spMkLst>
            <pc:docMk/>
            <pc:sldMk cId="691490610" sldId="257"/>
            <ac:spMk id="2" creationId="{1C85FEAE-85A7-3823-D6DB-6A2B53370344}"/>
          </ac:spMkLst>
        </pc:spChg>
        <pc:spChg chg="mod">
          <ac:chgData name="#KWOK CHIN YUEN#" userId="f950141c-72dc-40af-bcc3-22354dadadd6" providerId="ADAL" clId="{3728BB3B-E47F-46B2-A810-389B1490F6C6}" dt="2023-09-25T04:30:21.684" v="1706" actId="11"/>
          <ac:spMkLst>
            <pc:docMk/>
            <pc:sldMk cId="691490610" sldId="257"/>
            <ac:spMk id="3" creationId="{1D7BA298-2D8F-3E1E-D23F-145AE87645A1}"/>
          </ac:spMkLst>
        </pc:spChg>
      </pc:sldChg>
      <pc:sldChg chg="modSp new mod">
        <pc:chgData name="#KWOK CHIN YUEN#" userId="f950141c-72dc-40af-bcc3-22354dadadd6" providerId="ADAL" clId="{3728BB3B-E47F-46B2-A810-389B1490F6C6}" dt="2023-09-25T04:27:36.757" v="1594" actId="207"/>
        <pc:sldMkLst>
          <pc:docMk/>
          <pc:sldMk cId="77999356" sldId="258"/>
        </pc:sldMkLst>
        <pc:spChg chg="mod">
          <ac:chgData name="#KWOK CHIN YUEN#" userId="f950141c-72dc-40af-bcc3-22354dadadd6" providerId="ADAL" clId="{3728BB3B-E47F-46B2-A810-389B1490F6C6}" dt="2023-09-25T03:22:56.076" v="10" actId="20577"/>
          <ac:spMkLst>
            <pc:docMk/>
            <pc:sldMk cId="77999356" sldId="258"/>
            <ac:spMk id="2" creationId="{B637A6CB-8C9F-1723-62E6-60884D49FFD6}"/>
          </ac:spMkLst>
        </pc:spChg>
        <pc:spChg chg="mod">
          <ac:chgData name="#KWOK CHIN YUEN#" userId="f950141c-72dc-40af-bcc3-22354dadadd6" providerId="ADAL" clId="{3728BB3B-E47F-46B2-A810-389B1490F6C6}" dt="2023-09-25T04:27:36.757" v="1594" actId="207"/>
          <ac:spMkLst>
            <pc:docMk/>
            <pc:sldMk cId="77999356" sldId="258"/>
            <ac:spMk id="3" creationId="{6DD66878-56F8-D23D-AB50-D6E22E045814}"/>
          </ac:spMkLst>
        </pc:spChg>
      </pc:sldChg>
      <pc:sldChg chg="modSp new mod">
        <pc:chgData name="#KWOK CHIN YUEN#" userId="f950141c-72dc-40af-bcc3-22354dadadd6" providerId="ADAL" clId="{3728BB3B-E47F-46B2-A810-389B1490F6C6}" dt="2023-09-25T04:30:30.101" v="1707" actId="11"/>
        <pc:sldMkLst>
          <pc:docMk/>
          <pc:sldMk cId="1131977212" sldId="259"/>
        </pc:sldMkLst>
        <pc:spChg chg="mod">
          <ac:chgData name="#KWOK CHIN YUEN#" userId="f950141c-72dc-40af-bcc3-22354dadadd6" providerId="ADAL" clId="{3728BB3B-E47F-46B2-A810-389B1490F6C6}" dt="2023-09-25T03:30:10.790" v="678" actId="20577"/>
          <ac:spMkLst>
            <pc:docMk/>
            <pc:sldMk cId="1131977212" sldId="259"/>
            <ac:spMk id="2" creationId="{9AFC25BF-B91E-8E28-405A-C8511358B6B7}"/>
          </ac:spMkLst>
        </pc:spChg>
        <pc:spChg chg="mod">
          <ac:chgData name="#KWOK CHIN YUEN#" userId="f950141c-72dc-40af-bcc3-22354dadadd6" providerId="ADAL" clId="{3728BB3B-E47F-46B2-A810-389B1490F6C6}" dt="2023-09-25T04:30:30.101" v="1707" actId="11"/>
          <ac:spMkLst>
            <pc:docMk/>
            <pc:sldMk cId="1131977212" sldId="259"/>
            <ac:spMk id="3" creationId="{DDB920C7-3BB6-2C28-9C24-2B7E160474FE}"/>
          </ac:spMkLst>
        </pc:spChg>
      </pc:sldChg>
      <pc:sldChg chg="modSp add mod">
        <pc:chgData name="#KWOK CHIN YUEN#" userId="f950141c-72dc-40af-bcc3-22354dadadd6" providerId="ADAL" clId="{3728BB3B-E47F-46B2-A810-389B1490F6C6}" dt="2023-09-25T04:33:13.072" v="1906" actId="20577"/>
        <pc:sldMkLst>
          <pc:docMk/>
          <pc:sldMk cId="1436351586" sldId="260"/>
        </pc:sldMkLst>
        <pc:spChg chg="mod">
          <ac:chgData name="#KWOK CHIN YUEN#" userId="f950141c-72dc-40af-bcc3-22354dadadd6" providerId="ADAL" clId="{3728BB3B-E47F-46B2-A810-389B1490F6C6}" dt="2023-09-25T04:33:13.072" v="1906" actId="20577"/>
          <ac:spMkLst>
            <pc:docMk/>
            <pc:sldMk cId="1436351586" sldId="260"/>
            <ac:spMk id="2" creationId="{9AFC25BF-B91E-8E28-405A-C8511358B6B7}"/>
          </ac:spMkLst>
        </pc:spChg>
        <pc:spChg chg="mod">
          <ac:chgData name="#KWOK CHIN YUEN#" userId="f950141c-72dc-40af-bcc3-22354dadadd6" providerId="ADAL" clId="{3728BB3B-E47F-46B2-A810-389B1490F6C6}" dt="2023-09-25T04:30:43.014" v="1709" actId="11"/>
          <ac:spMkLst>
            <pc:docMk/>
            <pc:sldMk cId="1436351586" sldId="260"/>
            <ac:spMk id="3" creationId="{DDB920C7-3BB6-2C28-9C24-2B7E160474FE}"/>
          </ac:spMkLst>
        </pc:spChg>
      </pc:sldChg>
      <pc:sldChg chg="modSp add mod">
        <pc:chgData name="#KWOK CHIN YUEN#" userId="f950141c-72dc-40af-bcc3-22354dadadd6" providerId="ADAL" clId="{3728BB3B-E47F-46B2-A810-389B1490F6C6}" dt="2023-09-25T04:42:08.471" v="2774" actId="20577"/>
        <pc:sldMkLst>
          <pc:docMk/>
          <pc:sldMk cId="3546765555" sldId="261"/>
        </pc:sldMkLst>
        <pc:spChg chg="mod">
          <ac:chgData name="#KWOK CHIN YUEN#" userId="f950141c-72dc-40af-bcc3-22354dadadd6" providerId="ADAL" clId="{3728BB3B-E47F-46B2-A810-389B1490F6C6}" dt="2023-09-25T04:33:15.328" v="1907" actId="20577"/>
          <ac:spMkLst>
            <pc:docMk/>
            <pc:sldMk cId="3546765555" sldId="261"/>
            <ac:spMk id="2" creationId="{9AFC25BF-B91E-8E28-405A-C8511358B6B7}"/>
          </ac:spMkLst>
        </pc:spChg>
        <pc:spChg chg="mod">
          <ac:chgData name="#KWOK CHIN YUEN#" userId="f950141c-72dc-40af-bcc3-22354dadadd6" providerId="ADAL" clId="{3728BB3B-E47F-46B2-A810-389B1490F6C6}" dt="2023-09-25T04:42:08.471" v="2774" actId="20577"/>
          <ac:spMkLst>
            <pc:docMk/>
            <pc:sldMk cId="3546765555" sldId="261"/>
            <ac:spMk id="3" creationId="{DDB920C7-3BB6-2C28-9C24-2B7E160474FE}"/>
          </ac:spMkLst>
        </pc:spChg>
      </pc:sldChg>
      <pc:sldChg chg="modSp add mod ord">
        <pc:chgData name="#KWOK CHIN YUEN#" userId="f950141c-72dc-40af-bcc3-22354dadadd6" providerId="ADAL" clId="{3728BB3B-E47F-46B2-A810-389B1490F6C6}" dt="2023-09-25T04:40:43.064" v="2735" actId="11"/>
        <pc:sldMkLst>
          <pc:docMk/>
          <pc:sldMk cId="453676080" sldId="262"/>
        </pc:sldMkLst>
        <pc:spChg chg="mod">
          <ac:chgData name="#KWOK CHIN YUEN#" userId="f950141c-72dc-40af-bcc3-22354dadadd6" providerId="ADAL" clId="{3728BB3B-E47F-46B2-A810-389B1490F6C6}" dt="2023-09-25T04:33:17.549" v="1908" actId="20577"/>
          <ac:spMkLst>
            <pc:docMk/>
            <pc:sldMk cId="453676080" sldId="262"/>
            <ac:spMk id="2" creationId="{9AFC25BF-B91E-8E28-405A-C8511358B6B7}"/>
          </ac:spMkLst>
        </pc:spChg>
        <pc:spChg chg="mod">
          <ac:chgData name="#KWOK CHIN YUEN#" userId="f950141c-72dc-40af-bcc3-22354dadadd6" providerId="ADAL" clId="{3728BB3B-E47F-46B2-A810-389B1490F6C6}" dt="2023-09-25T04:40:43.064" v="2735" actId="11"/>
          <ac:spMkLst>
            <pc:docMk/>
            <pc:sldMk cId="453676080" sldId="262"/>
            <ac:spMk id="3" creationId="{DDB920C7-3BB6-2C28-9C24-2B7E160474FE}"/>
          </ac:spMkLst>
        </pc:spChg>
      </pc:sldChg>
      <pc:sldChg chg="modSp new mod">
        <pc:chgData name="#KWOK CHIN YUEN#" userId="f950141c-72dc-40af-bcc3-22354dadadd6" providerId="ADAL" clId="{3728BB3B-E47F-46B2-A810-389B1490F6C6}" dt="2023-09-25T04:40:49.830" v="2736" actId="11"/>
        <pc:sldMkLst>
          <pc:docMk/>
          <pc:sldMk cId="2046928827" sldId="263"/>
        </pc:sldMkLst>
        <pc:spChg chg="mod">
          <ac:chgData name="#KWOK CHIN YUEN#" userId="f950141c-72dc-40af-bcc3-22354dadadd6" providerId="ADAL" clId="{3728BB3B-E47F-46B2-A810-389B1490F6C6}" dt="2023-09-25T04:33:35.260" v="1970" actId="20577"/>
          <ac:spMkLst>
            <pc:docMk/>
            <pc:sldMk cId="2046928827" sldId="263"/>
            <ac:spMk id="2" creationId="{AEB2E123-4906-F72D-3604-34F75E62689A}"/>
          </ac:spMkLst>
        </pc:spChg>
        <pc:spChg chg="mod">
          <ac:chgData name="#KWOK CHIN YUEN#" userId="f950141c-72dc-40af-bcc3-22354dadadd6" providerId="ADAL" clId="{3728BB3B-E47F-46B2-A810-389B1490F6C6}" dt="2023-09-25T04:40:49.830" v="2736" actId="11"/>
          <ac:spMkLst>
            <pc:docMk/>
            <pc:sldMk cId="2046928827" sldId="263"/>
            <ac:spMk id="3" creationId="{C333A767-543A-3E4E-D010-53BC0F43938F}"/>
          </ac:spMkLst>
        </pc:spChg>
      </pc:sldChg>
      <pc:sldChg chg="modSp add mod">
        <pc:chgData name="#KWOK CHIN YUEN#" userId="f950141c-72dc-40af-bcc3-22354dadadd6" providerId="ADAL" clId="{3728BB3B-E47F-46B2-A810-389B1490F6C6}" dt="2023-09-25T04:41:13.594" v="2740" actId="11"/>
        <pc:sldMkLst>
          <pc:docMk/>
          <pc:sldMk cId="1901121307" sldId="264"/>
        </pc:sldMkLst>
        <pc:spChg chg="mod">
          <ac:chgData name="#KWOK CHIN YUEN#" userId="f950141c-72dc-40af-bcc3-22354dadadd6" providerId="ADAL" clId="{3728BB3B-E47F-46B2-A810-389B1490F6C6}" dt="2023-09-25T04:35:56.212" v="2254" actId="20577"/>
          <ac:spMkLst>
            <pc:docMk/>
            <pc:sldMk cId="1901121307" sldId="264"/>
            <ac:spMk id="2" creationId="{AEB2E123-4906-F72D-3604-34F75E62689A}"/>
          </ac:spMkLst>
        </pc:spChg>
        <pc:spChg chg="mod">
          <ac:chgData name="#KWOK CHIN YUEN#" userId="f950141c-72dc-40af-bcc3-22354dadadd6" providerId="ADAL" clId="{3728BB3B-E47F-46B2-A810-389B1490F6C6}" dt="2023-09-25T04:41:13.594" v="2740" actId="11"/>
          <ac:spMkLst>
            <pc:docMk/>
            <pc:sldMk cId="1901121307" sldId="264"/>
            <ac:spMk id="3" creationId="{C333A767-543A-3E4E-D010-53BC0F43938F}"/>
          </ac:spMkLst>
        </pc:spChg>
      </pc:sldChg>
      <pc:sldChg chg="addSp delSp modSp new mod">
        <pc:chgData name="#KWOK CHIN YUEN#" userId="f950141c-72dc-40af-bcc3-22354dadadd6" providerId="ADAL" clId="{3728BB3B-E47F-46B2-A810-389B1490F6C6}" dt="2023-09-25T05:05:48.572" v="3009" actId="1076"/>
        <pc:sldMkLst>
          <pc:docMk/>
          <pc:sldMk cId="499925604" sldId="265"/>
        </pc:sldMkLst>
        <pc:spChg chg="mod">
          <ac:chgData name="#KWOK CHIN YUEN#" userId="f950141c-72dc-40af-bcc3-22354dadadd6" providerId="ADAL" clId="{3728BB3B-E47F-46B2-A810-389B1490F6C6}" dt="2023-09-25T05:00:08.132" v="2951" actId="20577"/>
          <ac:spMkLst>
            <pc:docMk/>
            <pc:sldMk cId="499925604" sldId="265"/>
            <ac:spMk id="2" creationId="{DD7C6D65-0107-A603-F30E-9CC9922F3B58}"/>
          </ac:spMkLst>
        </pc:spChg>
        <pc:spChg chg="del">
          <ac:chgData name="#KWOK CHIN YUEN#" userId="f950141c-72dc-40af-bcc3-22354dadadd6" providerId="ADAL" clId="{3728BB3B-E47F-46B2-A810-389B1490F6C6}" dt="2023-09-25T04:56:50.376" v="2885" actId="478"/>
          <ac:spMkLst>
            <pc:docMk/>
            <pc:sldMk cId="499925604" sldId="265"/>
            <ac:spMk id="3" creationId="{D875AB15-9F9F-6D7D-F27D-FCF83423A428}"/>
          </ac:spMkLst>
        </pc:spChg>
        <pc:picChg chg="add mod">
          <ac:chgData name="#KWOK CHIN YUEN#" userId="f950141c-72dc-40af-bcc3-22354dadadd6" providerId="ADAL" clId="{3728BB3B-E47F-46B2-A810-389B1490F6C6}" dt="2023-09-25T05:05:48.572" v="3009" actId="1076"/>
          <ac:picMkLst>
            <pc:docMk/>
            <pc:sldMk cId="499925604" sldId="265"/>
            <ac:picMk id="6" creationId="{4E135A14-50CE-C1F6-3B6D-0DA47E1A1A77}"/>
          </ac:picMkLst>
        </pc:picChg>
      </pc:sldChg>
      <pc:sldChg chg="addSp delSp modSp new mod setBg">
        <pc:chgData name="#KWOK CHIN YUEN#" userId="f950141c-72dc-40af-bcc3-22354dadadd6" providerId="ADAL" clId="{3728BB3B-E47F-46B2-A810-389B1490F6C6}" dt="2023-09-25T05:06:27.365" v="3021" actId="1076"/>
        <pc:sldMkLst>
          <pc:docMk/>
          <pc:sldMk cId="1061880829" sldId="266"/>
        </pc:sldMkLst>
        <pc:spChg chg="mod">
          <ac:chgData name="#KWOK CHIN YUEN#" userId="f950141c-72dc-40af-bcc3-22354dadadd6" providerId="ADAL" clId="{3728BB3B-E47F-46B2-A810-389B1490F6C6}" dt="2023-09-25T04:59:59.948" v="2947" actId="20577"/>
          <ac:spMkLst>
            <pc:docMk/>
            <pc:sldMk cId="1061880829" sldId="266"/>
            <ac:spMk id="2" creationId="{1E3BCB54-DD83-E800-B112-9DA7AD91869A}"/>
          </ac:spMkLst>
        </pc:spChg>
        <pc:spChg chg="del">
          <ac:chgData name="#KWOK CHIN YUEN#" userId="f950141c-72dc-40af-bcc3-22354dadadd6" providerId="ADAL" clId="{3728BB3B-E47F-46B2-A810-389B1490F6C6}" dt="2023-09-25T04:57:47.679" v="2902" actId="478"/>
          <ac:spMkLst>
            <pc:docMk/>
            <pc:sldMk cId="1061880829" sldId="266"/>
            <ac:spMk id="3" creationId="{BFE70C54-8584-9A92-BF52-F8CF9008F32F}"/>
          </ac:spMkLst>
        </pc:spChg>
        <pc:spChg chg="mod ord">
          <ac:chgData name="#KWOK CHIN YUEN#" userId="f950141c-72dc-40af-bcc3-22354dadadd6" providerId="ADAL" clId="{3728BB3B-E47F-46B2-A810-389B1490F6C6}" dt="2023-09-25T04:58:19.658" v="2907" actId="26606"/>
          <ac:spMkLst>
            <pc:docMk/>
            <pc:sldMk cId="1061880829" sldId="266"/>
            <ac:spMk id="4" creationId="{A947C432-AE1A-FF2B-3FFC-84AE114BEC00}"/>
          </ac:spMkLst>
        </pc:spChg>
        <pc:spChg chg="add">
          <ac:chgData name="#KWOK CHIN YUEN#" userId="f950141c-72dc-40af-bcc3-22354dadadd6" providerId="ADAL" clId="{3728BB3B-E47F-46B2-A810-389B1490F6C6}" dt="2023-09-25T04:58:19.658" v="2907" actId="26606"/>
          <ac:spMkLst>
            <pc:docMk/>
            <pc:sldMk cId="1061880829" sldId="266"/>
            <ac:spMk id="13" creationId="{99ED5833-B85B-4103-8A3B-CAB0308E6C15}"/>
          </ac:spMkLst>
        </pc:spChg>
        <pc:picChg chg="add mod ord">
          <ac:chgData name="#KWOK CHIN YUEN#" userId="f950141c-72dc-40af-bcc3-22354dadadd6" providerId="ADAL" clId="{3728BB3B-E47F-46B2-A810-389B1490F6C6}" dt="2023-09-25T05:06:27.365" v="3021" actId="1076"/>
          <ac:picMkLst>
            <pc:docMk/>
            <pc:sldMk cId="1061880829" sldId="266"/>
            <ac:picMk id="6" creationId="{CB0B3DB8-4515-53DF-C702-5CFFE51D03E0}"/>
          </ac:picMkLst>
        </pc:picChg>
        <pc:picChg chg="add mod">
          <ac:chgData name="#KWOK CHIN YUEN#" userId="f950141c-72dc-40af-bcc3-22354dadadd6" providerId="ADAL" clId="{3728BB3B-E47F-46B2-A810-389B1490F6C6}" dt="2023-09-25T05:06:26.207" v="3020" actId="1076"/>
          <ac:picMkLst>
            <pc:docMk/>
            <pc:sldMk cId="1061880829" sldId="266"/>
            <ac:picMk id="8" creationId="{D14159C0-8B80-4B3D-D040-684357F3CCF7}"/>
          </ac:picMkLst>
        </pc:picChg>
      </pc:sldChg>
      <pc:sldChg chg="addSp delSp modSp new mod">
        <pc:chgData name="#KWOK CHIN YUEN#" userId="f950141c-72dc-40af-bcc3-22354dadadd6" providerId="ADAL" clId="{3728BB3B-E47F-46B2-A810-389B1490F6C6}" dt="2023-09-25T05:05:59.923" v="3011" actId="1076"/>
        <pc:sldMkLst>
          <pc:docMk/>
          <pc:sldMk cId="3047166031" sldId="267"/>
        </pc:sldMkLst>
        <pc:spChg chg="mod">
          <ac:chgData name="#KWOK CHIN YUEN#" userId="f950141c-72dc-40af-bcc3-22354dadadd6" providerId="ADAL" clId="{3728BB3B-E47F-46B2-A810-389B1490F6C6}" dt="2023-09-25T05:00:17.550" v="2952" actId="122"/>
          <ac:spMkLst>
            <pc:docMk/>
            <pc:sldMk cId="3047166031" sldId="267"/>
            <ac:spMk id="2" creationId="{6EF6AEAF-1B2A-2171-38D8-9B786EC1D88E}"/>
          </ac:spMkLst>
        </pc:spChg>
        <pc:spChg chg="del">
          <ac:chgData name="#KWOK CHIN YUEN#" userId="f950141c-72dc-40af-bcc3-22354dadadd6" providerId="ADAL" clId="{3728BB3B-E47F-46B2-A810-389B1490F6C6}" dt="2023-09-25T05:00:19.322" v="2953" actId="478"/>
          <ac:spMkLst>
            <pc:docMk/>
            <pc:sldMk cId="3047166031" sldId="267"/>
            <ac:spMk id="3" creationId="{42C827C4-2ABD-0724-FE0C-7E2BD6DB6CA3}"/>
          </ac:spMkLst>
        </pc:spChg>
        <pc:picChg chg="add mod">
          <ac:chgData name="#KWOK CHIN YUEN#" userId="f950141c-72dc-40af-bcc3-22354dadadd6" providerId="ADAL" clId="{3728BB3B-E47F-46B2-A810-389B1490F6C6}" dt="2023-09-25T05:05:59.923" v="3011" actId="1076"/>
          <ac:picMkLst>
            <pc:docMk/>
            <pc:sldMk cId="3047166031" sldId="267"/>
            <ac:picMk id="6" creationId="{8DC5A883-115B-A4CD-D970-74BD9A5D3566}"/>
          </ac:picMkLst>
        </pc:picChg>
      </pc:sldChg>
      <pc:sldChg chg="addSp delSp modSp new mod">
        <pc:chgData name="#KWOK CHIN YUEN#" userId="f950141c-72dc-40af-bcc3-22354dadadd6" providerId="ADAL" clId="{3728BB3B-E47F-46B2-A810-389B1490F6C6}" dt="2023-09-25T05:06:17.553" v="3016" actId="122"/>
        <pc:sldMkLst>
          <pc:docMk/>
          <pc:sldMk cId="31317102" sldId="268"/>
        </pc:sldMkLst>
        <pc:spChg chg="mod">
          <ac:chgData name="#KWOK CHIN YUEN#" userId="f950141c-72dc-40af-bcc3-22354dadadd6" providerId="ADAL" clId="{3728BB3B-E47F-46B2-A810-389B1490F6C6}" dt="2023-09-25T05:06:17.553" v="3016" actId="122"/>
          <ac:spMkLst>
            <pc:docMk/>
            <pc:sldMk cId="31317102" sldId="268"/>
            <ac:spMk id="2" creationId="{BA5C8A07-8C21-41FE-A803-5250C70D3F96}"/>
          </ac:spMkLst>
        </pc:spChg>
        <pc:spChg chg="del">
          <ac:chgData name="#KWOK CHIN YUEN#" userId="f950141c-72dc-40af-bcc3-22354dadadd6" providerId="ADAL" clId="{3728BB3B-E47F-46B2-A810-389B1490F6C6}" dt="2023-09-25T05:00:55.889" v="2967" actId="478"/>
          <ac:spMkLst>
            <pc:docMk/>
            <pc:sldMk cId="31317102" sldId="268"/>
            <ac:spMk id="3" creationId="{69ABCC75-60F6-B71D-CEDC-4C85001B65C1}"/>
          </ac:spMkLst>
        </pc:spChg>
        <pc:picChg chg="add mod">
          <ac:chgData name="#KWOK CHIN YUEN#" userId="f950141c-72dc-40af-bcc3-22354dadadd6" providerId="ADAL" clId="{3728BB3B-E47F-46B2-A810-389B1490F6C6}" dt="2023-09-25T05:06:10.328" v="3013" actId="1076"/>
          <ac:picMkLst>
            <pc:docMk/>
            <pc:sldMk cId="31317102" sldId="268"/>
            <ac:picMk id="6" creationId="{E61E90BD-8765-5D4F-49FC-DBD86E10E831}"/>
          </ac:picMkLst>
        </pc:picChg>
        <pc:picChg chg="add mod">
          <ac:chgData name="#KWOK CHIN YUEN#" userId="f950141c-72dc-40af-bcc3-22354dadadd6" providerId="ADAL" clId="{3728BB3B-E47F-46B2-A810-389B1490F6C6}" dt="2023-09-25T05:06:14.363" v="3015" actId="1076"/>
          <ac:picMkLst>
            <pc:docMk/>
            <pc:sldMk cId="31317102" sldId="268"/>
            <ac:picMk id="8" creationId="{E18F08A4-6015-DB41-811E-09E9019FE295}"/>
          </ac:picMkLst>
        </pc:picChg>
      </pc:sldChg>
      <pc:sldChg chg="addSp delSp modSp new mod">
        <pc:chgData name="#KWOK CHIN YUEN#" userId="f950141c-72dc-40af-bcc3-22354dadadd6" providerId="ADAL" clId="{3728BB3B-E47F-46B2-A810-389B1490F6C6}" dt="2023-09-25T05:06:51.444" v="3026" actId="1076"/>
        <pc:sldMkLst>
          <pc:docMk/>
          <pc:sldMk cId="2560400516" sldId="269"/>
        </pc:sldMkLst>
        <pc:spChg chg="mod">
          <ac:chgData name="#KWOK CHIN YUEN#" userId="f950141c-72dc-40af-bcc3-22354dadadd6" providerId="ADAL" clId="{3728BB3B-E47F-46B2-A810-389B1490F6C6}" dt="2023-09-25T05:06:39.151" v="3022" actId="122"/>
          <ac:spMkLst>
            <pc:docMk/>
            <pc:sldMk cId="2560400516" sldId="269"/>
            <ac:spMk id="2" creationId="{E7EF09D0-F47D-4594-4563-C594851B86D8}"/>
          </ac:spMkLst>
        </pc:spChg>
        <pc:spChg chg="del">
          <ac:chgData name="#KWOK CHIN YUEN#" userId="f950141c-72dc-40af-bcc3-22354dadadd6" providerId="ADAL" clId="{3728BB3B-E47F-46B2-A810-389B1490F6C6}" dt="2023-09-25T05:02:22.445" v="2984" actId="478"/>
          <ac:spMkLst>
            <pc:docMk/>
            <pc:sldMk cId="2560400516" sldId="269"/>
            <ac:spMk id="3" creationId="{FDBC6A46-21AB-022A-A5A5-D4C6CBB9A1EB}"/>
          </ac:spMkLst>
        </pc:spChg>
        <pc:picChg chg="add mod">
          <ac:chgData name="#KWOK CHIN YUEN#" userId="f950141c-72dc-40af-bcc3-22354dadadd6" providerId="ADAL" clId="{3728BB3B-E47F-46B2-A810-389B1490F6C6}" dt="2023-09-25T05:06:45.777" v="3024" actId="1076"/>
          <ac:picMkLst>
            <pc:docMk/>
            <pc:sldMk cId="2560400516" sldId="269"/>
            <ac:picMk id="6" creationId="{0C480D17-5DE1-0408-523C-D44252ACE1EE}"/>
          </ac:picMkLst>
        </pc:picChg>
        <pc:picChg chg="add mod">
          <ac:chgData name="#KWOK CHIN YUEN#" userId="f950141c-72dc-40af-bcc3-22354dadadd6" providerId="ADAL" clId="{3728BB3B-E47F-46B2-A810-389B1490F6C6}" dt="2023-09-25T05:06:51.444" v="3026" actId="1076"/>
          <ac:picMkLst>
            <pc:docMk/>
            <pc:sldMk cId="2560400516" sldId="269"/>
            <ac:picMk id="8" creationId="{594E5979-1A22-EE1E-3481-EF104A0984D0}"/>
          </ac:picMkLst>
        </pc:picChg>
      </pc:sldChg>
      <pc:sldChg chg="addSp delSp modSp new mod">
        <pc:chgData name="#KWOK CHIN YUEN#" userId="f950141c-72dc-40af-bcc3-22354dadadd6" providerId="ADAL" clId="{3728BB3B-E47F-46B2-A810-389B1490F6C6}" dt="2023-09-25T05:07:04.271" v="3031" actId="1076"/>
        <pc:sldMkLst>
          <pc:docMk/>
          <pc:sldMk cId="867992610" sldId="270"/>
        </pc:sldMkLst>
        <pc:spChg chg="mod">
          <ac:chgData name="#KWOK CHIN YUEN#" userId="f950141c-72dc-40af-bcc3-22354dadadd6" providerId="ADAL" clId="{3728BB3B-E47F-46B2-A810-389B1490F6C6}" dt="2023-09-25T05:06:57.250" v="3027" actId="122"/>
          <ac:spMkLst>
            <pc:docMk/>
            <pc:sldMk cId="867992610" sldId="270"/>
            <ac:spMk id="2" creationId="{E9AD1C27-5993-F67D-2918-1282207F5F7B}"/>
          </ac:spMkLst>
        </pc:spChg>
        <pc:spChg chg="del">
          <ac:chgData name="#KWOK CHIN YUEN#" userId="f950141c-72dc-40af-bcc3-22354dadadd6" providerId="ADAL" clId="{3728BB3B-E47F-46B2-A810-389B1490F6C6}" dt="2023-09-25T05:03:27.191" v="3002" actId="478"/>
          <ac:spMkLst>
            <pc:docMk/>
            <pc:sldMk cId="867992610" sldId="270"/>
            <ac:spMk id="3" creationId="{3DCDD0E1-3A0B-20B9-99FA-B3AC7711691D}"/>
          </ac:spMkLst>
        </pc:spChg>
        <pc:picChg chg="add del mod">
          <ac:chgData name="#KWOK CHIN YUEN#" userId="f950141c-72dc-40af-bcc3-22354dadadd6" providerId="ADAL" clId="{3728BB3B-E47F-46B2-A810-389B1490F6C6}" dt="2023-09-25T05:05:23.439" v="3006" actId="478"/>
          <ac:picMkLst>
            <pc:docMk/>
            <pc:sldMk cId="867992610" sldId="270"/>
            <ac:picMk id="6" creationId="{EA05D0A4-4B78-7292-7018-0DABD6FEAB12}"/>
          </ac:picMkLst>
        </pc:picChg>
        <pc:picChg chg="add mod">
          <ac:chgData name="#KWOK CHIN YUEN#" userId="f950141c-72dc-40af-bcc3-22354dadadd6" providerId="ADAL" clId="{3728BB3B-E47F-46B2-A810-389B1490F6C6}" dt="2023-09-25T05:07:04.271" v="3031" actId="1076"/>
          <ac:picMkLst>
            <pc:docMk/>
            <pc:sldMk cId="867992610" sldId="270"/>
            <ac:picMk id="8" creationId="{27756CCF-957F-0B5A-6372-276DBD10823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D4FA4-2319-43FC-9EA5-27387CAA38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D5545-21C1-431E-B647-330537CEC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30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E23A-BB83-1F2F-2BB9-4BCE21A38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CB89C-1E38-0E3B-408F-558649FF7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9159E-5DA9-719E-25D4-09861559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0F46-12EF-4E03-B951-F13BCF910B40}" type="datetime1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10E4D-0928-2FE7-B7C6-16DA4145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404F6-D29F-EA6B-1792-A6F91070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BC30-8A0C-30DC-F65B-B9DACFBB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DE47C-B168-6BBD-8589-046E21129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9EE55-B461-B487-D848-03481957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9AFE-881B-47A6-A6A4-B0884553F4DB}" type="datetime1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18456-E160-3B67-CCA5-F299B872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24015-64B0-EF9F-1C0B-97B140E1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4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6FABF1-9DD6-1437-F561-F245452D1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102EC-7420-8EDE-0839-0CFAA08FA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1579D-26CA-025C-A4C5-25F492D2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FB44-60DA-4108-AB4C-6882E0B34FBC}" type="datetime1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D5135-5A8C-2855-A4B0-56C61A6F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E6FD-8110-A332-3159-E10776BA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63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82BE-6E5E-54B6-681D-1564CB9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9D4D-C377-FED8-8754-AF689EF34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8844E-F498-B326-4FF6-E03A799E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9FE3-D22B-4417-9ADC-636563356E0C}" type="datetime1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39F20-07CF-45D6-52E2-2B6C46A9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D7160-DDD2-8AE9-959D-3159E553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81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4912-FCF5-7CC2-EF65-8E2396F9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F2AB8-DA2B-590D-85BB-8040F93AB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36AE-070B-13F9-74C2-A4BC298A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A26D-A356-4C0B-A330-72A58EFDAFC6}" type="datetime1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BC05-18FD-F98B-116E-2E318F65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3F160-12B0-73AF-E3C7-4F67D890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96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9881-FF1C-650B-5EF5-263D7D1D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AD127-579E-BD41-8C72-9C4FB0EBC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D089B-0E79-9B49-01C1-67B49E825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9B01A-8D6A-FE37-4A4B-F48EA1D1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7633-E630-4776-9827-41C6D3C68BE0}" type="datetime1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C4B2D-2A95-D9BC-C2CB-060F5BE1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2E843-89F5-EA96-4406-0AA19973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78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BD4C-2D60-6E7D-E5A0-A43F2DB9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3C366-C36F-D671-CA03-6728140A1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D10E3-D3EE-D14B-8196-C88B531E9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60B09-ED74-5290-959F-86DF900F2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20305-737F-6FCA-2B89-BF4930464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43A34-7F26-3538-4F81-B6D574C5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AFAA-D913-4AB0-BDE2-545471B76D0B}" type="datetime1">
              <a:rPr lang="en-GB" smtClean="0"/>
              <a:t>25/09/2023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F05C9-8CE9-EE53-84CB-260A45C1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26DAF-AAF3-9D24-1A6E-A939EEED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8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AD81-85DD-ACC7-129A-60A02696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85E13-9AAD-EBDC-E511-9FE8B116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9DE8-B94C-4CFC-97FF-B9060D14D29A}" type="datetime1">
              <a:rPr lang="en-GB" smtClean="0"/>
              <a:t>25/09/2023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7F23B-6999-89D4-E04A-B655D122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DB8A7-C90F-6917-9191-E08557EF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64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15545-6A7E-DC18-3956-4DD10FAC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3166-8216-495E-A989-5C74B88E73B4}" type="datetime1">
              <a:rPr lang="en-GB" smtClean="0"/>
              <a:t>25/09/2023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B67CA-C4DE-C76A-EE2C-B8B90754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DB94A-0309-6758-3BCB-7068A6C6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4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0BF4-60E5-B3EE-CEBB-6B01332E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664F-53B6-B720-0FB8-655518AA9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03984-D893-6155-689C-B1EB67376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A6ED5-C0B4-58A9-146B-9EE3B510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A065-B82D-429D-82D2-E0D9CB037562}" type="datetime1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E4771-AA6F-BF3C-10DC-5197CF6D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FBF68-4E4E-6262-1488-2E3591FF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06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5E43-D713-7BCB-22C5-217975BC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99860-4E6E-87AF-1ED2-BCE3EF617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0FA59-8859-DF26-303D-56BF9B615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4DFDC-B967-3DEC-9BA8-55505BE7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4004-C477-4C6B-A9FB-031B338267AF}" type="datetime1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85790-C94C-DE05-5E2C-59B55BE6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DEA58-2306-F753-E430-4750F2E3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74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30542-BC79-948A-484B-76C87AABC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6EFFC-8E7F-7390-C0E2-2277DF9C1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55D2E-06F2-F6B2-E57A-37E04E613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DACDE-9A31-4BC3-A040-E45F032FA676}" type="datetime1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CA563-4D3A-46ED-3594-8DFEF89D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A6E25-A00D-B6D6-E543-81FC63AFE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39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7B47-741C-FAE7-F158-2F36BEA21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 to do a QE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51EEA-CA80-2F31-E067-9A4630962C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Kwok Chin Yuen</a:t>
            </a:r>
          </a:p>
          <a:p>
            <a:r>
              <a:rPr lang="en-US" altLang="zh-CN" dirty="0"/>
              <a:t>PhD Candidate year 3</a:t>
            </a:r>
          </a:p>
          <a:p>
            <a:r>
              <a:rPr lang="en-US" dirty="0"/>
              <a:t>PhD Topic: </a:t>
            </a:r>
            <a:r>
              <a:rPr lang="en-GB" dirty="0"/>
              <a:t>Domain Adaptation approaches for end2end ASR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52FF9-A934-6F18-9B70-FF0F154D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381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25BF-B91E-8E28-405A-C8511358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D2. Questions for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20C7-3BB6-2C28-9C24-2B7E16047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Things to consider: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Write overview for each concept in the QE title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Example: </a:t>
            </a:r>
            <a:r>
              <a:rPr lang="en-GB" dirty="0">
                <a:solidFill>
                  <a:schemeClr val="accent2"/>
                </a:solidFill>
              </a:rPr>
              <a:t>Domain Adaptation</a:t>
            </a:r>
            <a:r>
              <a:rPr lang="en-GB" dirty="0"/>
              <a:t> approaches for </a:t>
            </a:r>
            <a:r>
              <a:rPr lang="en-GB" dirty="0">
                <a:solidFill>
                  <a:schemeClr val="accent2"/>
                </a:solidFill>
              </a:rPr>
              <a:t>end2end ASR </a:t>
            </a:r>
            <a:r>
              <a:rPr lang="en-GB" dirty="0"/>
              <a:t>models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Subsections to write: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Overview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Overview 1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Overview 2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Summary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Ask questions more on </a:t>
            </a:r>
            <a:r>
              <a:rPr lang="en-GB" dirty="0">
                <a:solidFill>
                  <a:schemeClr val="accent2"/>
                </a:solidFill>
              </a:rPr>
              <a:t>How and Why</a:t>
            </a:r>
            <a:r>
              <a:rPr lang="en-GB" dirty="0"/>
              <a:t>, not what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Example: Why do we need domain adaptation?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Give whole taxonomy, then focus on parts that the proposed method is under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Example: proposed method = layer adaptation, falls under = regularized adaptation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0A0B2-A3B3-188D-F409-4B83A053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67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8A07-8C21-41FE-A803-5250C70D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D2.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E50E8-F7DA-3A7F-AE6E-4C9E7AA9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E90BD-8765-5D4F-49FC-DBD86E10E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482" y="1757127"/>
            <a:ext cx="7685031" cy="17748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8F08A4-6015-DB41-811E-09E9019F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310" y="3948171"/>
            <a:ext cx="9343373" cy="230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E123-4906-F72D-3604-34F75E62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D3. Questions for Baseline Methods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A767-543A-3E4E-D010-53BC0F439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Things to consider: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Subsections to write: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Overview of chapter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Corpus and metric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Baseline 1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Baseline 2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Summary of chapter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For corpus, give list of available corpus, and explain why you choose certain corpus in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B1523-712D-D33E-448B-F3D569C8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928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09D0-F47D-4594-4563-C594851B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D3.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AD585-990E-A484-6946-9EAB0120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13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80D17-5DE1-0408-523C-D44252ACE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429" y="1929599"/>
            <a:ext cx="6577139" cy="1647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4E5979-1A22-EE1E-3481-EF104A098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706" y="3816346"/>
            <a:ext cx="8488583" cy="243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00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E123-4906-F72D-3604-34F75E62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D4. Questions for Proposed method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A767-543A-3E4E-D010-53BC0F439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Things to consider: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Subsections to write: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Overview of chapter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Proposed method 1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Proposed method 2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Summary of chapter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In proposed method subsection, there should be related work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This related work has </a:t>
            </a:r>
            <a:r>
              <a:rPr lang="en-GB" dirty="0">
                <a:solidFill>
                  <a:schemeClr val="accent2"/>
                </a:solidFill>
              </a:rPr>
              <a:t>smaller scope </a:t>
            </a:r>
            <a:r>
              <a:rPr lang="en-GB" dirty="0"/>
              <a:t>than Literature Review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Example: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GB" dirty="0"/>
              <a:t>Proposed method: </a:t>
            </a:r>
            <a:r>
              <a:rPr lang="en-GB" dirty="0" err="1"/>
              <a:t>layerwise</a:t>
            </a:r>
            <a:r>
              <a:rPr lang="en-GB" dirty="0"/>
              <a:t> adaptation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GB" dirty="0"/>
              <a:t>Literature Review: Regularized adaptation. Includes </a:t>
            </a:r>
            <a:r>
              <a:rPr lang="en-GB" dirty="0" err="1"/>
              <a:t>layerwise</a:t>
            </a:r>
            <a:r>
              <a:rPr lang="en-GB" dirty="0"/>
              <a:t> adaptation, instance weighting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GB" dirty="0"/>
              <a:t>Proposed method related work: different kinds of </a:t>
            </a:r>
            <a:r>
              <a:rPr lang="en-GB" dirty="0" err="1"/>
              <a:t>layerwise</a:t>
            </a:r>
            <a:r>
              <a:rPr lang="en-GB" dirty="0"/>
              <a:t> adaptation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107B2-38A8-266B-2546-D21F771D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121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1C27-5993-F67D-2918-1282207F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D4.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C2D8B-F6E7-4D70-1EAB-55675D65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15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756CCF-957F-0B5A-6372-276DBD10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74" y="2541048"/>
            <a:ext cx="11248051" cy="118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9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FEAE-85A7-3823-D6DB-6A2B5337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BA298-2D8F-3E1E-D23F-145AE8764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Background: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As to the university requirement, I need to do QE in this semester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To write: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>
                <a:solidFill>
                  <a:schemeClr val="accent2"/>
                </a:solidFill>
              </a:rPr>
              <a:t>QE report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>
                <a:solidFill>
                  <a:schemeClr val="accent2"/>
                </a:solidFill>
              </a:rPr>
              <a:t>QE slides </a:t>
            </a:r>
            <a:r>
              <a:rPr lang="en-GB" dirty="0"/>
              <a:t>for QE presentation</a:t>
            </a:r>
          </a:p>
          <a:p>
            <a:pPr marL="0" indent="0">
              <a:buNone/>
            </a:pPr>
            <a:r>
              <a:rPr lang="en-GB" dirty="0"/>
              <a:t>Motivation: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As it is the first time writing long chapters for QE, how should I start?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Not sure what to write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I can kind of see how others do it by looking at their QE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However, it is not obvious how they prepared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A good preparation can </a:t>
            </a:r>
            <a:r>
              <a:rPr lang="en-GB" dirty="0">
                <a:solidFill>
                  <a:schemeClr val="accent2"/>
                </a:solidFill>
              </a:rPr>
              <a:t>guide you </a:t>
            </a:r>
            <a:r>
              <a:rPr lang="en-GB" dirty="0"/>
              <a:t>through the later writing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30FE1-6A30-D44C-D245-CD2A0F54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49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A6CB-8C9F-1723-62E6-60884D49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B.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6878-56F8-D23D-AB50-D6E22E04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Prof notices my challenges and teaches me for the QE preparation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There are mainly 3 stages: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Write up </a:t>
            </a:r>
            <a:r>
              <a:rPr lang="en-GB" dirty="0">
                <a:solidFill>
                  <a:schemeClr val="accent2"/>
                </a:solidFill>
              </a:rPr>
              <a:t>a list of questions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Put the questions </a:t>
            </a:r>
            <a:r>
              <a:rPr lang="en-GB" dirty="0">
                <a:solidFill>
                  <a:schemeClr val="accent2"/>
                </a:solidFill>
              </a:rPr>
              <a:t>into slides</a:t>
            </a:r>
            <a:r>
              <a:rPr lang="en-GB" dirty="0"/>
              <a:t>, add points to each questions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In the QE report write to answer each question, </a:t>
            </a:r>
            <a:r>
              <a:rPr lang="en-GB" dirty="0">
                <a:solidFill>
                  <a:schemeClr val="accent2"/>
                </a:solidFill>
              </a:rPr>
              <a:t>expand the points</a:t>
            </a:r>
            <a:r>
              <a:rPr lang="en-GB" dirty="0"/>
              <a:t> into longer sentences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9DCF1-C2AF-C361-1FAB-913F2F58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9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25BF-B91E-8E28-405A-C8511358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C. Write up a list of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20C7-3BB6-2C28-9C24-2B7E16047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Things to consider: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Write the questions in a </a:t>
            </a:r>
            <a:r>
              <a:rPr lang="en-GB" dirty="0">
                <a:solidFill>
                  <a:schemeClr val="accent2"/>
                </a:solidFill>
              </a:rPr>
              <a:t>cascaded format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From section to subsection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From subsection to sub-subsection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Don’t cascade too much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Indicate the </a:t>
            </a:r>
            <a:r>
              <a:rPr lang="en-GB" dirty="0">
                <a:solidFill>
                  <a:schemeClr val="accent2"/>
                </a:solidFill>
              </a:rPr>
              <a:t>number of pages </a:t>
            </a:r>
            <a:r>
              <a:rPr lang="en-GB" dirty="0"/>
              <a:t>to write for each question / section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The questions should flow logically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Sections to write: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Introduction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Literature Review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Baseline methods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Proposed methods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Conclusion and 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4655E-1942-AD8D-EEF7-0D86D20A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97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6D65-0107-A603-F30E-9CC9922F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C. 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F558D-EABB-1631-11EC-17461906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35A14-50CE-C1F6-3B6D-0DA47E1A1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09" y="2350943"/>
            <a:ext cx="9473982" cy="323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2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25BF-B91E-8E28-405A-C8511358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D1. Questions for Introduction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20C7-3BB6-2C28-9C24-2B7E16047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Things to consider: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Subsections to write: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Background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Motivation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Contribution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Report Outline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Background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>
                <a:solidFill>
                  <a:schemeClr val="accent2"/>
                </a:solidFill>
              </a:rPr>
              <a:t>Prior knowledge </a:t>
            </a:r>
            <a:r>
              <a:rPr lang="en-GB" dirty="0"/>
              <a:t>about the topic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The broadest overview of the topic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BF944-0FC5-8228-6D65-845000C5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35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BCB54-DD83-E800-B112-9DA7AD91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D1. Example 1</a:t>
            </a:r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D14159C0-8B80-4B3D-D040-684357F3C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503" y="4088658"/>
            <a:ext cx="7784994" cy="2491196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B0B3DB8-4515-53DF-C702-5CFFE51D0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344" y="1917434"/>
            <a:ext cx="5828261" cy="17921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7C432-AE1A-FF2B-3FFC-84AE114B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1011F4-9422-4903-8ED0-C8F5FA7E8C6C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8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25BF-B91E-8E28-405A-C8511358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D1. Questions for Introduction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20C7-3BB6-2C28-9C24-2B7E16047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Things to consider: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GB" dirty="0"/>
              <a:t>Motivation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Problem -&gt; limit scope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>
                <a:solidFill>
                  <a:schemeClr val="accent2"/>
                </a:solidFill>
              </a:rPr>
              <a:t>Technical gap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How other works solve it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/>
              <a:t>Good story telling: 3 little pigs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GB" dirty="0"/>
              <a:t>Contribution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GB" dirty="0">
                <a:solidFill>
                  <a:schemeClr val="accent2"/>
                </a:solidFill>
              </a:rPr>
              <a:t>How we solve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D6A3-E852-A0E9-9B04-B6CC2B46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76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AEAF-1B2A-2171-38D8-9B786EC1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D1. Example2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913BE-D0D3-BE29-AE6E-E41D5488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C5A883-115B-A4CD-D970-74BD9A5D3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193" y="1682755"/>
            <a:ext cx="8941614" cy="485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6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531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How to do a QE Preparation</vt:lpstr>
      <vt:lpstr>A. Introduction</vt:lpstr>
      <vt:lpstr>B. Idea</vt:lpstr>
      <vt:lpstr>C. Write up a list of questions</vt:lpstr>
      <vt:lpstr>C. Example 1</vt:lpstr>
      <vt:lpstr>D1. Questions for Introduction Section</vt:lpstr>
      <vt:lpstr>D1. Example 1</vt:lpstr>
      <vt:lpstr>D1. Questions for Introduction Section</vt:lpstr>
      <vt:lpstr>D1. Example2</vt:lpstr>
      <vt:lpstr>D2. Questions for Literature Review</vt:lpstr>
      <vt:lpstr>D2. Example</vt:lpstr>
      <vt:lpstr>D3. Questions for Baseline Methods Section</vt:lpstr>
      <vt:lpstr>D3. Example</vt:lpstr>
      <vt:lpstr>D4. Questions for Proposed method Section</vt:lpstr>
      <vt:lpstr>D4.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QE Preparation</dc:title>
  <dc:creator>#KWOK CHIN YUEN#</dc:creator>
  <cp:lastModifiedBy>#KWOK CHIN YUEN#</cp:lastModifiedBy>
  <cp:revision>1</cp:revision>
  <dcterms:created xsi:type="dcterms:W3CDTF">2023-09-25T03:17:47Z</dcterms:created>
  <dcterms:modified xsi:type="dcterms:W3CDTF">2023-09-25T05:07:05Z</dcterms:modified>
</cp:coreProperties>
</file>