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9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545" r:id="rId3"/>
    <p:sldId id="656" r:id="rId4"/>
    <p:sldId id="667" r:id="rId5"/>
    <p:sldId id="663" r:id="rId6"/>
    <p:sldId id="626" r:id="rId7"/>
    <p:sldId id="668" r:id="rId8"/>
    <p:sldId id="685" r:id="rId9"/>
    <p:sldId id="664" r:id="rId10"/>
    <p:sldId id="659" r:id="rId11"/>
    <p:sldId id="666" r:id="rId12"/>
    <p:sldId id="660" r:id="rId13"/>
    <p:sldId id="661" r:id="rId14"/>
    <p:sldId id="669" r:id="rId15"/>
    <p:sldId id="671" r:id="rId16"/>
    <p:sldId id="674" r:id="rId17"/>
    <p:sldId id="673" r:id="rId18"/>
    <p:sldId id="683" r:id="rId19"/>
    <p:sldId id="675" r:id="rId20"/>
    <p:sldId id="680" r:id="rId21"/>
    <p:sldId id="681" r:id="rId22"/>
    <p:sldId id="677" r:id="rId23"/>
    <p:sldId id="665" r:id="rId24"/>
  </p:sldIdLst>
  <p:sldSz cx="9144000" cy="6858000" type="screen4x3"/>
  <p:notesSz cx="7315200" cy="9601200"/>
  <p:defaultTextStyle>
    <a:defPPr>
      <a:defRPr lang="en-S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0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2E2E2D"/>
    <a:srgbClr val="000099"/>
    <a:srgbClr val="E6FE00"/>
    <a:srgbClr val="FCFFDD"/>
    <a:srgbClr val="F1FF6D"/>
    <a:srgbClr val="F6FF9F"/>
    <a:srgbClr val="FFFF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A07BB-DC95-4F72-8F7A-2906A4C9783E}" v="229" dt="2023-11-17T12:25:23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0" autoAdjust="0"/>
    <p:restoredTop sz="94454" autoAdjust="0"/>
  </p:normalViewPr>
  <p:slideViewPr>
    <p:cSldViewPr snapToGrid="0">
      <p:cViewPr>
        <p:scale>
          <a:sx n="70" d="100"/>
          <a:sy n="70" d="100"/>
        </p:scale>
        <p:origin x="1851" y="1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1B6A07BB-DC95-4F72-8F7A-2906A4C9783E}"/>
    <pc:docChg chg="undo custSel addSld delSld modSld sldOrd">
      <pc:chgData name="#KWOK CHIN YUEN#" userId="f950141c-72dc-40af-bcc3-22354dadadd6" providerId="ADAL" clId="{1B6A07BB-DC95-4F72-8F7A-2906A4C9783E}" dt="2023-11-17T12:25:23.612" v="5052"/>
      <pc:docMkLst>
        <pc:docMk/>
      </pc:docMkLst>
      <pc:sldChg chg="modSp mod">
        <pc:chgData name="#KWOK CHIN YUEN#" userId="f950141c-72dc-40af-bcc3-22354dadadd6" providerId="ADAL" clId="{1B6A07BB-DC95-4F72-8F7A-2906A4C9783E}" dt="2023-11-17T07:01:07.243" v="508" actId="20577"/>
        <pc:sldMkLst>
          <pc:docMk/>
          <pc:sldMk cId="1770759586" sldId="545"/>
        </pc:sldMkLst>
        <pc:spChg chg="mod">
          <ac:chgData name="#KWOK CHIN YUEN#" userId="f950141c-72dc-40af-bcc3-22354dadadd6" providerId="ADAL" clId="{1B6A07BB-DC95-4F72-8F7A-2906A4C9783E}" dt="2023-11-17T07:01:07.243" v="508" actId="20577"/>
          <ac:spMkLst>
            <pc:docMk/>
            <pc:sldMk cId="1770759586" sldId="545"/>
            <ac:spMk id="3" creationId="{00000000-0000-0000-0000-000000000000}"/>
          </ac:spMkLst>
        </pc:spChg>
      </pc:sldChg>
      <pc:sldChg chg="modSp mod">
        <pc:chgData name="#KWOK CHIN YUEN#" userId="f950141c-72dc-40af-bcc3-22354dadadd6" providerId="ADAL" clId="{1B6A07BB-DC95-4F72-8F7A-2906A4C9783E}" dt="2023-11-17T06:58:29.929" v="480" actId="12"/>
        <pc:sldMkLst>
          <pc:docMk/>
          <pc:sldMk cId="3986146738" sldId="626"/>
        </pc:sldMkLst>
        <pc:spChg chg="mod">
          <ac:chgData name="#KWOK CHIN YUEN#" userId="f950141c-72dc-40af-bcc3-22354dadadd6" providerId="ADAL" clId="{1B6A07BB-DC95-4F72-8F7A-2906A4C9783E}" dt="2023-11-17T06:57:21.622" v="469" actId="20577"/>
          <ac:spMkLst>
            <pc:docMk/>
            <pc:sldMk cId="3986146738" sldId="626"/>
            <ac:spMk id="2" creationId="{00000000-0000-0000-0000-000000000000}"/>
          </ac:spMkLst>
        </pc:spChg>
        <pc:spChg chg="mod">
          <ac:chgData name="#KWOK CHIN YUEN#" userId="f950141c-72dc-40af-bcc3-22354dadadd6" providerId="ADAL" clId="{1B6A07BB-DC95-4F72-8F7A-2906A4C9783E}" dt="2023-11-17T06:58:29.929" v="480" actId="12"/>
          <ac:spMkLst>
            <pc:docMk/>
            <pc:sldMk cId="3986146738" sldId="626"/>
            <ac:spMk id="3" creationId="{00000000-0000-0000-0000-000000000000}"/>
          </ac:spMkLst>
        </pc:spChg>
      </pc:sldChg>
      <pc:sldChg chg="modSp mod">
        <pc:chgData name="#KWOK CHIN YUEN#" userId="f950141c-72dc-40af-bcc3-22354dadadd6" providerId="ADAL" clId="{1B6A07BB-DC95-4F72-8F7A-2906A4C9783E}" dt="2023-11-17T07:03:53.549" v="542" actId="404"/>
        <pc:sldMkLst>
          <pc:docMk/>
          <pc:sldMk cId="806694087" sldId="656"/>
        </pc:sldMkLst>
        <pc:spChg chg="mod">
          <ac:chgData name="#KWOK CHIN YUEN#" userId="f950141c-72dc-40af-bcc3-22354dadadd6" providerId="ADAL" clId="{1B6A07BB-DC95-4F72-8F7A-2906A4C9783E}" dt="2023-11-17T07:03:53.549" v="542" actId="404"/>
          <ac:spMkLst>
            <pc:docMk/>
            <pc:sldMk cId="806694087" sldId="656"/>
            <ac:spMk id="2" creationId="{00000000-0000-0000-0000-000000000000}"/>
          </ac:spMkLst>
        </pc:spChg>
        <pc:spChg chg="mod">
          <ac:chgData name="#KWOK CHIN YUEN#" userId="f950141c-72dc-40af-bcc3-22354dadadd6" providerId="ADAL" clId="{1B6A07BB-DC95-4F72-8F7A-2906A4C9783E}" dt="2023-11-17T06:58:16.621" v="478" actId="12"/>
          <ac:spMkLst>
            <pc:docMk/>
            <pc:sldMk cId="806694087" sldId="656"/>
            <ac:spMk id="3" creationId="{00000000-0000-0000-0000-000000000000}"/>
          </ac:spMkLst>
        </pc:spChg>
      </pc:sldChg>
      <pc:sldChg chg="modSp mod">
        <pc:chgData name="#KWOK CHIN YUEN#" userId="f950141c-72dc-40af-bcc3-22354dadadd6" providerId="ADAL" clId="{1B6A07BB-DC95-4F72-8F7A-2906A4C9783E}" dt="2023-11-17T07:17:50.249" v="814" actId="20577"/>
        <pc:sldMkLst>
          <pc:docMk/>
          <pc:sldMk cId="3319196868" sldId="659"/>
        </pc:sldMkLst>
        <pc:spChg chg="mod">
          <ac:chgData name="#KWOK CHIN YUEN#" userId="f950141c-72dc-40af-bcc3-22354dadadd6" providerId="ADAL" clId="{1B6A07BB-DC95-4F72-8F7A-2906A4C9783E}" dt="2023-11-17T07:12:22.371" v="770" actId="1076"/>
          <ac:spMkLst>
            <pc:docMk/>
            <pc:sldMk cId="3319196868" sldId="659"/>
            <ac:spMk id="2" creationId="{00000000-0000-0000-0000-000000000000}"/>
          </ac:spMkLst>
        </pc:spChg>
        <pc:spChg chg="mod">
          <ac:chgData name="#KWOK CHIN YUEN#" userId="f950141c-72dc-40af-bcc3-22354dadadd6" providerId="ADAL" clId="{1B6A07BB-DC95-4F72-8F7A-2906A4C9783E}" dt="2023-11-17T07:17:50.249" v="814" actId="20577"/>
          <ac:spMkLst>
            <pc:docMk/>
            <pc:sldMk cId="3319196868" sldId="659"/>
            <ac:spMk id="3" creationId="{00000000-0000-0000-0000-000000000000}"/>
          </ac:spMkLst>
        </pc:spChg>
      </pc:sldChg>
      <pc:sldChg chg="addSp delSp modSp mod">
        <pc:chgData name="#KWOK CHIN YUEN#" userId="f950141c-72dc-40af-bcc3-22354dadadd6" providerId="ADAL" clId="{1B6A07BB-DC95-4F72-8F7A-2906A4C9783E}" dt="2023-11-17T07:12:36.361" v="776"/>
        <pc:sldMkLst>
          <pc:docMk/>
          <pc:sldMk cId="323299913" sldId="660"/>
        </pc:sldMkLst>
        <pc:spChg chg="del">
          <ac:chgData name="#KWOK CHIN YUEN#" userId="f950141c-72dc-40af-bcc3-22354dadadd6" providerId="ADAL" clId="{1B6A07BB-DC95-4F72-8F7A-2906A4C9783E}" dt="2023-11-17T07:02:14.219" v="526" actId="478"/>
          <ac:spMkLst>
            <pc:docMk/>
            <pc:sldMk cId="323299913" sldId="660"/>
            <ac:spMk id="2" creationId="{00000000-0000-0000-0000-000000000000}"/>
          </ac:spMkLst>
        </pc:spChg>
        <pc:spChg chg="mod">
          <ac:chgData name="#KWOK CHIN YUEN#" userId="f950141c-72dc-40af-bcc3-22354dadadd6" providerId="ADAL" clId="{1B6A07BB-DC95-4F72-8F7A-2906A4C9783E}" dt="2023-11-17T06:59:17.313" v="484" actId="12"/>
          <ac:spMkLst>
            <pc:docMk/>
            <pc:sldMk cId="323299913" sldId="660"/>
            <ac:spMk id="3" creationId="{00000000-0000-0000-0000-000000000000}"/>
          </ac:spMkLst>
        </pc:spChg>
        <pc:spChg chg="mod">
          <ac:chgData name="#KWOK CHIN YUEN#" userId="f950141c-72dc-40af-bcc3-22354dadadd6" providerId="ADAL" clId="{1B6A07BB-DC95-4F72-8F7A-2906A4C9783E}" dt="2023-11-17T07:01:47.782" v="521" actId="1076"/>
          <ac:spMkLst>
            <pc:docMk/>
            <pc:sldMk cId="323299913" sldId="660"/>
            <ac:spMk id="4" creationId="{0AC8AF67-2226-D3AE-BF08-2FDCC368DB92}"/>
          </ac:spMkLst>
        </pc:spChg>
        <pc:spChg chg="add del mod">
          <ac:chgData name="#KWOK CHIN YUEN#" userId="f950141c-72dc-40af-bcc3-22354dadadd6" providerId="ADAL" clId="{1B6A07BB-DC95-4F72-8F7A-2906A4C9783E}" dt="2023-11-17T07:02:17.542" v="529" actId="478"/>
          <ac:spMkLst>
            <pc:docMk/>
            <pc:sldMk cId="323299913" sldId="660"/>
            <ac:spMk id="6" creationId="{06B234D4-C559-5A59-78C1-9A93C38DB056}"/>
          </ac:spMkLst>
        </pc:spChg>
        <pc:spChg chg="add del mod">
          <ac:chgData name="#KWOK CHIN YUEN#" userId="f950141c-72dc-40af-bcc3-22354dadadd6" providerId="ADAL" clId="{1B6A07BB-DC95-4F72-8F7A-2906A4C9783E}" dt="2023-11-17T07:02:15.446" v="528"/>
          <ac:spMkLst>
            <pc:docMk/>
            <pc:sldMk cId="323299913" sldId="660"/>
            <ac:spMk id="7" creationId="{420F3FC7-D202-2DA4-BBC2-79748C9175FE}"/>
          </ac:spMkLst>
        </pc:spChg>
        <pc:spChg chg="add del mod">
          <ac:chgData name="#KWOK CHIN YUEN#" userId="f950141c-72dc-40af-bcc3-22354dadadd6" providerId="ADAL" clId="{1B6A07BB-DC95-4F72-8F7A-2906A4C9783E}" dt="2023-11-17T07:12:33.120" v="774" actId="478"/>
          <ac:spMkLst>
            <pc:docMk/>
            <pc:sldMk cId="323299913" sldId="660"/>
            <ac:spMk id="8" creationId="{A9C1FC1D-AE74-3E6A-3471-3B1520BA9DF4}"/>
          </ac:spMkLst>
        </pc:spChg>
        <pc:spChg chg="add del mod">
          <ac:chgData name="#KWOK CHIN YUEN#" userId="f950141c-72dc-40af-bcc3-22354dadadd6" providerId="ADAL" clId="{1B6A07BB-DC95-4F72-8F7A-2906A4C9783E}" dt="2023-11-17T07:12:35.675" v="775" actId="478"/>
          <ac:spMkLst>
            <pc:docMk/>
            <pc:sldMk cId="323299913" sldId="660"/>
            <ac:spMk id="11" creationId="{2238B56A-881B-9607-8373-8EFD8199E5F1}"/>
          </ac:spMkLst>
        </pc:spChg>
        <pc:spChg chg="add mod">
          <ac:chgData name="#KWOK CHIN YUEN#" userId="f950141c-72dc-40af-bcc3-22354dadadd6" providerId="ADAL" clId="{1B6A07BB-DC95-4F72-8F7A-2906A4C9783E}" dt="2023-11-17T07:12:36.361" v="776"/>
          <ac:spMkLst>
            <pc:docMk/>
            <pc:sldMk cId="323299913" sldId="660"/>
            <ac:spMk id="13" creationId="{4ECD6C60-2D28-937D-FDDA-39947128318B}"/>
          </ac:spMkLst>
        </pc:spChg>
        <pc:spChg chg="mod">
          <ac:chgData name="#KWOK CHIN YUEN#" userId="f950141c-72dc-40af-bcc3-22354dadadd6" providerId="ADAL" clId="{1B6A07BB-DC95-4F72-8F7A-2906A4C9783E}" dt="2023-11-17T07:01:51.565" v="525" actId="1035"/>
          <ac:spMkLst>
            <pc:docMk/>
            <pc:sldMk cId="323299913" sldId="660"/>
            <ac:spMk id="20" creationId="{34D60D34-CA55-3C49-93C2-E830A9164C63}"/>
          </ac:spMkLst>
        </pc:spChg>
      </pc:sldChg>
      <pc:sldChg chg="addSp delSp modSp mod">
        <pc:chgData name="#KWOK CHIN YUEN#" userId="f950141c-72dc-40af-bcc3-22354dadadd6" providerId="ADAL" clId="{1B6A07BB-DC95-4F72-8F7A-2906A4C9783E}" dt="2023-11-17T07:12:42.503" v="779"/>
        <pc:sldMkLst>
          <pc:docMk/>
          <pc:sldMk cId="1435836492" sldId="661"/>
        </pc:sldMkLst>
        <pc:spChg chg="del">
          <ac:chgData name="#KWOK CHIN YUEN#" userId="f950141c-72dc-40af-bcc3-22354dadadd6" providerId="ADAL" clId="{1B6A07BB-DC95-4F72-8F7A-2906A4C9783E}" dt="2023-11-17T07:02:21.792" v="531" actId="478"/>
          <ac:spMkLst>
            <pc:docMk/>
            <pc:sldMk cId="1435836492" sldId="661"/>
            <ac:spMk id="2" creationId="{00000000-0000-0000-0000-000000000000}"/>
          </ac:spMkLst>
        </pc:spChg>
        <pc:spChg chg="mod">
          <ac:chgData name="#KWOK CHIN YUEN#" userId="f950141c-72dc-40af-bcc3-22354dadadd6" providerId="ADAL" clId="{1B6A07BB-DC95-4F72-8F7A-2906A4C9783E}" dt="2023-11-17T06:59:22.265" v="485" actId="12"/>
          <ac:spMkLst>
            <pc:docMk/>
            <pc:sldMk cId="1435836492" sldId="661"/>
            <ac:spMk id="3" creationId="{00000000-0000-0000-0000-000000000000}"/>
          </ac:spMkLst>
        </pc:spChg>
        <pc:spChg chg="add del mod">
          <ac:chgData name="#KWOK CHIN YUEN#" userId="f950141c-72dc-40af-bcc3-22354dadadd6" providerId="ADAL" clId="{1B6A07BB-DC95-4F72-8F7A-2906A4C9783E}" dt="2023-11-17T07:02:26.412" v="536" actId="478"/>
          <ac:spMkLst>
            <pc:docMk/>
            <pc:sldMk cId="1435836492" sldId="661"/>
            <ac:spMk id="7" creationId="{620C24C2-E5E9-7A3D-F523-8361B79D234B}"/>
          </ac:spMkLst>
        </pc:spChg>
        <pc:spChg chg="add del mod">
          <ac:chgData name="#KWOK CHIN YUEN#" userId="f950141c-72dc-40af-bcc3-22354dadadd6" providerId="ADAL" clId="{1B6A07BB-DC95-4F72-8F7A-2906A4C9783E}" dt="2023-11-17T07:02:24.009" v="535"/>
          <ac:spMkLst>
            <pc:docMk/>
            <pc:sldMk cId="1435836492" sldId="661"/>
            <ac:spMk id="8" creationId="{E0AA3DBB-27FA-8240-6507-2A72E4978039}"/>
          </ac:spMkLst>
        </pc:spChg>
        <pc:spChg chg="add del mod">
          <ac:chgData name="#KWOK CHIN YUEN#" userId="f950141c-72dc-40af-bcc3-22354dadadd6" providerId="ADAL" clId="{1B6A07BB-DC95-4F72-8F7A-2906A4C9783E}" dt="2023-11-17T07:12:39.922" v="777" actId="478"/>
          <ac:spMkLst>
            <pc:docMk/>
            <pc:sldMk cId="1435836492" sldId="661"/>
            <ac:spMk id="9" creationId="{49034E0C-4883-7D26-4639-1B85AA218F02}"/>
          </ac:spMkLst>
        </pc:spChg>
        <pc:spChg chg="add del mod">
          <ac:chgData name="#KWOK CHIN YUEN#" userId="f950141c-72dc-40af-bcc3-22354dadadd6" providerId="ADAL" clId="{1B6A07BB-DC95-4F72-8F7A-2906A4C9783E}" dt="2023-11-17T07:12:41.689" v="778" actId="478"/>
          <ac:spMkLst>
            <pc:docMk/>
            <pc:sldMk cId="1435836492" sldId="661"/>
            <ac:spMk id="11" creationId="{D302C4E6-37D0-CF5B-00E5-44082865D5AA}"/>
          </ac:spMkLst>
        </pc:spChg>
        <pc:spChg chg="add mod">
          <ac:chgData name="#KWOK CHIN YUEN#" userId="f950141c-72dc-40af-bcc3-22354dadadd6" providerId="ADAL" clId="{1B6A07BB-DC95-4F72-8F7A-2906A4C9783E}" dt="2023-11-17T07:12:42.503" v="779"/>
          <ac:spMkLst>
            <pc:docMk/>
            <pc:sldMk cId="1435836492" sldId="661"/>
            <ac:spMk id="12" creationId="{BAD5A13F-DBCB-79B8-2ABF-D6AD488F2AA9}"/>
          </ac:spMkLst>
        </pc:spChg>
      </pc:sldChg>
      <pc:sldChg chg="addSp delSp modSp del mod">
        <pc:chgData name="#KWOK CHIN YUEN#" userId="f950141c-72dc-40af-bcc3-22354dadadd6" providerId="ADAL" clId="{1B6A07BB-DC95-4F72-8F7A-2906A4C9783E}" dt="2023-11-17T08:09:07.088" v="1642" actId="47"/>
        <pc:sldMkLst>
          <pc:docMk/>
          <pc:sldMk cId="1452869786" sldId="662"/>
        </pc:sldMkLst>
        <pc:spChg chg="del">
          <ac:chgData name="#KWOK CHIN YUEN#" userId="f950141c-72dc-40af-bcc3-22354dadadd6" providerId="ADAL" clId="{1B6A07BB-DC95-4F72-8F7A-2906A4C9783E}" dt="2023-11-17T07:02:32.299" v="538" actId="478"/>
          <ac:spMkLst>
            <pc:docMk/>
            <pc:sldMk cId="1452869786" sldId="662"/>
            <ac:spMk id="2" creationId="{00000000-0000-0000-0000-000000000000}"/>
          </ac:spMkLst>
        </pc:spChg>
        <pc:spChg chg="mod">
          <ac:chgData name="#KWOK CHIN YUEN#" userId="f950141c-72dc-40af-bcc3-22354dadadd6" providerId="ADAL" clId="{1B6A07BB-DC95-4F72-8F7A-2906A4C9783E}" dt="2023-11-17T07:17:17.163" v="803" actId="20577"/>
          <ac:spMkLst>
            <pc:docMk/>
            <pc:sldMk cId="1452869786" sldId="662"/>
            <ac:spMk id="3" creationId="{00000000-0000-0000-0000-000000000000}"/>
          </ac:spMkLst>
        </pc:spChg>
        <pc:spChg chg="add del mod">
          <ac:chgData name="#KWOK CHIN YUEN#" userId="f950141c-72dc-40af-bcc3-22354dadadd6" providerId="ADAL" clId="{1B6A07BB-DC95-4F72-8F7A-2906A4C9783E}" dt="2023-11-17T07:02:34.963" v="539" actId="478"/>
          <ac:spMkLst>
            <pc:docMk/>
            <pc:sldMk cId="1452869786" sldId="662"/>
            <ac:spMk id="6" creationId="{85B18F3F-FA76-5AA9-C897-2F3E6254B5E6}"/>
          </ac:spMkLst>
        </pc:spChg>
        <pc:spChg chg="add del mod">
          <ac:chgData name="#KWOK CHIN YUEN#" userId="f950141c-72dc-40af-bcc3-22354dadadd6" providerId="ADAL" clId="{1B6A07BB-DC95-4F72-8F7A-2906A4C9783E}" dt="2023-11-17T07:14:45.507" v="795" actId="478"/>
          <ac:spMkLst>
            <pc:docMk/>
            <pc:sldMk cId="1452869786" sldId="662"/>
            <ac:spMk id="7" creationId="{B5141FEB-D5A3-C255-BC45-36A91C2E95AC}"/>
          </ac:spMkLst>
        </pc:spChg>
        <pc:spChg chg="add del mod">
          <ac:chgData name="#KWOK CHIN YUEN#" userId="f950141c-72dc-40af-bcc3-22354dadadd6" providerId="ADAL" clId="{1B6A07BB-DC95-4F72-8F7A-2906A4C9783E}" dt="2023-11-17T07:14:48.414" v="798" actId="478"/>
          <ac:spMkLst>
            <pc:docMk/>
            <pc:sldMk cId="1452869786" sldId="662"/>
            <ac:spMk id="9" creationId="{FF62D660-9178-47E7-2F79-37C3BB10005B}"/>
          </ac:spMkLst>
        </pc:spChg>
        <pc:spChg chg="add del mod">
          <ac:chgData name="#KWOK CHIN YUEN#" userId="f950141c-72dc-40af-bcc3-22354dadadd6" providerId="ADAL" clId="{1B6A07BB-DC95-4F72-8F7A-2906A4C9783E}" dt="2023-11-17T07:14:46.824" v="797"/>
          <ac:spMkLst>
            <pc:docMk/>
            <pc:sldMk cId="1452869786" sldId="662"/>
            <ac:spMk id="10" creationId="{E541FCEC-61C6-B0E9-881F-1CA131A7400F}"/>
          </ac:spMkLst>
        </pc:spChg>
        <pc:spChg chg="add mod">
          <ac:chgData name="#KWOK CHIN YUEN#" userId="f950141c-72dc-40af-bcc3-22354dadadd6" providerId="ADAL" clId="{1B6A07BB-DC95-4F72-8F7A-2906A4C9783E}" dt="2023-11-17T07:14:48.673" v="799"/>
          <ac:spMkLst>
            <pc:docMk/>
            <pc:sldMk cId="1452869786" sldId="662"/>
            <ac:spMk id="11" creationId="{41317E20-4D80-9400-6E6B-4F53B40A9117}"/>
          </ac:spMkLst>
        </pc:spChg>
        <pc:spChg chg="add mod">
          <ac:chgData name="#KWOK CHIN YUEN#" userId="f950141c-72dc-40af-bcc3-22354dadadd6" providerId="ADAL" clId="{1B6A07BB-DC95-4F72-8F7A-2906A4C9783E}" dt="2023-11-17T07:29:01.090" v="1042" actId="1076"/>
          <ac:spMkLst>
            <pc:docMk/>
            <pc:sldMk cId="1452869786" sldId="662"/>
            <ac:spMk id="12" creationId="{ED4551BD-4D01-21D7-AD04-01F3CE6B0111}"/>
          </ac:spMkLst>
        </pc:spChg>
        <pc:spChg chg="add mod">
          <ac:chgData name="#KWOK CHIN YUEN#" userId="f950141c-72dc-40af-bcc3-22354dadadd6" providerId="ADAL" clId="{1B6A07BB-DC95-4F72-8F7A-2906A4C9783E}" dt="2023-11-17T07:29:06.646" v="1045" actId="1076"/>
          <ac:spMkLst>
            <pc:docMk/>
            <pc:sldMk cId="1452869786" sldId="662"/>
            <ac:spMk id="13" creationId="{4B26D8B9-CC9E-9D1B-3FD1-3E1E076174CF}"/>
          </ac:spMkLst>
        </pc:spChg>
        <pc:spChg chg="add mod">
          <ac:chgData name="#KWOK CHIN YUEN#" userId="f950141c-72dc-40af-bcc3-22354dadadd6" providerId="ADAL" clId="{1B6A07BB-DC95-4F72-8F7A-2906A4C9783E}" dt="2023-11-17T07:29:04.849" v="1044" actId="1076"/>
          <ac:spMkLst>
            <pc:docMk/>
            <pc:sldMk cId="1452869786" sldId="662"/>
            <ac:spMk id="14" creationId="{59A1276B-0DBC-E104-9E1E-B0259A70D9F4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16" creationId="{30D9D4B9-9253-3E9D-41D6-44F304D8391F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17" creationId="{A5488DD4-D70A-8274-9587-8D082F72D4C7}"/>
          </ac:spMkLst>
        </pc:spChg>
        <pc:spChg chg="mod">
          <ac:chgData name="#KWOK CHIN YUEN#" userId="f950141c-72dc-40af-bcc3-22354dadadd6" providerId="ADAL" clId="{1B6A07BB-DC95-4F72-8F7A-2906A4C9783E}" dt="2023-11-17T07:17:21.871" v="804" actId="1076"/>
          <ac:spMkLst>
            <pc:docMk/>
            <pc:sldMk cId="1452869786" sldId="662"/>
            <ac:spMk id="20" creationId="{34D60D34-CA55-3C49-93C2-E830A9164C63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21" creationId="{BC7A3B41-2BF2-3610-3833-5295228ED32A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22" creationId="{4C41CD1E-8415-BEE1-22F2-0C3F2A38B53A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25" creationId="{037B9791-0212-49FD-FEBC-BF36F47CCB8A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26" creationId="{DE1CA3FC-D77B-F681-2EFE-3562541520B0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27" creationId="{96FE973D-E691-C291-48FE-39B09E264B4C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28" creationId="{95750B51-B278-FC9C-5C1E-6140766EE09A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29" creationId="{97A5FDBB-0586-1F75-0A51-9F8E8B94F820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30" creationId="{CCE7399C-CDF1-9C61-0FD8-2F9E921DE2ED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31" creationId="{98C72DAD-3E3E-ADAF-B58B-253312F6F988}"/>
          </ac:spMkLst>
        </pc:spChg>
        <pc:spChg chg="add del mod">
          <ac:chgData name="#KWOK CHIN YUEN#" userId="f950141c-72dc-40af-bcc3-22354dadadd6" providerId="ADAL" clId="{1B6A07BB-DC95-4F72-8F7A-2906A4C9783E}" dt="2023-11-17T07:25:50.257" v="962" actId="478"/>
          <ac:spMkLst>
            <pc:docMk/>
            <pc:sldMk cId="1452869786" sldId="662"/>
            <ac:spMk id="32" creationId="{8571E99C-80DA-2DF5-A9A1-F474E4AB98DB}"/>
          </ac:spMkLst>
        </pc:spChg>
        <pc:spChg chg="add del mod">
          <ac:chgData name="#KWOK CHIN YUEN#" userId="f950141c-72dc-40af-bcc3-22354dadadd6" providerId="ADAL" clId="{1B6A07BB-DC95-4F72-8F7A-2906A4C9783E}" dt="2023-11-17T07:35:42.619" v="1171" actId="478"/>
          <ac:spMkLst>
            <pc:docMk/>
            <pc:sldMk cId="1452869786" sldId="662"/>
            <ac:spMk id="35" creationId="{2BC8F434-7845-7C3E-0C45-82FC4E2008AD}"/>
          </ac:spMkLst>
        </pc:spChg>
        <pc:spChg chg="add mod">
          <ac:chgData name="#KWOK CHIN YUEN#" userId="f950141c-72dc-40af-bcc3-22354dadadd6" providerId="ADAL" clId="{1B6A07BB-DC95-4F72-8F7A-2906A4C9783E}" dt="2023-11-17T07:34:09.650" v="1114" actId="1076"/>
          <ac:spMkLst>
            <pc:docMk/>
            <pc:sldMk cId="1452869786" sldId="662"/>
            <ac:spMk id="36" creationId="{54899905-0657-F641-9760-64B446FC7488}"/>
          </ac:spMkLst>
        </pc:spChg>
        <pc:spChg chg="add del mod">
          <ac:chgData name="#KWOK CHIN YUEN#" userId="f950141c-72dc-40af-bcc3-22354dadadd6" providerId="ADAL" clId="{1B6A07BB-DC95-4F72-8F7A-2906A4C9783E}" dt="2023-11-17T07:32:09.558" v="1080" actId="478"/>
          <ac:spMkLst>
            <pc:docMk/>
            <pc:sldMk cId="1452869786" sldId="662"/>
            <ac:spMk id="37" creationId="{AB9B907F-FA26-99A6-C577-5847E745EDBE}"/>
          </ac:spMkLst>
        </pc:spChg>
        <pc:spChg chg="add mod">
          <ac:chgData name="#KWOK CHIN YUEN#" userId="f950141c-72dc-40af-bcc3-22354dadadd6" providerId="ADAL" clId="{1B6A07BB-DC95-4F72-8F7A-2906A4C9783E}" dt="2023-11-17T07:33:14.874" v="1111" actId="207"/>
          <ac:spMkLst>
            <pc:docMk/>
            <pc:sldMk cId="1452869786" sldId="662"/>
            <ac:spMk id="38" creationId="{ECDF9A05-1C7B-1CD1-0936-908C3858C704}"/>
          </ac:spMkLst>
        </pc:spChg>
        <pc:spChg chg="add mod">
          <ac:chgData name="#KWOK CHIN YUEN#" userId="f950141c-72dc-40af-bcc3-22354dadadd6" providerId="ADAL" clId="{1B6A07BB-DC95-4F72-8F7A-2906A4C9783E}" dt="2023-11-17T07:31:34.033" v="1077" actId="1076"/>
          <ac:spMkLst>
            <pc:docMk/>
            <pc:sldMk cId="1452869786" sldId="662"/>
            <ac:spMk id="39" creationId="{92585B6F-B860-6E31-A288-81CB1B8ECE73}"/>
          </ac:spMkLst>
        </pc:spChg>
        <pc:spChg chg="add mod">
          <ac:chgData name="#KWOK CHIN YUEN#" userId="f950141c-72dc-40af-bcc3-22354dadadd6" providerId="ADAL" clId="{1B6A07BB-DC95-4F72-8F7A-2906A4C9783E}" dt="2023-11-17T07:32:46.068" v="1105" actId="1076"/>
          <ac:spMkLst>
            <pc:docMk/>
            <pc:sldMk cId="1452869786" sldId="662"/>
            <ac:spMk id="45" creationId="{D20BEEC0-C010-D225-4C8D-625749259A11}"/>
          </ac:spMkLst>
        </pc:spChg>
        <pc:spChg chg="add mod">
          <ac:chgData name="#KWOK CHIN YUEN#" userId="f950141c-72dc-40af-bcc3-22354dadadd6" providerId="ADAL" clId="{1B6A07BB-DC95-4F72-8F7A-2906A4C9783E}" dt="2023-11-17T07:35:20.364" v="1168" actId="1076"/>
          <ac:spMkLst>
            <pc:docMk/>
            <pc:sldMk cId="1452869786" sldId="662"/>
            <ac:spMk id="46" creationId="{D70E997C-F0BE-B4BC-5625-351DCE0233F0}"/>
          </ac:spMkLst>
        </pc:spChg>
        <pc:spChg chg="add mod">
          <ac:chgData name="#KWOK CHIN YUEN#" userId="f950141c-72dc-40af-bcc3-22354dadadd6" providerId="ADAL" clId="{1B6A07BB-DC95-4F72-8F7A-2906A4C9783E}" dt="2023-11-17T07:35:30.725" v="1170" actId="1076"/>
          <ac:spMkLst>
            <pc:docMk/>
            <pc:sldMk cId="1452869786" sldId="662"/>
            <ac:spMk id="47" creationId="{9FC9E0C3-8A0B-815F-2CF5-2EF3AED21719}"/>
          </ac:spMkLst>
        </pc:spChg>
        <pc:picChg chg="add mod">
          <ac:chgData name="#KWOK CHIN YUEN#" userId="f950141c-72dc-40af-bcc3-22354dadadd6" providerId="ADAL" clId="{1B6A07BB-DC95-4F72-8F7A-2906A4C9783E}" dt="2023-11-17T07:34:09.650" v="1114" actId="1076"/>
          <ac:picMkLst>
            <pc:docMk/>
            <pc:sldMk cId="1452869786" sldId="662"/>
            <ac:picMk id="34" creationId="{13F0C27E-E6B7-031C-3C67-4EAE8A9A04B8}"/>
          </ac:picMkLst>
        </pc:picChg>
        <pc:picChg chg="add mod">
          <ac:chgData name="#KWOK CHIN YUEN#" userId="f950141c-72dc-40af-bcc3-22354dadadd6" providerId="ADAL" clId="{1B6A07BB-DC95-4F72-8F7A-2906A4C9783E}" dt="2023-11-17T07:32:16.535" v="1082" actId="1076"/>
          <ac:picMkLst>
            <pc:docMk/>
            <pc:sldMk cId="1452869786" sldId="662"/>
            <ac:picMk id="44" creationId="{5C1CE00E-B59D-E982-9B00-95163F0D210C}"/>
          </ac:picMkLst>
        </pc:picChg>
        <pc:cxnChg chg="add del mod">
          <ac:chgData name="#KWOK CHIN YUEN#" userId="f950141c-72dc-40af-bcc3-22354dadadd6" providerId="ADAL" clId="{1B6A07BB-DC95-4F72-8F7A-2906A4C9783E}" dt="2023-11-17T07:25:50.257" v="962" actId="478"/>
          <ac:cxnSpMkLst>
            <pc:docMk/>
            <pc:sldMk cId="1452869786" sldId="662"/>
            <ac:cxnSpMk id="15" creationId="{F05E63C2-80B7-A46A-EA06-0DDAA92DB12C}"/>
          </ac:cxnSpMkLst>
        </pc:cxnChg>
        <pc:cxnChg chg="add del mod">
          <ac:chgData name="#KWOK CHIN YUEN#" userId="f950141c-72dc-40af-bcc3-22354dadadd6" providerId="ADAL" clId="{1B6A07BB-DC95-4F72-8F7A-2906A4C9783E}" dt="2023-11-17T07:25:50.257" v="962" actId="478"/>
          <ac:cxnSpMkLst>
            <pc:docMk/>
            <pc:sldMk cId="1452869786" sldId="662"/>
            <ac:cxnSpMk id="18" creationId="{027AEC26-4967-DC97-1AB8-4F591E4F6B0F}"/>
          </ac:cxnSpMkLst>
        </pc:cxnChg>
        <pc:cxnChg chg="add del mod">
          <ac:chgData name="#KWOK CHIN YUEN#" userId="f950141c-72dc-40af-bcc3-22354dadadd6" providerId="ADAL" clId="{1B6A07BB-DC95-4F72-8F7A-2906A4C9783E}" dt="2023-11-17T07:25:50.257" v="962" actId="478"/>
          <ac:cxnSpMkLst>
            <pc:docMk/>
            <pc:sldMk cId="1452869786" sldId="662"/>
            <ac:cxnSpMk id="19" creationId="{BE4DC780-41C3-5F68-E5CC-6069A24C985E}"/>
          </ac:cxnSpMkLst>
        </pc:cxnChg>
        <pc:cxnChg chg="add del mod">
          <ac:chgData name="#KWOK CHIN YUEN#" userId="f950141c-72dc-40af-bcc3-22354dadadd6" providerId="ADAL" clId="{1B6A07BB-DC95-4F72-8F7A-2906A4C9783E}" dt="2023-11-17T07:25:50.257" v="962" actId="478"/>
          <ac:cxnSpMkLst>
            <pc:docMk/>
            <pc:sldMk cId="1452869786" sldId="662"/>
            <ac:cxnSpMk id="23" creationId="{2B01D11B-17B7-F440-87B1-F534F3981CD9}"/>
          </ac:cxnSpMkLst>
        </pc:cxnChg>
        <pc:cxnChg chg="add del mod">
          <ac:chgData name="#KWOK CHIN YUEN#" userId="f950141c-72dc-40af-bcc3-22354dadadd6" providerId="ADAL" clId="{1B6A07BB-DC95-4F72-8F7A-2906A4C9783E}" dt="2023-11-17T07:25:50.257" v="962" actId="478"/>
          <ac:cxnSpMkLst>
            <pc:docMk/>
            <pc:sldMk cId="1452869786" sldId="662"/>
            <ac:cxnSpMk id="24" creationId="{D7AF5F67-EAFC-D511-F664-408A4C8C7EC7}"/>
          </ac:cxnSpMkLst>
        </pc:cxnChg>
        <pc:cxnChg chg="add mod">
          <ac:chgData name="#KWOK CHIN YUEN#" userId="f950141c-72dc-40af-bcc3-22354dadadd6" providerId="ADAL" clId="{1B6A07BB-DC95-4F72-8F7A-2906A4C9783E}" dt="2023-11-17T07:31:28.012" v="1076" actId="1076"/>
          <ac:cxnSpMkLst>
            <pc:docMk/>
            <pc:sldMk cId="1452869786" sldId="662"/>
            <ac:cxnSpMk id="41" creationId="{354DFB4B-5E60-6F5E-B8ED-974D7CFD135B}"/>
          </ac:cxnSpMkLst>
        </pc:cxnChg>
        <pc:cxnChg chg="add mod">
          <ac:chgData name="#KWOK CHIN YUEN#" userId="f950141c-72dc-40af-bcc3-22354dadadd6" providerId="ADAL" clId="{1B6A07BB-DC95-4F72-8F7A-2906A4C9783E}" dt="2023-11-17T07:31:44.270" v="1079" actId="1076"/>
          <ac:cxnSpMkLst>
            <pc:docMk/>
            <pc:sldMk cId="1452869786" sldId="662"/>
            <ac:cxnSpMk id="42" creationId="{8270EEC4-5D09-DC3B-4753-DE3938D45E07}"/>
          </ac:cxnSpMkLst>
        </pc:cxnChg>
      </pc:sldChg>
      <pc:sldChg chg="addSp modSp mod ord">
        <pc:chgData name="#KWOK CHIN YUEN#" userId="f950141c-72dc-40af-bcc3-22354dadadd6" providerId="ADAL" clId="{1B6A07BB-DC95-4F72-8F7A-2906A4C9783E}" dt="2023-11-17T12:11:17.060" v="4673" actId="113"/>
        <pc:sldMkLst>
          <pc:docMk/>
          <pc:sldMk cId="662646455" sldId="663"/>
        </pc:sldMkLst>
        <pc:spChg chg="mod">
          <ac:chgData name="#KWOK CHIN YUEN#" userId="f950141c-72dc-40af-bcc3-22354dadadd6" providerId="ADAL" clId="{1B6A07BB-DC95-4F72-8F7A-2906A4C9783E}" dt="2023-11-17T07:03:48.953" v="541" actId="404"/>
          <ac:spMkLst>
            <pc:docMk/>
            <pc:sldMk cId="662646455" sldId="663"/>
            <ac:spMk id="2" creationId="{00000000-0000-0000-0000-000000000000}"/>
          </ac:spMkLst>
        </pc:spChg>
        <pc:spChg chg="mod">
          <ac:chgData name="#KWOK CHIN YUEN#" userId="f950141c-72dc-40af-bcc3-22354dadadd6" providerId="ADAL" clId="{1B6A07BB-DC95-4F72-8F7A-2906A4C9783E}" dt="2023-11-17T06:58:23.966" v="479" actId="12"/>
          <ac:spMkLst>
            <pc:docMk/>
            <pc:sldMk cId="662646455" sldId="663"/>
            <ac:spMk id="3" creationId="{00000000-0000-0000-0000-000000000000}"/>
          </ac:spMkLst>
        </pc:spChg>
        <pc:spChg chg="add mod">
          <ac:chgData name="#KWOK CHIN YUEN#" userId="f950141c-72dc-40af-bcc3-22354dadadd6" providerId="ADAL" clId="{1B6A07BB-DC95-4F72-8F7A-2906A4C9783E}" dt="2023-11-17T12:11:17.060" v="4673" actId="113"/>
          <ac:spMkLst>
            <pc:docMk/>
            <pc:sldMk cId="662646455" sldId="663"/>
            <ac:spMk id="5" creationId="{DE7DE013-5C1F-6B24-DE16-C106D1DC1165}"/>
          </ac:spMkLst>
        </pc:spChg>
      </pc:sldChg>
      <pc:sldChg chg="modSp mod">
        <pc:chgData name="#KWOK CHIN YUEN#" userId="f950141c-72dc-40af-bcc3-22354dadadd6" providerId="ADAL" clId="{1B6A07BB-DC95-4F72-8F7A-2906A4C9783E}" dt="2023-11-17T09:24:32.170" v="3283" actId="12"/>
        <pc:sldMkLst>
          <pc:docMk/>
          <pc:sldMk cId="2308301092" sldId="664"/>
        </pc:sldMkLst>
        <pc:spChg chg="mod">
          <ac:chgData name="#KWOK CHIN YUEN#" userId="f950141c-72dc-40af-bcc3-22354dadadd6" providerId="ADAL" clId="{1B6A07BB-DC95-4F72-8F7A-2906A4C9783E}" dt="2023-11-17T09:24:32.170" v="3283" actId="12"/>
          <ac:spMkLst>
            <pc:docMk/>
            <pc:sldMk cId="2308301092" sldId="664"/>
            <ac:spMk id="3" creationId="{00000000-0000-0000-0000-000000000000}"/>
          </ac:spMkLst>
        </pc:spChg>
      </pc:sldChg>
      <pc:sldChg chg="modSp mod ord modShow">
        <pc:chgData name="#KWOK CHIN YUEN#" userId="f950141c-72dc-40af-bcc3-22354dadadd6" providerId="ADAL" clId="{1B6A07BB-DC95-4F72-8F7A-2906A4C9783E}" dt="2023-11-17T07:16:46.324" v="802" actId="729"/>
        <pc:sldMkLst>
          <pc:docMk/>
          <pc:sldMk cId="2379245182" sldId="665"/>
        </pc:sldMkLst>
        <pc:spChg chg="mod">
          <ac:chgData name="#KWOK CHIN YUEN#" userId="f950141c-72dc-40af-bcc3-22354dadadd6" providerId="ADAL" clId="{1B6A07BB-DC95-4F72-8F7A-2906A4C9783E}" dt="2023-11-17T06:57:27.411" v="474" actId="20577"/>
          <ac:spMkLst>
            <pc:docMk/>
            <pc:sldMk cId="2379245182" sldId="665"/>
            <ac:spMk id="2" creationId="{00000000-0000-0000-0000-000000000000}"/>
          </ac:spMkLst>
        </pc:spChg>
        <pc:spChg chg="mod">
          <ac:chgData name="#KWOK CHIN YUEN#" userId="f950141c-72dc-40af-bcc3-22354dadadd6" providerId="ADAL" clId="{1B6A07BB-DC95-4F72-8F7A-2906A4C9783E}" dt="2023-11-17T06:58:36.711" v="481" actId="12"/>
          <ac:spMkLst>
            <pc:docMk/>
            <pc:sldMk cId="2379245182" sldId="665"/>
            <ac:spMk id="3" creationId="{00000000-0000-0000-0000-000000000000}"/>
          </ac:spMkLst>
        </pc:spChg>
      </pc:sldChg>
      <pc:sldChg chg="addSp delSp modSp mod">
        <pc:chgData name="#KWOK CHIN YUEN#" userId="f950141c-72dc-40af-bcc3-22354dadadd6" providerId="ADAL" clId="{1B6A07BB-DC95-4F72-8F7A-2906A4C9783E}" dt="2023-11-17T12:12:34.936" v="4687" actId="20577"/>
        <pc:sldMkLst>
          <pc:docMk/>
          <pc:sldMk cId="2801598136" sldId="666"/>
        </pc:sldMkLst>
        <pc:spChg chg="del mod">
          <ac:chgData name="#KWOK CHIN YUEN#" userId="f950141c-72dc-40af-bcc3-22354dadadd6" providerId="ADAL" clId="{1B6A07BB-DC95-4F72-8F7A-2906A4C9783E}" dt="2023-11-17T07:12:26.626" v="771" actId="478"/>
          <ac:spMkLst>
            <pc:docMk/>
            <pc:sldMk cId="2801598136" sldId="666"/>
            <ac:spMk id="2" creationId="{00000000-0000-0000-0000-000000000000}"/>
          </ac:spMkLst>
        </pc:spChg>
        <pc:spChg chg="add mod">
          <ac:chgData name="#KWOK CHIN YUEN#" userId="f950141c-72dc-40af-bcc3-22354dadadd6" providerId="ADAL" clId="{1B6A07BB-DC95-4F72-8F7A-2906A4C9783E}" dt="2023-11-17T12:12:31.018" v="4685" actId="20577"/>
          <ac:spMkLst>
            <pc:docMk/>
            <pc:sldMk cId="2801598136" sldId="666"/>
            <ac:spMk id="2" creationId="{992A95DF-A837-8EB6-7165-EDE5CEBCA2BC}"/>
          </ac:spMkLst>
        </pc:spChg>
        <pc:spChg chg="mod">
          <ac:chgData name="#KWOK CHIN YUEN#" userId="f950141c-72dc-40af-bcc3-22354dadadd6" providerId="ADAL" clId="{1B6A07BB-DC95-4F72-8F7A-2906A4C9783E}" dt="2023-11-17T06:59:10.806" v="483" actId="12"/>
          <ac:spMkLst>
            <pc:docMk/>
            <pc:sldMk cId="2801598136" sldId="666"/>
            <ac:spMk id="3" creationId="{00000000-0000-0000-0000-000000000000}"/>
          </ac:spMkLst>
        </pc:spChg>
        <pc:spChg chg="mod">
          <ac:chgData name="#KWOK CHIN YUEN#" userId="f950141c-72dc-40af-bcc3-22354dadadd6" providerId="ADAL" clId="{1B6A07BB-DC95-4F72-8F7A-2906A4C9783E}" dt="2023-11-17T07:13:51.561" v="794" actId="404"/>
          <ac:spMkLst>
            <pc:docMk/>
            <pc:sldMk cId="2801598136" sldId="666"/>
            <ac:spMk id="6" creationId="{2D55FEB5-6F5E-C98A-29B3-4DB322B8014D}"/>
          </ac:spMkLst>
        </pc:spChg>
        <pc:spChg chg="add del mod">
          <ac:chgData name="#KWOK CHIN YUEN#" userId="f950141c-72dc-40af-bcc3-22354dadadd6" providerId="ADAL" clId="{1B6A07BB-DC95-4F72-8F7A-2906A4C9783E}" dt="2023-11-17T07:12:28.093" v="772" actId="478"/>
          <ac:spMkLst>
            <pc:docMk/>
            <pc:sldMk cId="2801598136" sldId="666"/>
            <ac:spMk id="8" creationId="{26E5C8D0-BC2F-3D22-8A1D-926B0D248B25}"/>
          </ac:spMkLst>
        </pc:spChg>
        <pc:spChg chg="add mod">
          <ac:chgData name="#KWOK CHIN YUEN#" userId="f950141c-72dc-40af-bcc3-22354dadadd6" providerId="ADAL" clId="{1B6A07BB-DC95-4F72-8F7A-2906A4C9783E}" dt="2023-11-17T12:12:34.936" v="4687" actId="20577"/>
          <ac:spMkLst>
            <pc:docMk/>
            <pc:sldMk cId="2801598136" sldId="666"/>
            <ac:spMk id="8" creationId="{F75128F1-4D06-2239-7F8A-7A38849C8A6A}"/>
          </ac:spMkLst>
        </pc:spChg>
        <pc:spChg chg="add mod">
          <ac:chgData name="#KWOK CHIN YUEN#" userId="f950141c-72dc-40af-bcc3-22354dadadd6" providerId="ADAL" clId="{1B6A07BB-DC95-4F72-8F7A-2906A4C9783E}" dt="2023-11-17T07:12:28.752" v="773"/>
          <ac:spMkLst>
            <pc:docMk/>
            <pc:sldMk cId="2801598136" sldId="666"/>
            <ac:spMk id="11" creationId="{C1DD6B2C-46DC-FA53-6BBF-9DB717C06DB2}"/>
          </ac:spMkLst>
        </pc:spChg>
        <pc:spChg chg="add del">
          <ac:chgData name="#KWOK CHIN YUEN#" userId="f950141c-72dc-40af-bcc3-22354dadadd6" providerId="ADAL" clId="{1B6A07BB-DC95-4F72-8F7A-2906A4C9783E}" dt="2023-11-17T12:12:04.607" v="4676" actId="478"/>
          <ac:spMkLst>
            <pc:docMk/>
            <pc:sldMk cId="2801598136" sldId="666"/>
            <ac:spMk id="24" creationId="{F3240CC7-3580-2240-0936-DB31CAE39494}"/>
          </ac:spMkLst>
        </pc:spChg>
        <pc:spChg chg="add del">
          <ac:chgData name="#KWOK CHIN YUEN#" userId="f950141c-72dc-40af-bcc3-22354dadadd6" providerId="ADAL" clId="{1B6A07BB-DC95-4F72-8F7A-2906A4C9783E}" dt="2023-11-17T12:12:04.607" v="4676" actId="478"/>
          <ac:spMkLst>
            <pc:docMk/>
            <pc:sldMk cId="2801598136" sldId="666"/>
            <ac:spMk id="25" creationId="{2244EA54-BEDD-2479-B679-F513F18CD941}"/>
          </ac:spMkLst>
        </pc:spChg>
        <pc:spChg chg="add del">
          <ac:chgData name="#KWOK CHIN YUEN#" userId="f950141c-72dc-40af-bcc3-22354dadadd6" providerId="ADAL" clId="{1B6A07BB-DC95-4F72-8F7A-2906A4C9783E}" dt="2023-11-17T12:12:04.607" v="4676" actId="478"/>
          <ac:spMkLst>
            <pc:docMk/>
            <pc:sldMk cId="2801598136" sldId="666"/>
            <ac:spMk id="30" creationId="{AFE70007-3711-A9D0-7FAE-F3654513ED50}"/>
          </ac:spMkLst>
        </pc:spChg>
        <pc:spChg chg="add del">
          <ac:chgData name="#KWOK CHIN YUEN#" userId="f950141c-72dc-40af-bcc3-22354dadadd6" providerId="ADAL" clId="{1B6A07BB-DC95-4F72-8F7A-2906A4C9783E}" dt="2023-11-17T12:12:04.607" v="4676" actId="478"/>
          <ac:spMkLst>
            <pc:docMk/>
            <pc:sldMk cId="2801598136" sldId="666"/>
            <ac:spMk id="34" creationId="{F1E9053F-F4FE-E03C-3AE2-5D233E9C9538}"/>
          </ac:spMkLst>
        </pc:spChg>
        <pc:spChg chg="del">
          <ac:chgData name="#KWOK CHIN YUEN#" userId="f950141c-72dc-40af-bcc3-22354dadadd6" providerId="ADAL" clId="{1B6A07BB-DC95-4F72-8F7A-2906A4C9783E}" dt="2023-11-17T12:12:04.607" v="4676" actId="478"/>
          <ac:spMkLst>
            <pc:docMk/>
            <pc:sldMk cId="2801598136" sldId="666"/>
            <ac:spMk id="35" creationId="{68DAC9CB-D9EC-C4F4-294A-203EF83B53F4}"/>
          </ac:spMkLst>
        </pc:spChg>
        <pc:cxnChg chg="add mod">
          <ac:chgData name="#KWOK CHIN YUEN#" userId="f950141c-72dc-40af-bcc3-22354dadadd6" providerId="ADAL" clId="{1B6A07BB-DC95-4F72-8F7A-2906A4C9783E}" dt="2023-11-17T12:12:18.733" v="4680" actId="1076"/>
          <ac:cxnSpMkLst>
            <pc:docMk/>
            <pc:sldMk cId="2801598136" sldId="666"/>
            <ac:cxnSpMk id="7" creationId="{130E44D9-D327-C483-3D84-F6E261D4E075}"/>
          </ac:cxnSpMkLst>
        </pc:cxnChg>
        <pc:cxnChg chg="add mod">
          <ac:chgData name="#KWOK CHIN YUEN#" userId="f950141c-72dc-40af-bcc3-22354dadadd6" providerId="ADAL" clId="{1B6A07BB-DC95-4F72-8F7A-2906A4C9783E}" dt="2023-11-17T12:12:28.037" v="4683" actId="1076"/>
          <ac:cxnSpMkLst>
            <pc:docMk/>
            <pc:sldMk cId="2801598136" sldId="666"/>
            <ac:cxnSpMk id="14" creationId="{B745BF03-ABE9-4BAB-0190-3FC43B010FEE}"/>
          </ac:cxnSpMkLst>
        </pc:cxnChg>
        <pc:cxnChg chg="add del mod">
          <ac:chgData name="#KWOK CHIN YUEN#" userId="f950141c-72dc-40af-bcc3-22354dadadd6" providerId="ADAL" clId="{1B6A07BB-DC95-4F72-8F7A-2906A4C9783E}" dt="2023-11-17T12:12:04.607" v="4676" actId="478"/>
          <ac:cxnSpMkLst>
            <pc:docMk/>
            <pc:sldMk cId="2801598136" sldId="666"/>
            <ac:cxnSpMk id="22" creationId="{F622EC75-F305-1517-4A96-78A839EDDB2D}"/>
          </ac:cxnSpMkLst>
        </pc:cxnChg>
        <pc:cxnChg chg="add del mod">
          <ac:chgData name="#KWOK CHIN YUEN#" userId="f950141c-72dc-40af-bcc3-22354dadadd6" providerId="ADAL" clId="{1B6A07BB-DC95-4F72-8F7A-2906A4C9783E}" dt="2023-11-17T12:12:04.607" v="4676" actId="478"/>
          <ac:cxnSpMkLst>
            <pc:docMk/>
            <pc:sldMk cId="2801598136" sldId="666"/>
            <ac:cxnSpMk id="23" creationId="{2A9644DD-3218-A293-6750-CF374389F296}"/>
          </ac:cxnSpMkLst>
        </pc:cxnChg>
      </pc:sldChg>
      <pc:sldChg chg="modSp mod">
        <pc:chgData name="#KWOK CHIN YUEN#" userId="f950141c-72dc-40af-bcc3-22354dadadd6" providerId="ADAL" clId="{1B6A07BB-DC95-4F72-8F7A-2906A4C9783E}" dt="2023-11-17T07:03:57.215" v="543" actId="404"/>
        <pc:sldMkLst>
          <pc:docMk/>
          <pc:sldMk cId="879898859" sldId="667"/>
        </pc:sldMkLst>
        <pc:spChg chg="mod">
          <ac:chgData name="#KWOK CHIN YUEN#" userId="f950141c-72dc-40af-bcc3-22354dadadd6" providerId="ADAL" clId="{1B6A07BB-DC95-4F72-8F7A-2906A4C9783E}" dt="2023-11-17T07:03:57.215" v="543" actId="404"/>
          <ac:spMkLst>
            <pc:docMk/>
            <pc:sldMk cId="879898859" sldId="667"/>
            <ac:spMk id="2" creationId="{00000000-0000-0000-0000-000000000000}"/>
          </ac:spMkLst>
        </pc:spChg>
        <pc:spChg chg="mod">
          <ac:chgData name="#KWOK CHIN YUEN#" userId="f950141c-72dc-40af-bcc3-22354dadadd6" providerId="ADAL" clId="{1B6A07BB-DC95-4F72-8F7A-2906A4C9783E}" dt="2023-11-17T06:58:11.663" v="477" actId="12"/>
          <ac:spMkLst>
            <pc:docMk/>
            <pc:sldMk cId="879898859" sldId="667"/>
            <ac:spMk id="3" creationId="{00000000-0000-0000-0000-000000000000}"/>
          </ac:spMkLst>
        </pc:spChg>
      </pc:sldChg>
      <pc:sldChg chg="addSp delSp modSp add mod">
        <pc:chgData name="#KWOK CHIN YUEN#" userId="f950141c-72dc-40af-bcc3-22354dadadd6" providerId="ADAL" clId="{1B6A07BB-DC95-4F72-8F7A-2906A4C9783E}" dt="2023-11-17T12:25:22.560" v="5051"/>
        <pc:sldMkLst>
          <pc:docMk/>
          <pc:sldMk cId="1133173700" sldId="668"/>
        </pc:sldMkLst>
        <pc:spChg chg="mod">
          <ac:chgData name="#KWOK CHIN YUEN#" userId="f950141c-72dc-40af-bcc3-22354dadadd6" providerId="ADAL" clId="{1B6A07BB-DC95-4F72-8F7A-2906A4C9783E}" dt="2023-11-17T12:12:08.611" v="4678" actId="1076"/>
          <ac:spMkLst>
            <pc:docMk/>
            <pc:sldMk cId="1133173700" sldId="668"/>
            <ac:spMk id="3" creationId="{00000000-0000-0000-0000-000000000000}"/>
          </ac:spMkLst>
        </pc:spChg>
        <pc:spChg chg="add mod">
          <ac:chgData name="#KWOK CHIN YUEN#" userId="f950141c-72dc-40af-bcc3-22354dadadd6" providerId="ADAL" clId="{1B6A07BB-DC95-4F72-8F7A-2906A4C9783E}" dt="2023-11-17T12:25:22.560" v="5051"/>
          <ac:spMkLst>
            <pc:docMk/>
            <pc:sldMk cId="1133173700" sldId="668"/>
            <ac:spMk id="5" creationId="{2A477570-CF71-5977-13AE-0D005BC27F4B}"/>
          </ac:spMkLst>
        </pc:spChg>
        <pc:spChg chg="mod">
          <ac:chgData name="#KWOK CHIN YUEN#" userId="f950141c-72dc-40af-bcc3-22354dadadd6" providerId="ADAL" clId="{1B6A07BB-DC95-4F72-8F7A-2906A4C9783E}" dt="2023-11-17T07:07:15.109" v="623" actId="20577"/>
          <ac:spMkLst>
            <pc:docMk/>
            <pc:sldMk cId="1133173700" sldId="668"/>
            <ac:spMk id="12" creationId="{64FD5456-8C2C-D186-263A-E4B92E576577}"/>
          </ac:spMkLst>
        </pc:spChg>
        <pc:spChg chg="add mod">
          <ac:chgData name="#KWOK CHIN YUEN#" userId="f950141c-72dc-40af-bcc3-22354dadadd6" providerId="ADAL" clId="{1B6A07BB-DC95-4F72-8F7A-2906A4C9783E}" dt="2023-11-17T07:09:00.313" v="709" actId="20577"/>
          <ac:spMkLst>
            <pc:docMk/>
            <pc:sldMk cId="1133173700" sldId="668"/>
            <ac:spMk id="16" creationId="{B5C9312B-5504-CBD3-E221-A161023841AF}"/>
          </ac:spMkLst>
        </pc:spChg>
        <pc:spChg chg="add mod">
          <ac:chgData name="#KWOK CHIN YUEN#" userId="f950141c-72dc-40af-bcc3-22354dadadd6" providerId="ADAL" clId="{1B6A07BB-DC95-4F72-8F7A-2906A4C9783E}" dt="2023-11-17T07:08:11.382" v="638" actId="20577"/>
          <ac:spMkLst>
            <pc:docMk/>
            <pc:sldMk cId="1133173700" sldId="668"/>
            <ac:spMk id="18" creationId="{D91103D3-257C-380A-F456-7483BF25F993}"/>
          </ac:spMkLst>
        </pc:spChg>
        <pc:spChg chg="mod">
          <ac:chgData name="#KWOK CHIN YUEN#" userId="f950141c-72dc-40af-bcc3-22354dadadd6" providerId="ADAL" clId="{1B6A07BB-DC95-4F72-8F7A-2906A4C9783E}" dt="2023-11-17T07:10:18.198" v="752" actId="20577"/>
          <ac:spMkLst>
            <pc:docMk/>
            <pc:sldMk cId="1133173700" sldId="668"/>
            <ac:spMk id="24" creationId="{A6BAB60D-2669-4845-0009-7D3562200482}"/>
          </ac:spMkLst>
        </pc:spChg>
        <pc:spChg chg="add mod">
          <ac:chgData name="#KWOK CHIN YUEN#" userId="f950141c-72dc-40af-bcc3-22354dadadd6" providerId="ADAL" clId="{1B6A07BB-DC95-4F72-8F7A-2906A4C9783E}" dt="2023-11-17T07:08:40.585" v="695" actId="1076"/>
          <ac:spMkLst>
            <pc:docMk/>
            <pc:sldMk cId="1133173700" sldId="668"/>
            <ac:spMk id="25" creationId="{94D8A402-71F7-C928-45A5-C80293B2590B}"/>
          </ac:spMkLst>
        </pc:spChg>
        <pc:spChg chg="mod">
          <ac:chgData name="#KWOK CHIN YUEN#" userId="f950141c-72dc-40af-bcc3-22354dadadd6" providerId="ADAL" clId="{1B6A07BB-DC95-4F72-8F7A-2906A4C9783E}" dt="2023-11-17T07:10:47.407" v="761" actId="1076"/>
          <ac:spMkLst>
            <pc:docMk/>
            <pc:sldMk cId="1133173700" sldId="668"/>
            <ac:spMk id="29" creationId="{3F8C7780-F530-4041-D990-CA7A36E87A70}"/>
          </ac:spMkLst>
        </pc:spChg>
        <pc:spChg chg="mod">
          <ac:chgData name="#KWOK CHIN YUEN#" userId="f950141c-72dc-40af-bcc3-22354dadadd6" providerId="ADAL" clId="{1B6A07BB-DC95-4F72-8F7A-2906A4C9783E}" dt="2023-11-17T07:10:47.407" v="761" actId="1076"/>
          <ac:spMkLst>
            <pc:docMk/>
            <pc:sldMk cId="1133173700" sldId="668"/>
            <ac:spMk id="30" creationId="{D17247DF-3914-6D2D-DB03-7BD068558F28}"/>
          </ac:spMkLst>
        </pc:spChg>
        <pc:spChg chg="mod">
          <ac:chgData name="#KWOK CHIN YUEN#" userId="f950141c-72dc-40af-bcc3-22354dadadd6" providerId="ADAL" clId="{1B6A07BB-DC95-4F72-8F7A-2906A4C9783E}" dt="2023-11-17T07:13:18.954" v="780" actId="1076"/>
          <ac:spMkLst>
            <pc:docMk/>
            <pc:sldMk cId="1133173700" sldId="668"/>
            <ac:spMk id="33" creationId="{CDBAE29E-99C1-7D7D-6B27-433F5F4D730E}"/>
          </ac:spMkLst>
        </pc:spChg>
        <pc:spChg chg="mod">
          <ac:chgData name="#KWOK CHIN YUEN#" userId="f950141c-72dc-40af-bcc3-22354dadadd6" providerId="ADAL" clId="{1B6A07BB-DC95-4F72-8F7A-2906A4C9783E}" dt="2023-11-17T07:09:30.742" v="746" actId="404"/>
          <ac:spMkLst>
            <pc:docMk/>
            <pc:sldMk cId="1133173700" sldId="668"/>
            <ac:spMk id="35" creationId="{A90F170C-28FC-9A18-D0A1-D7ABE793A05F}"/>
          </ac:spMkLst>
        </pc:spChg>
        <pc:spChg chg="del">
          <ac:chgData name="#KWOK CHIN YUEN#" userId="f950141c-72dc-40af-bcc3-22354dadadd6" providerId="ADAL" clId="{1B6A07BB-DC95-4F72-8F7A-2906A4C9783E}" dt="2023-11-17T07:04:37.245" v="548" actId="478"/>
          <ac:spMkLst>
            <pc:docMk/>
            <pc:sldMk cId="1133173700" sldId="668"/>
            <ac:spMk id="40" creationId="{ABE915D4-CBFC-F462-0A75-E278400F8F8F}"/>
          </ac:spMkLst>
        </pc:spChg>
        <pc:spChg chg="del">
          <ac:chgData name="#KWOK CHIN YUEN#" userId="f950141c-72dc-40af-bcc3-22354dadadd6" providerId="ADAL" clId="{1B6A07BB-DC95-4F72-8F7A-2906A4C9783E}" dt="2023-11-17T07:04:32.680" v="547" actId="478"/>
          <ac:spMkLst>
            <pc:docMk/>
            <pc:sldMk cId="1133173700" sldId="668"/>
            <ac:spMk id="51" creationId="{52BC95EF-1EA6-8D61-7D24-81393977A9C9}"/>
          </ac:spMkLst>
        </pc:spChg>
        <pc:spChg chg="del">
          <ac:chgData name="#KWOK CHIN YUEN#" userId="f950141c-72dc-40af-bcc3-22354dadadd6" providerId="ADAL" clId="{1B6A07BB-DC95-4F72-8F7A-2906A4C9783E}" dt="2023-11-17T07:04:30.581" v="545" actId="478"/>
          <ac:spMkLst>
            <pc:docMk/>
            <pc:sldMk cId="1133173700" sldId="668"/>
            <ac:spMk id="52" creationId="{DDBEF5C2-A2D1-F3EA-4FB0-0CBBBE477C90}"/>
          </ac:spMkLst>
        </pc:spChg>
        <pc:spChg chg="del">
          <ac:chgData name="#KWOK CHIN YUEN#" userId="f950141c-72dc-40af-bcc3-22354dadadd6" providerId="ADAL" clId="{1B6A07BB-DC95-4F72-8F7A-2906A4C9783E}" dt="2023-11-17T07:04:43.001" v="550" actId="478"/>
          <ac:spMkLst>
            <pc:docMk/>
            <pc:sldMk cId="1133173700" sldId="668"/>
            <ac:spMk id="53" creationId="{4E62F5A2-DC46-1546-E959-222FCF355930}"/>
          </ac:spMkLst>
        </pc:spChg>
        <pc:spChg chg="del">
          <ac:chgData name="#KWOK CHIN YUEN#" userId="f950141c-72dc-40af-bcc3-22354dadadd6" providerId="ADAL" clId="{1B6A07BB-DC95-4F72-8F7A-2906A4C9783E}" dt="2023-11-17T07:04:43.760" v="551" actId="478"/>
          <ac:spMkLst>
            <pc:docMk/>
            <pc:sldMk cId="1133173700" sldId="668"/>
            <ac:spMk id="54" creationId="{FF2A5633-1EE7-7F0C-8E79-B89291A153A1}"/>
          </ac:spMkLst>
        </pc:spChg>
        <pc:cxnChg chg="add mod">
          <ac:chgData name="#KWOK CHIN YUEN#" userId="f950141c-72dc-40af-bcc3-22354dadadd6" providerId="ADAL" clId="{1B6A07BB-DC95-4F72-8F7A-2906A4C9783E}" dt="2023-11-17T07:07:54.992" v="630" actId="1076"/>
          <ac:cxnSpMkLst>
            <pc:docMk/>
            <pc:sldMk cId="1133173700" sldId="668"/>
            <ac:cxnSpMk id="9" creationId="{FAD46447-300C-5044-C59D-9EC1E45247FA}"/>
          </ac:cxnSpMkLst>
        </pc:cxnChg>
        <pc:cxnChg chg="add mod">
          <ac:chgData name="#KWOK CHIN YUEN#" userId="f950141c-72dc-40af-bcc3-22354dadadd6" providerId="ADAL" clId="{1B6A07BB-DC95-4F72-8F7A-2906A4C9783E}" dt="2023-11-17T07:09:07.174" v="711" actId="1076"/>
          <ac:cxnSpMkLst>
            <pc:docMk/>
            <pc:sldMk cId="1133173700" sldId="668"/>
            <ac:cxnSpMk id="17" creationId="{4C6327F7-409C-D8F2-8A4B-610933588E18}"/>
          </ac:cxnSpMkLst>
        </pc:cxnChg>
        <pc:cxnChg chg="add mod">
          <ac:chgData name="#KWOK CHIN YUEN#" userId="f950141c-72dc-40af-bcc3-22354dadadd6" providerId="ADAL" clId="{1B6A07BB-DC95-4F72-8F7A-2906A4C9783E}" dt="2023-11-17T07:08:16.737" v="640" actId="1076"/>
          <ac:cxnSpMkLst>
            <pc:docMk/>
            <pc:sldMk cId="1133173700" sldId="668"/>
            <ac:cxnSpMk id="19" creationId="{9794291F-C795-5290-2D9F-3FB29DA45B08}"/>
          </ac:cxnSpMkLst>
        </pc:cxnChg>
        <pc:cxnChg chg="mod">
          <ac:chgData name="#KWOK CHIN YUEN#" userId="f950141c-72dc-40af-bcc3-22354dadadd6" providerId="ADAL" clId="{1B6A07BB-DC95-4F72-8F7A-2906A4C9783E}" dt="2023-11-17T07:11:20.413" v="766" actId="14100"/>
          <ac:cxnSpMkLst>
            <pc:docMk/>
            <pc:sldMk cId="1133173700" sldId="668"/>
            <ac:cxnSpMk id="31" creationId="{E02F3C9E-1EF4-F8F6-8EA3-5F03D66ABFD6}"/>
          </ac:cxnSpMkLst>
        </pc:cxnChg>
        <pc:cxnChg chg="add del mod">
          <ac:chgData name="#KWOK CHIN YUEN#" userId="f950141c-72dc-40af-bcc3-22354dadadd6" providerId="ADAL" clId="{1B6A07BB-DC95-4F72-8F7A-2906A4C9783E}" dt="2023-11-17T07:04:50.491" v="555" actId="14100"/>
          <ac:cxnSpMkLst>
            <pc:docMk/>
            <pc:sldMk cId="1133173700" sldId="668"/>
            <ac:cxnSpMk id="34" creationId="{24F234BC-D02F-7092-FAF9-EB9C37E2D323}"/>
          </ac:cxnSpMkLst>
        </pc:cxnChg>
        <pc:cxnChg chg="del mod">
          <ac:chgData name="#KWOK CHIN YUEN#" userId="f950141c-72dc-40af-bcc3-22354dadadd6" providerId="ADAL" clId="{1B6A07BB-DC95-4F72-8F7A-2906A4C9783E}" dt="2023-11-17T07:04:30.581" v="545" actId="478"/>
          <ac:cxnSpMkLst>
            <pc:docMk/>
            <pc:sldMk cId="1133173700" sldId="668"/>
            <ac:cxnSpMk id="42" creationId="{F5F1F5E8-E8A8-38E0-B948-80ADA9D50120}"/>
          </ac:cxnSpMkLst>
        </pc:cxnChg>
        <pc:cxnChg chg="del">
          <ac:chgData name="#KWOK CHIN YUEN#" userId="f950141c-72dc-40af-bcc3-22354dadadd6" providerId="ADAL" clId="{1B6A07BB-DC95-4F72-8F7A-2906A4C9783E}" dt="2023-11-17T07:04:31.498" v="546" actId="478"/>
          <ac:cxnSpMkLst>
            <pc:docMk/>
            <pc:sldMk cId="1133173700" sldId="668"/>
            <ac:cxnSpMk id="44" creationId="{28D0D87F-E5A6-ED96-DB7D-CA29CB48A12D}"/>
          </ac:cxnSpMkLst>
        </pc:cxnChg>
      </pc:sldChg>
      <pc:sldChg chg="addSp delSp modSp add mod ord modAnim">
        <pc:chgData name="#KWOK CHIN YUEN#" userId="f950141c-72dc-40af-bcc3-22354dadadd6" providerId="ADAL" clId="{1B6A07BB-DC95-4F72-8F7A-2906A4C9783E}" dt="2023-11-17T12:09:39.823" v="4601"/>
        <pc:sldMkLst>
          <pc:docMk/>
          <pc:sldMk cId="3859128940" sldId="669"/>
        </pc:sldMkLst>
        <pc:spChg chg="mod">
          <ac:chgData name="#KWOK CHIN YUEN#" userId="f950141c-72dc-40af-bcc3-22354dadadd6" providerId="ADAL" clId="{1B6A07BB-DC95-4F72-8F7A-2906A4C9783E}" dt="2023-11-17T08:56:50.543" v="2939" actId="1076"/>
          <ac:spMkLst>
            <pc:docMk/>
            <pc:sldMk cId="3859128940" sldId="669"/>
            <ac:spMk id="3" creationId="{00000000-0000-0000-0000-000000000000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6" creationId="{2EBD55C0-381D-65FB-D302-2BF2BFE74BC6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7" creationId="{AEEC63D6-FE9F-7E6A-0E43-32FACFB7B3B6}"/>
          </ac:spMkLst>
        </pc:spChg>
        <pc:spChg chg="add del">
          <ac:chgData name="#KWOK CHIN YUEN#" userId="f950141c-72dc-40af-bcc3-22354dadadd6" providerId="ADAL" clId="{1B6A07BB-DC95-4F72-8F7A-2906A4C9783E}" dt="2023-11-17T07:38:35.574" v="1189" actId="478"/>
          <ac:spMkLst>
            <pc:docMk/>
            <pc:sldMk cId="3859128940" sldId="669"/>
            <ac:spMk id="8" creationId="{609DD370-2381-A2B4-9B4F-FED3515A5F08}"/>
          </ac:spMkLst>
        </pc:spChg>
        <pc:spChg chg="add del mod">
          <ac:chgData name="#KWOK CHIN YUEN#" userId="f950141c-72dc-40af-bcc3-22354dadadd6" providerId="ADAL" clId="{1B6A07BB-DC95-4F72-8F7A-2906A4C9783E}" dt="2023-11-17T07:39:03.443" v="1199"/>
          <ac:spMkLst>
            <pc:docMk/>
            <pc:sldMk cId="3859128940" sldId="669"/>
            <ac:spMk id="9" creationId="{C08878BD-E8C8-E4E7-DA5A-147DF3482FBF}"/>
          </ac:spMkLst>
        </pc:spChg>
        <pc:spChg chg="add del mod">
          <ac:chgData name="#KWOK CHIN YUEN#" userId="f950141c-72dc-40af-bcc3-22354dadadd6" providerId="ADAL" clId="{1B6A07BB-DC95-4F72-8F7A-2906A4C9783E}" dt="2023-11-17T07:39:21.131" v="1200" actId="478"/>
          <ac:spMkLst>
            <pc:docMk/>
            <pc:sldMk cId="3859128940" sldId="669"/>
            <ac:spMk id="10" creationId="{0FE526B2-DF00-3901-02C4-02A843C9CBD0}"/>
          </ac:spMkLst>
        </pc:spChg>
        <pc:spChg chg="del mod">
          <ac:chgData name="#KWOK CHIN YUEN#" userId="f950141c-72dc-40af-bcc3-22354dadadd6" providerId="ADAL" clId="{1B6A07BB-DC95-4F72-8F7A-2906A4C9783E}" dt="2023-11-17T07:44:32.279" v="1351" actId="478"/>
          <ac:spMkLst>
            <pc:docMk/>
            <pc:sldMk cId="3859128940" sldId="669"/>
            <ac:spMk id="12" creationId="{ED4551BD-4D01-21D7-AD04-01F3CE6B0111}"/>
          </ac:spMkLst>
        </pc:spChg>
        <pc:spChg chg="del">
          <ac:chgData name="#KWOK CHIN YUEN#" userId="f950141c-72dc-40af-bcc3-22354dadadd6" providerId="ADAL" clId="{1B6A07BB-DC95-4F72-8F7A-2906A4C9783E}" dt="2023-11-17T07:36:13.266" v="1173" actId="478"/>
          <ac:spMkLst>
            <pc:docMk/>
            <pc:sldMk cId="3859128940" sldId="669"/>
            <ac:spMk id="13" creationId="{4B26D8B9-CC9E-9D1B-3FD1-3E1E076174CF}"/>
          </ac:spMkLst>
        </pc:spChg>
        <pc:spChg chg="del">
          <ac:chgData name="#KWOK CHIN YUEN#" userId="f950141c-72dc-40af-bcc3-22354dadadd6" providerId="ADAL" clId="{1B6A07BB-DC95-4F72-8F7A-2906A4C9783E}" dt="2023-11-17T07:36:13.266" v="1173" actId="478"/>
          <ac:spMkLst>
            <pc:docMk/>
            <pc:sldMk cId="3859128940" sldId="669"/>
            <ac:spMk id="14" creationId="{59A1276B-0DBC-E104-9E1E-B0259A70D9F4}"/>
          </ac:spMkLst>
        </pc:spChg>
        <pc:spChg chg="add del mod">
          <ac:chgData name="#KWOK CHIN YUEN#" userId="f950141c-72dc-40af-bcc3-22354dadadd6" providerId="ADAL" clId="{1B6A07BB-DC95-4F72-8F7A-2906A4C9783E}" dt="2023-11-17T07:44:29.056" v="1350" actId="478"/>
          <ac:spMkLst>
            <pc:docMk/>
            <pc:sldMk cId="3859128940" sldId="669"/>
            <ac:spMk id="15" creationId="{D2FF7BA4-1B7A-8E8A-414C-964172423D51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15" creationId="{DC1FBCF9-036C-FBAC-5EDD-0F50D9D146CE}"/>
          </ac:spMkLst>
        </pc:spChg>
        <pc:spChg chg="add mod">
          <ac:chgData name="#KWOK CHIN YUEN#" userId="f950141c-72dc-40af-bcc3-22354dadadd6" providerId="ADAL" clId="{1B6A07BB-DC95-4F72-8F7A-2906A4C9783E}" dt="2023-11-17T08:09:22.577" v="1646" actId="14100"/>
          <ac:spMkLst>
            <pc:docMk/>
            <pc:sldMk cId="3859128940" sldId="669"/>
            <ac:spMk id="16" creationId="{802554FB-B318-43B6-0E8C-6778795EB9D1}"/>
          </ac:spMkLst>
        </pc:spChg>
        <pc:spChg chg="add mod">
          <ac:chgData name="#KWOK CHIN YUEN#" userId="f950141c-72dc-40af-bcc3-22354dadadd6" providerId="ADAL" clId="{1B6A07BB-DC95-4F72-8F7A-2906A4C9783E}" dt="2023-11-17T08:09:27.497" v="1650" actId="14100"/>
          <ac:spMkLst>
            <pc:docMk/>
            <pc:sldMk cId="3859128940" sldId="669"/>
            <ac:spMk id="17" creationId="{77AAA18C-C8AB-AAD0-5A18-4F56CEC64052}"/>
          </ac:spMkLst>
        </pc:spChg>
        <pc:spChg chg="add mod">
          <ac:chgData name="#KWOK CHIN YUEN#" userId="f950141c-72dc-40af-bcc3-22354dadadd6" providerId="ADAL" clId="{1B6A07BB-DC95-4F72-8F7A-2906A4C9783E}" dt="2023-11-17T08:09:32.093" v="1654" actId="14100"/>
          <ac:spMkLst>
            <pc:docMk/>
            <pc:sldMk cId="3859128940" sldId="669"/>
            <ac:spMk id="18" creationId="{7EC16F0B-2696-E5BE-242F-8CF7FCBA79D9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19" creationId="{5D44E746-E0D1-1C94-D679-DF3BB5E1C10C}"/>
          </ac:spMkLst>
        </pc:spChg>
        <pc:spChg chg="add del mod">
          <ac:chgData name="#KWOK CHIN YUEN#" userId="f950141c-72dc-40af-bcc3-22354dadadd6" providerId="ADAL" clId="{1B6A07BB-DC95-4F72-8F7A-2906A4C9783E}" dt="2023-11-17T08:08:52.036" v="1640" actId="20577"/>
          <ac:spMkLst>
            <pc:docMk/>
            <pc:sldMk cId="3859128940" sldId="669"/>
            <ac:spMk id="20" creationId="{34D60D34-CA55-3C49-93C2-E830A9164C63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23" creationId="{3E7B8A0E-64DF-FA50-7788-0A3175A6FF8C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24" creationId="{CC460FDC-6CC9-BF36-43DB-97DC46790F63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25" creationId="{B9BEC82C-AA0B-2C90-0304-BCF581C01E0F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26" creationId="{64D60AE4-EBA0-F284-622B-F109FB162B7C}"/>
          </ac:spMkLst>
        </pc:spChg>
        <pc:spChg chg="mod">
          <ac:chgData name="#KWOK CHIN YUEN#" userId="f950141c-72dc-40af-bcc3-22354dadadd6" providerId="ADAL" clId="{1B6A07BB-DC95-4F72-8F7A-2906A4C9783E}" dt="2023-11-17T07:46:30.501" v="1355"/>
          <ac:spMkLst>
            <pc:docMk/>
            <pc:sldMk cId="3859128940" sldId="669"/>
            <ac:spMk id="26" creationId="{DC414251-2EB5-671F-BC70-B25FFC6009EE}"/>
          </ac:spMkLst>
        </pc:spChg>
        <pc:spChg chg="mod">
          <ac:chgData name="#KWOK CHIN YUEN#" userId="f950141c-72dc-40af-bcc3-22354dadadd6" providerId="ADAL" clId="{1B6A07BB-DC95-4F72-8F7A-2906A4C9783E}" dt="2023-11-17T07:46:30.501" v="1355"/>
          <ac:spMkLst>
            <pc:docMk/>
            <pc:sldMk cId="3859128940" sldId="669"/>
            <ac:spMk id="27" creationId="{610EB7EF-73F1-8980-75B6-98FAF4F2B14F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27" creationId="{CE38645E-B8A0-5F2F-3754-4AE424113AA2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28" creationId="{848DC985-EB2A-EF15-134C-81B51EE24D77}"/>
          </ac:spMkLst>
        </pc:spChg>
        <pc:spChg chg="mod">
          <ac:chgData name="#KWOK CHIN YUEN#" userId="f950141c-72dc-40af-bcc3-22354dadadd6" providerId="ADAL" clId="{1B6A07BB-DC95-4F72-8F7A-2906A4C9783E}" dt="2023-11-17T07:46:30.501" v="1355"/>
          <ac:spMkLst>
            <pc:docMk/>
            <pc:sldMk cId="3859128940" sldId="669"/>
            <ac:spMk id="28" creationId="{992235AF-65FF-8A05-59CF-FA421D8DBF95}"/>
          </ac:spMkLst>
        </pc:spChg>
        <pc:spChg chg="mod">
          <ac:chgData name="#KWOK CHIN YUEN#" userId="f950141c-72dc-40af-bcc3-22354dadadd6" providerId="ADAL" clId="{1B6A07BB-DC95-4F72-8F7A-2906A4C9783E}" dt="2023-11-17T07:46:30.501" v="1355"/>
          <ac:spMkLst>
            <pc:docMk/>
            <pc:sldMk cId="3859128940" sldId="669"/>
            <ac:spMk id="29" creationId="{8BD44EF7-18C4-3F1F-02C3-E89C6B15ED90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29" creationId="{A356B98F-CE7B-40BB-8FDE-37D3A296F64C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30" creationId="{017CAF17-D777-2F43-6E4F-314EDCB242A1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31" creationId="{F7C771A2-8196-ECFA-AC6A-F6BC03FC1105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34" creationId="{BEC13AF0-A7AC-5A3A-A295-823D2E89DE17}"/>
          </ac:spMkLst>
        </pc:spChg>
        <pc:spChg chg="del mod">
          <ac:chgData name="#KWOK CHIN YUEN#" userId="f950141c-72dc-40af-bcc3-22354dadadd6" providerId="ADAL" clId="{1B6A07BB-DC95-4F72-8F7A-2906A4C9783E}" dt="2023-11-17T07:46:11.236" v="1354" actId="478"/>
          <ac:spMkLst>
            <pc:docMk/>
            <pc:sldMk cId="3859128940" sldId="669"/>
            <ac:spMk id="36" creationId="{54899905-0657-F641-9760-64B446FC7488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36" creationId="{628E29D6-2E7B-4515-E416-A1E0812A7E43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37" creationId="{6E05A74A-8B73-AE5B-DBDF-C3F3A1B38401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38" creationId="{B7E16B7F-E9E6-AE2E-68F3-AF094C7E0599}"/>
          </ac:spMkLst>
        </pc:spChg>
        <pc:spChg chg="del mod">
          <ac:chgData name="#KWOK CHIN YUEN#" userId="f950141c-72dc-40af-bcc3-22354dadadd6" providerId="ADAL" clId="{1B6A07BB-DC95-4F72-8F7A-2906A4C9783E}" dt="2023-11-17T07:56:43.048" v="1390" actId="478"/>
          <ac:spMkLst>
            <pc:docMk/>
            <pc:sldMk cId="3859128940" sldId="669"/>
            <ac:spMk id="38" creationId="{ECDF9A05-1C7B-1CD1-0936-908C3858C704}"/>
          </ac:spMkLst>
        </pc:spChg>
        <pc:spChg chg="del mod">
          <ac:chgData name="#KWOK CHIN YUEN#" userId="f950141c-72dc-40af-bcc3-22354dadadd6" providerId="ADAL" clId="{1B6A07BB-DC95-4F72-8F7A-2906A4C9783E}" dt="2023-11-17T07:56:43.048" v="1390" actId="478"/>
          <ac:spMkLst>
            <pc:docMk/>
            <pc:sldMk cId="3859128940" sldId="669"/>
            <ac:spMk id="39" creationId="{92585B6F-B860-6E31-A288-81CB1B8ECE73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39" creationId="{E0E5D6F0-B119-73FB-7628-6B43DF9F6C60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40" creationId="{20BCDF6B-E847-A4CD-CEEF-316626C8CFD0}"/>
          </ac:spMkLst>
        </pc:spChg>
        <pc:spChg chg="add mod">
          <ac:chgData name="#KWOK CHIN YUEN#" userId="f950141c-72dc-40af-bcc3-22354dadadd6" providerId="ADAL" clId="{1B6A07BB-DC95-4F72-8F7A-2906A4C9783E}" dt="2023-11-17T11:23:30.911" v="4093"/>
          <ac:spMkLst>
            <pc:docMk/>
            <pc:sldMk cId="3859128940" sldId="669"/>
            <ac:spMk id="40" creationId="{662FD1D9-C92D-02B7-9303-8CB6D18C5AF7}"/>
          </ac:spMkLst>
        </pc:spChg>
        <pc:spChg chg="add mod">
          <ac:chgData name="#KWOK CHIN YUEN#" userId="f950141c-72dc-40af-bcc3-22354dadadd6" providerId="ADAL" clId="{1B6A07BB-DC95-4F72-8F7A-2906A4C9783E}" dt="2023-11-17T11:25:26.680" v="4107" actId="1037"/>
          <ac:spMkLst>
            <pc:docMk/>
            <pc:sldMk cId="3859128940" sldId="669"/>
            <ac:spMk id="41" creationId="{089DE400-142E-C33A-3675-8E5105377108}"/>
          </ac:spMkLst>
        </pc:spChg>
        <pc:spChg chg="add mod">
          <ac:chgData name="#KWOK CHIN YUEN#" userId="f950141c-72dc-40af-bcc3-22354dadadd6" providerId="ADAL" clId="{1B6A07BB-DC95-4F72-8F7A-2906A4C9783E}" dt="2023-11-17T11:25:26.680" v="4107" actId="1037"/>
          <ac:spMkLst>
            <pc:docMk/>
            <pc:sldMk cId="3859128940" sldId="669"/>
            <ac:spMk id="42" creationId="{52401B5A-ADD2-BA7C-662C-7D814C773D83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43" creationId="{5A807E1C-6EDC-DDE3-C8C2-71B6854DF8B7}"/>
          </ac:spMkLst>
        </pc:spChg>
        <pc:spChg chg="add mod">
          <ac:chgData name="#KWOK CHIN YUEN#" userId="f950141c-72dc-40af-bcc3-22354dadadd6" providerId="ADAL" clId="{1B6A07BB-DC95-4F72-8F7A-2906A4C9783E}" dt="2023-11-17T11:25:26.680" v="4107" actId="1037"/>
          <ac:spMkLst>
            <pc:docMk/>
            <pc:sldMk cId="3859128940" sldId="669"/>
            <ac:spMk id="43" creationId="{CB69FF6A-AD8B-5BDA-009B-9E286BD92587}"/>
          </ac:spMkLst>
        </pc:spChg>
        <pc:spChg chg="del mod">
          <ac:chgData name="#KWOK CHIN YUEN#" userId="f950141c-72dc-40af-bcc3-22354dadadd6" providerId="ADAL" clId="{1B6A07BB-DC95-4F72-8F7A-2906A4C9783E}" dt="2023-11-17T08:02:41.351" v="1482" actId="478"/>
          <ac:spMkLst>
            <pc:docMk/>
            <pc:sldMk cId="3859128940" sldId="669"/>
            <ac:spMk id="45" creationId="{D20BEEC0-C010-D225-4C8D-625749259A11}"/>
          </ac:spMkLst>
        </pc:spChg>
        <pc:spChg chg="del mod">
          <ac:chgData name="#KWOK CHIN YUEN#" userId="f950141c-72dc-40af-bcc3-22354dadadd6" providerId="ADAL" clId="{1B6A07BB-DC95-4F72-8F7A-2906A4C9783E}" dt="2023-11-17T07:39:22.463" v="1201" actId="478"/>
          <ac:spMkLst>
            <pc:docMk/>
            <pc:sldMk cId="3859128940" sldId="669"/>
            <ac:spMk id="46" creationId="{D70E997C-F0BE-B4BC-5625-351DCE0233F0}"/>
          </ac:spMkLst>
        </pc:spChg>
        <pc:spChg chg="del mod">
          <ac:chgData name="#KWOK CHIN YUEN#" userId="f950141c-72dc-40af-bcc3-22354dadadd6" providerId="ADAL" clId="{1B6A07BB-DC95-4F72-8F7A-2906A4C9783E}" dt="2023-11-17T07:39:24.126" v="1202" actId="478"/>
          <ac:spMkLst>
            <pc:docMk/>
            <pc:sldMk cId="3859128940" sldId="669"/>
            <ac:spMk id="47" creationId="{9FC9E0C3-8A0B-815F-2CF5-2EF3AED21719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48" creationId="{23586481-8210-CD65-7EA7-9285F53DB046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49" creationId="{BEA11E7E-FE9D-E08A-41EA-205600A59E8B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52" creationId="{70BAC25B-F679-346E-675E-C817E48B03C0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54" creationId="{188AE8B9-EF99-6596-7EBC-5E3E5D56288B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57" creationId="{705E0917-9AC5-D895-427C-D87AE5E6C4ED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58" creationId="{E222A39E-118F-AD9B-A761-0D33DD8D69D7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60" creationId="{278DE400-DA27-E421-0DFB-0919C9B74CA8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62" creationId="{41B50E74-5104-A5EA-54F6-AA81A7A7A8D1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64" creationId="{5F22BA5A-721D-5B80-6E84-E1303A5A1588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67" creationId="{341D4D0E-6B37-4EF9-C94D-B51135F931B0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68" creationId="{6590BAFE-A51E-CEA0-69B1-DE3135017630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70" creationId="{E2148EC1-34A5-C7B7-7648-EBF94E462A39}"/>
          </ac:spMkLst>
        </pc:spChg>
        <pc:spChg chg="add del mod">
          <ac:chgData name="#KWOK CHIN YUEN#" userId="f950141c-72dc-40af-bcc3-22354dadadd6" providerId="ADAL" clId="{1B6A07BB-DC95-4F72-8F7A-2906A4C9783E}" dt="2023-11-17T07:46:36.195" v="1358"/>
          <ac:spMkLst>
            <pc:docMk/>
            <pc:sldMk cId="3859128940" sldId="669"/>
            <ac:spMk id="71" creationId="{5556B3D2-5B9A-D2B0-7A9F-AAF3ECE7B686}"/>
          </ac:spMkLst>
        </pc:spChg>
        <pc:spChg chg="add del mod ord">
          <ac:chgData name="#KWOK CHIN YUEN#" userId="f950141c-72dc-40af-bcc3-22354dadadd6" providerId="ADAL" clId="{1B6A07BB-DC95-4F72-8F7A-2906A4C9783E}" dt="2023-11-17T08:00:58.729" v="1461" actId="478"/>
          <ac:spMkLst>
            <pc:docMk/>
            <pc:sldMk cId="3859128940" sldId="669"/>
            <ac:spMk id="84" creationId="{EF6F85CC-74C4-4CC7-2C27-9ED48FD7BEF8}"/>
          </ac:spMkLst>
        </pc:spChg>
        <pc:spChg chg="add del mod">
          <ac:chgData name="#KWOK CHIN YUEN#" userId="f950141c-72dc-40af-bcc3-22354dadadd6" providerId="ADAL" clId="{1B6A07BB-DC95-4F72-8F7A-2906A4C9783E}" dt="2023-11-17T08:00:58.729" v="1461" actId="478"/>
          <ac:spMkLst>
            <pc:docMk/>
            <pc:sldMk cId="3859128940" sldId="669"/>
            <ac:spMk id="88" creationId="{96DBC036-AB57-1E9C-7D56-37A0E862B744}"/>
          </ac:spMkLst>
        </pc:spChg>
        <pc:spChg chg="add del mod">
          <ac:chgData name="#KWOK CHIN YUEN#" userId="f950141c-72dc-40af-bcc3-22354dadadd6" providerId="ADAL" clId="{1B6A07BB-DC95-4F72-8F7A-2906A4C9783E}" dt="2023-11-17T08:00:58.729" v="1461" actId="478"/>
          <ac:spMkLst>
            <pc:docMk/>
            <pc:sldMk cId="3859128940" sldId="669"/>
            <ac:spMk id="89" creationId="{CBF3546D-9D26-8731-3C86-1D90EF351499}"/>
          </ac:spMkLst>
        </pc:spChg>
        <pc:spChg chg="add del mod">
          <ac:chgData name="#KWOK CHIN YUEN#" userId="f950141c-72dc-40af-bcc3-22354dadadd6" providerId="ADAL" clId="{1B6A07BB-DC95-4F72-8F7A-2906A4C9783E}" dt="2023-11-17T08:00:58.729" v="1461" actId="478"/>
          <ac:spMkLst>
            <pc:docMk/>
            <pc:sldMk cId="3859128940" sldId="669"/>
            <ac:spMk id="90" creationId="{159314FE-30A4-8B37-7B3E-2385B54DCB83}"/>
          </ac:spMkLst>
        </pc:spChg>
        <pc:spChg chg="mod">
          <ac:chgData name="#KWOK CHIN YUEN#" userId="f950141c-72dc-40af-bcc3-22354dadadd6" providerId="ADAL" clId="{1B6A07BB-DC95-4F72-8F7A-2906A4C9783E}" dt="2023-11-17T08:01:57.273" v="1475" actId="404"/>
          <ac:spMkLst>
            <pc:docMk/>
            <pc:sldMk cId="3859128940" sldId="669"/>
            <ac:spMk id="96" creationId="{47B09D45-14FF-BC0B-D117-0B4CB12E72A8}"/>
          </ac:spMkLst>
        </pc:spChg>
        <pc:spChg chg="mod">
          <ac:chgData name="#KWOK CHIN YUEN#" userId="f950141c-72dc-40af-bcc3-22354dadadd6" providerId="ADAL" clId="{1B6A07BB-DC95-4F72-8F7A-2906A4C9783E}" dt="2023-11-17T08:01:21.006" v="1463"/>
          <ac:spMkLst>
            <pc:docMk/>
            <pc:sldMk cId="3859128940" sldId="669"/>
            <ac:spMk id="97" creationId="{9F6402D9-127E-FEE1-869F-283DA5811B58}"/>
          </ac:spMkLst>
        </pc:spChg>
        <pc:spChg chg="mod">
          <ac:chgData name="#KWOK CHIN YUEN#" userId="f950141c-72dc-40af-bcc3-22354dadadd6" providerId="ADAL" clId="{1B6A07BB-DC95-4F72-8F7A-2906A4C9783E}" dt="2023-11-17T08:01:21.006" v="1463"/>
          <ac:spMkLst>
            <pc:docMk/>
            <pc:sldMk cId="3859128940" sldId="669"/>
            <ac:spMk id="98" creationId="{3D24259D-A683-0B9A-2CE7-3FA47A68F618}"/>
          </ac:spMkLst>
        </pc:spChg>
        <pc:spChg chg="mod">
          <ac:chgData name="#KWOK CHIN YUEN#" userId="f950141c-72dc-40af-bcc3-22354dadadd6" providerId="ADAL" clId="{1B6A07BB-DC95-4F72-8F7A-2906A4C9783E}" dt="2023-11-17T08:04:19.347" v="1504" actId="404"/>
          <ac:spMkLst>
            <pc:docMk/>
            <pc:sldMk cId="3859128940" sldId="669"/>
            <ac:spMk id="99" creationId="{7210CDB7-82C2-E2A2-0AB5-2E95CC689D77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06" creationId="{568EA7E9-EFC3-4570-F9B6-4874E05DC62F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07" creationId="{944FB3CE-8B90-5CE9-C16C-E6DA4929693B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08" creationId="{29563B73-A9A5-92CD-D053-CFE799059D4E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09" creationId="{3AB14EC8-87D2-132D-844D-2EC4869C8D1F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12" creationId="{E319AA1E-A562-7865-C9F2-7B3B17F2765A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14" creationId="{F46ACFCD-9DF9-62D1-F318-D81AC265617F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17" creationId="{E90DBE12-D0CF-218B-9C0B-9D5A55619AA7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18" creationId="{77D57FB7-A1DF-C8A2-9588-F9FAC25E027B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20" creationId="{8842FBC1-F2C2-0281-3223-0CA0754A6669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22" creationId="{6B45C443-6230-46B6-925E-EFDB90480C95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24" creationId="{19C87810-EED9-24E8-4E0D-46E9638B4103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27" creationId="{94FB874B-A883-D57B-A4C7-F3669EFD195D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28" creationId="{9FA5DFA3-E937-4685-D738-192A0A358D59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30" creationId="{4D09B420-37C7-883A-1B74-805AE1EB66FD}"/>
          </ac:spMkLst>
        </pc:spChg>
        <pc:spChg chg="add mod">
          <ac:chgData name="#KWOK CHIN YUEN#" userId="f950141c-72dc-40af-bcc3-22354dadadd6" providerId="ADAL" clId="{1B6A07BB-DC95-4F72-8F7A-2906A4C9783E}" dt="2023-11-17T08:01:35.107" v="1466" actId="164"/>
          <ac:spMkLst>
            <pc:docMk/>
            <pc:sldMk cId="3859128940" sldId="669"/>
            <ac:spMk id="131" creationId="{AD1F1E29-66C8-5F3D-03B7-C871B634AADF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36" creationId="{5E9D4761-F556-7C91-3A3A-3D54A56616B1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37" creationId="{364B9FD5-149D-3AE2-7FDD-FECDB37DD4BB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38" creationId="{0E887B3D-58F2-A69A-BBC9-6DAE9E76595F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39" creationId="{1A9C09E4-E4B8-B23A-356B-E824F7E6DA4E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42" creationId="{92E8FCB8-A14D-2699-C43C-5A2472F12C11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44" creationId="{208E56C1-14D8-E39E-181D-D0AC98D543D7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47" creationId="{A1506538-F823-29FA-E7EE-4D69B8606ABC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48" creationId="{7C26688A-E75F-2742-C1E6-BCE416723F08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50" creationId="{33BCD51C-BFE4-AB56-9ECD-011F544E12EB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52" creationId="{8D7421C0-8A4F-F53B-D21A-02A7A494A80B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54" creationId="{5F8B838C-6B3F-1EF0-2099-3E524F822653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57" creationId="{D3F0DE22-24F5-21C2-3E4B-D2B1E90D3EB7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58" creationId="{AAD2CCAB-520C-30EE-9F33-B095132177E7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60" creationId="{8C2526E4-4807-7316-3C63-D6FD29640BCC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61" creationId="{DE59DC4A-718D-2160-6804-AD96720AEB5C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64" creationId="{E1EA950C-282C-CA69-BC68-AEA102103E83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65" creationId="{DF4774D7-966F-677E-A3F8-0ADFD37AC49A}"/>
          </ac:spMkLst>
        </pc:spChg>
        <pc:spChg chg="mod">
          <ac:chgData name="#KWOK CHIN YUEN#" userId="f950141c-72dc-40af-bcc3-22354dadadd6" providerId="ADAL" clId="{1B6A07BB-DC95-4F72-8F7A-2906A4C9783E}" dt="2023-11-17T08:03:01.127" v="1485"/>
          <ac:spMkLst>
            <pc:docMk/>
            <pc:sldMk cId="3859128940" sldId="669"/>
            <ac:spMk id="166" creationId="{00D1A115-9B01-F585-29C7-EF4517048B43}"/>
          </ac:spMkLst>
        </pc:spChg>
        <pc:spChg chg="mod">
          <ac:chgData name="#KWOK CHIN YUEN#" userId="f950141c-72dc-40af-bcc3-22354dadadd6" providerId="ADAL" clId="{1B6A07BB-DC95-4F72-8F7A-2906A4C9783E}" dt="2023-11-17T08:04:14.902" v="1500" actId="404"/>
          <ac:spMkLst>
            <pc:docMk/>
            <pc:sldMk cId="3859128940" sldId="669"/>
            <ac:spMk id="167" creationId="{CDFD507C-C702-CA4C-0537-9C3178E68135}"/>
          </ac:spMkLst>
        </pc:spChg>
        <pc:spChg chg="add mod">
          <ac:chgData name="#KWOK CHIN YUEN#" userId="f950141c-72dc-40af-bcc3-22354dadadd6" providerId="ADAL" clId="{1B6A07BB-DC95-4F72-8F7A-2906A4C9783E}" dt="2023-11-17T08:53:58.788" v="2870" actId="1036"/>
          <ac:spMkLst>
            <pc:docMk/>
            <pc:sldMk cId="3859128940" sldId="669"/>
            <ac:spMk id="185" creationId="{4ABC6708-F494-A8D3-6CEE-8DCF6976F774}"/>
          </ac:spMkLst>
        </pc:spChg>
        <pc:spChg chg="add mod ord">
          <ac:chgData name="#KWOK CHIN YUEN#" userId="f950141c-72dc-40af-bcc3-22354dadadd6" providerId="ADAL" clId="{1B6A07BB-DC95-4F72-8F7A-2906A4C9783E}" dt="2023-11-17T08:06:35.281" v="1572" actId="1076"/>
          <ac:spMkLst>
            <pc:docMk/>
            <pc:sldMk cId="3859128940" sldId="669"/>
            <ac:spMk id="186" creationId="{E84B1C53-2E51-0CAA-6122-602010457A8F}"/>
          </ac:spMkLst>
        </pc:spChg>
        <pc:spChg chg="add mod">
          <ac:chgData name="#KWOK CHIN YUEN#" userId="f950141c-72dc-40af-bcc3-22354dadadd6" providerId="ADAL" clId="{1B6A07BB-DC95-4F72-8F7A-2906A4C9783E}" dt="2023-11-17T08:53:58.788" v="2870" actId="1036"/>
          <ac:spMkLst>
            <pc:docMk/>
            <pc:sldMk cId="3859128940" sldId="669"/>
            <ac:spMk id="187" creationId="{AAFE4557-4F9D-FBEB-744B-25FB54A19139}"/>
          </ac:spMkLst>
        </pc:spChg>
        <pc:spChg chg="add del mod">
          <ac:chgData name="#KWOK CHIN YUEN#" userId="f950141c-72dc-40af-bcc3-22354dadadd6" providerId="ADAL" clId="{1B6A07BB-DC95-4F72-8F7A-2906A4C9783E}" dt="2023-11-17T08:58:23.699" v="2973" actId="478"/>
          <ac:spMkLst>
            <pc:docMk/>
            <pc:sldMk cId="3859128940" sldId="669"/>
            <ac:spMk id="188" creationId="{A7B42B90-8D7F-764A-6151-9EBF2F0AABC1}"/>
          </ac:spMkLst>
        </pc:spChg>
        <pc:spChg chg="add mod">
          <ac:chgData name="#KWOK CHIN YUEN#" userId="f950141c-72dc-40af-bcc3-22354dadadd6" providerId="ADAL" clId="{1B6A07BB-DC95-4F72-8F7A-2906A4C9783E}" dt="2023-11-17T08:59:04.780" v="2987" actId="1076"/>
          <ac:spMkLst>
            <pc:docMk/>
            <pc:sldMk cId="3859128940" sldId="669"/>
            <ac:spMk id="189" creationId="{3F1DB574-5749-78BF-7256-84D27214C0B2}"/>
          </ac:spMkLst>
        </pc:spChg>
        <pc:spChg chg="add del mod">
          <ac:chgData name="#KWOK CHIN YUEN#" userId="f950141c-72dc-40af-bcc3-22354dadadd6" providerId="ADAL" clId="{1B6A07BB-DC95-4F72-8F7A-2906A4C9783E}" dt="2023-11-17T08:56:35.928" v="2934" actId="478"/>
          <ac:spMkLst>
            <pc:docMk/>
            <pc:sldMk cId="3859128940" sldId="669"/>
            <ac:spMk id="190" creationId="{3E74CE58-743E-C810-DE8D-678AEC18BA51}"/>
          </ac:spMkLst>
        </pc:spChg>
        <pc:spChg chg="add del mod">
          <ac:chgData name="#KWOK CHIN YUEN#" userId="f950141c-72dc-40af-bcc3-22354dadadd6" providerId="ADAL" clId="{1B6A07BB-DC95-4F72-8F7A-2906A4C9783E}" dt="2023-11-17T08:56:35.928" v="2934" actId="478"/>
          <ac:spMkLst>
            <pc:docMk/>
            <pc:sldMk cId="3859128940" sldId="669"/>
            <ac:spMk id="191" creationId="{C2C90211-E2D2-E443-6798-AD5EB40D0E68}"/>
          </ac:spMkLst>
        </pc:spChg>
        <pc:spChg chg="add del mod">
          <ac:chgData name="#KWOK CHIN YUEN#" userId="f950141c-72dc-40af-bcc3-22354dadadd6" providerId="ADAL" clId="{1B6A07BB-DC95-4F72-8F7A-2906A4C9783E}" dt="2023-11-17T08:24:44.739" v="2001" actId="478"/>
          <ac:spMkLst>
            <pc:docMk/>
            <pc:sldMk cId="3859128940" sldId="669"/>
            <ac:spMk id="192" creationId="{2A8B2D57-82CC-0A84-FDF1-4D5C201B529E}"/>
          </ac:spMkLst>
        </pc:spChg>
        <pc:spChg chg="add del mod">
          <ac:chgData name="#KWOK CHIN YUEN#" userId="f950141c-72dc-40af-bcc3-22354dadadd6" providerId="ADAL" clId="{1B6A07BB-DC95-4F72-8F7A-2906A4C9783E}" dt="2023-11-17T08:24:47.391" v="2002" actId="478"/>
          <ac:spMkLst>
            <pc:docMk/>
            <pc:sldMk cId="3859128940" sldId="669"/>
            <ac:spMk id="193" creationId="{704C2565-77A0-966E-A3E9-B229F430B656}"/>
          </ac:spMkLst>
        </pc:spChg>
        <pc:spChg chg="add del mod">
          <ac:chgData name="#KWOK CHIN YUEN#" userId="f950141c-72dc-40af-bcc3-22354dadadd6" providerId="ADAL" clId="{1B6A07BB-DC95-4F72-8F7A-2906A4C9783E}" dt="2023-11-17T09:00:30.874" v="2998" actId="478"/>
          <ac:spMkLst>
            <pc:docMk/>
            <pc:sldMk cId="3859128940" sldId="669"/>
            <ac:spMk id="196" creationId="{8CDC6531-4B38-8F36-2A54-70018E185CED}"/>
          </ac:spMkLst>
        </pc:spChg>
        <pc:spChg chg="add del mod">
          <ac:chgData name="#KWOK CHIN YUEN#" userId="f950141c-72dc-40af-bcc3-22354dadadd6" providerId="ADAL" clId="{1B6A07BB-DC95-4F72-8F7A-2906A4C9783E}" dt="2023-11-17T08:56:52.786" v="2940" actId="478"/>
          <ac:spMkLst>
            <pc:docMk/>
            <pc:sldMk cId="3859128940" sldId="669"/>
            <ac:spMk id="197" creationId="{847E4806-4F23-020E-1779-F0104E10A994}"/>
          </ac:spMkLst>
        </pc:spChg>
        <pc:spChg chg="add mod">
          <ac:chgData name="#KWOK CHIN YUEN#" userId="f950141c-72dc-40af-bcc3-22354dadadd6" providerId="ADAL" clId="{1B6A07BB-DC95-4F72-8F7A-2906A4C9783E}" dt="2023-11-17T09:03:04.810" v="3085"/>
          <ac:spMkLst>
            <pc:docMk/>
            <pc:sldMk cId="3859128940" sldId="669"/>
            <ac:spMk id="198" creationId="{A044847C-D9A2-B419-40A3-F33D53BE8938}"/>
          </ac:spMkLst>
        </pc:spChg>
        <pc:spChg chg="add mod">
          <ac:chgData name="#KWOK CHIN YUEN#" userId="f950141c-72dc-40af-bcc3-22354dadadd6" providerId="ADAL" clId="{1B6A07BB-DC95-4F72-8F7A-2906A4C9783E}" dt="2023-11-17T09:03:06.107" v="3086"/>
          <ac:spMkLst>
            <pc:docMk/>
            <pc:sldMk cId="3859128940" sldId="669"/>
            <ac:spMk id="199" creationId="{5D12FE19-8C2B-B54E-2763-220F3BC14DD6}"/>
          </ac:spMkLst>
        </pc:spChg>
        <pc:spChg chg="add mod">
          <ac:chgData name="#KWOK CHIN YUEN#" userId="f950141c-72dc-40af-bcc3-22354dadadd6" providerId="ADAL" clId="{1B6A07BB-DC95-4F72-8F7A-2906A4C9783E}" dt="2023-11-17T09:03:06.977" v="3087"/>
          <ac:spMkLst>
            <pc:docMk/>
            <pc:sldMk cId="3859128940" sldId="669"/>
            <ac:spMk id="200" creationId="{3C20B4FF-C93B-7EAE-C35A-8B54CB59171F}"/>
          </ac:spMkLst>
        </pc:spChg>
        <pc:spChg chg="add mod">
          <ac:chgData name="#KWOK CHIN YUEN#" userId="f950141c-72dc-40af-bcc3-22354dadadd6" providerId="ADAL" clId="{1B6A07BB-DC95-4F72-8F7A-2906A4C9783E}" dt="2023-11-17T09:01:06.606" v="3022" actId="1076"/>
          <ac:spMkLst>
            <pc:docMk/>
            <pc:sldMk cId="3859128940" sldId="669"/>
            <ac:spMk id="203" creationId="{D9157A0E-3ADE-1C03-DD76-B2CA4B4050EB}"/>
          </ac:spMkLst>
        </pc:spChg>
        <pc:spChg chg="add mod ord">
          <ac:chgData name="#KWOK CHIN YUEN#" userId="f950141c-72dc-40af-bcc3-22354dadadd6" providerId="ADAL" clId="{1B6A07BB-DC95-4F72-8F7A-2906A4C9783E}" dt="2023-11-17T09:01:49.753" v="3044" actId="208"/>
          <ac:spMkLst>
            <pc:docMk/>
            <pc:sldMk cId="3859128940" sldId="669"/>
            <ac:spMk id="210" creationId="{14A69B3E-0541-30C0-040B-684AE3FD80AA}"/>
          </ac:spMkLst>
        </pc:spChg>
        <pc:spChg chg="add mod">
          <ac:chgData name="#KWOK CHIN YUEN#" userId="f950141c-72dc-40af-bcc3-22354dadadd6" providerId="ADAL" clId="{1B6A07BB-DC95-4F72-8F7A-2906A4C9783E}" dt="2023-11-17T09:00:57.805" v="3020" actId="1076"/>
          <ac:spMkLst>
            <pc:docMk/>
            <pc:sldMk cId="3859128940" sldId="669"/>
            <ac:spMk id="211" creationId="{9E4D0145-C8D9-F6F7-D190-FDE60DD754DD}"/>
          </ac:spMkLst>
        </pc:spChg>
        <pc:spChg chg="add mod">
          <ac:chgData name="#KWOK CHIN YUEN#" userId="f950141c-72dc-40af-bcc3-22354dadadd6" providerId="ADAL" clId="{1B6A07BB-DC95-4F72-8F7A-2906A4C9783E}" dt="2023-11-17T09:03:02.228" v="3084" actId="1076"/>
          <ac:spMkLst>
            <pc:docMk/>
            <pc:sldMk cId="3859128940" sldId="669"/>
            <ac:spMk id="212" creationId="{61B1DFED-C098-3874-BDA2-71E5A529C066}"/>
          </ac:spMkLst>
        </pc:spChg>
        <pc:grpChg chg="add del mod">
          <ac:chgData name="#KWOK CHIN YUEN#" userId="f950141c-72dc-40af-bcc3-22354dadadd6" providerId="ADAL" clId="{1B6A07BB-DC95-4F72-8F7A-2906A4C9783E}" dt="2023-11-17T07:46:36.195" v="1358"/>
          <ac:grpSpMkLst>
            <pc:docMk/>
            <pc:sldMk cId="3859128940" sldId="669"/>
            <ac:grpSpMk id="23" creationId="{8A6AFE99-70A8-F71E-FC95-97157646ACD0}"/>
          </ac:grpSpMkLst>
        </pc:grpChg>
        <pc:grpChg chg="mod">
          <ac:chgData name="#KWOK CHIN YUEN#" userId="f950141c-72dc-40af-bcc3-22354dadadd6" providerId="ADAL" clId="{1B6A07BB-DC95-4F72-8F7A-2906A4C9783E}" dt="2023-11-17T07:46:30.501" v="1355"/>
          <ac:grpSpMkLst>
            <pc:docMk/>
            <pc:sldMk cId="3859128940" sldId="669"/>
            <ac:grpSpMk id="25" creationId="{4D57EDE6-5CBA-AC02-EC60-64C925645556}"/>
          </ac:grpSpMkLst>
        </pc:grpChg>
        <pc:grpChg chg="add mod">
          <ac:chgData name="#KWOK CHIN YUEN#" userId="f950141c-72dc-40af-bcc3-22354dadadd6" providerId="ADAL" clId="{1B6A07BB-DC95-4F72-8F7A-2906A4C9783E}" dt="2023-11-17T08:01:35.107" v="1466" actId="164"/>
          <ac:grpSpMkLst>
            <pc:docMk/>
            <pc:sldMk cId="3859128940" sldId="669"/>
            <ac:grpSpMk id="93" creationId="{9A0919C1-1D12-18A4-C260-750DEB114D1D}"/>
          </ac:grpSpMkLst>
        </pc:grpChg>
        <pc:grpChg chg="mod">
          <ac:chgData name="#KWOK CHIN YUEN#" userId="f950141c-72dc-40af-bcc3-22354dadadd6" providerId="ADAL" clId="{1B6A07BB-DC95-4F72-8F7A-2906A4C9783E}" dt="2023-11-17T08:01:21.006" v="1463"/>
          <ac:grpSpMkLst>
            <pc:docMk/>
            <pc:sldMk cId="3859128940" sldId="669"/>
            <ac:grpSpMk id="95" creationId="{4237DBD3-CB90-4353-EE6F-09A07799C78A}"/>
          </ac:grpSpMkLst>
        </pc:grpChg>
        <pc:grpChg chg="add mod">
          <ac:chgData name="#KWOK CHIN YUEN#" userId="f950141c-72dc-40af-bcc3-22354dadadd6" providerId="ADAL" clId="{1B6A07BB-DC95-4F72-8F7A-2906A4C9783E}" dt="2023-11-17T08:53:58.788" v="2870" actId="1036"/>
          <ac:grpSpMkLst>
            <pc:docMk/>
            <pc:sldMk cId="3859128940" sldId="669"/>
            <ac:grpSpMk id="133" creationId="{211CBBAC-A68C-1933-2E26-28BF0EAE7804}"/>
          </ac:grpSpMkLst>
        </pc:grpChg>
        <pc:grpChg chg="add mod">
          <ac:chgData name="#KWOK CHIN YUEN#" userId="f950141c-72dc-40af-bcc3-22354dadadd6" providerId="ADAL" clId="{1B6A07BB-DC95-4F72-8F7A-2906A4C9783E}" dt="2023-11-17T08:53:58.788" v="2870" actId="1036"/>
          <ac:grpSpMkLst>
            <pc:docMk/>
            <pc:sldMk cId="3859128940" sldId="669"/>
            <ac:grpSpMk id="134" creationId="{BBD9ACF4-90BF-910A-A389-31B70B41B04D}"/>
          </ac:grpSpMkLst>
        </pc:grpChg>
        <pc:grpChg chg="mod">
          <ac:chgData name="#KWOK CHIN YUEN#" userId="f950141c-72dc-40af-bcc3-22354dadadd6" providerId="ADAL" clId="{1B6A07BB-DC95-4F72-8F7A-2906A4C9783E}" dt="2023-11-17T08:03:01.127" v="1485"/>
          <ac:grpSpMkLst>
            <pc:docMk/>
            <pc:sldMk cId="3859128940" sldId="669"/>
            <ac:grpSpMk id="135" creationId="{123462F4-F8A5-6B25-B5EA-3F6F913D7F18}"/>
          </ac:grpSpMkLst>
        </pc:grpChg>
        <pc:grpChg chg="mod">
          <ac:chgData name="#KWOK CHIN YUEN#" userId="f950141c-72dc-40af-bcc3-22354dadadd6" providerId="ADAL" clId="{1B6A07BB-DC95-4F72-8F7A-2906A4C9783E}" dt="2023-11-17T08:03:01.127" v="1485"/>
          <ac:grpSpMkLst>
            <pc:docMk/>
            <pc:sldMk cId="3859128940" sldId="669"/>
            <ac:grpSpMk id="163" creationId="{D4C8EBCD-9D7A-8446-BBD0-C97BF5B2B222}"/>
          </ac:grpSpMkLst>
        </pc:grpChg>
        <pc:picChg chg="mod">
          <ac:chgData name="#KWOK CHIN YUEN#" userId="f950141c-72dc-40af-bcc3-22354dadadd6" providerId="ADAL" clId="{1B6A07BB-DC95-4F72-8F7A-2906A4C9783E}" dt="2023-11-17T07:46:30.501" v="1355"/>
          <ac:picMkLst>
            <pc:docMk/>
            <pc:sldMk cId="3859128940" sldId="669"/>
            <ac:picMk id="24" creationId="{542255AB-DF03-A720-B2AE-AE4E783A8864}"/>
          </ac:picMkLst>
        </pc:picChg>
        <pc:picChg chg="mod">
          <ac:chgData name="#KWOK CHIN YUEN#" userId="f950141c-72dc-40af-bcc3-22354dadadd6" providerId="ADAL" clId="{1B6A07BB-DC95-4F72-8F7A-2906A4C9783E}" dt="2023-11-17T07:46:30.501" v="1355"/>
          <ac:picMkLst>
            <pc:docMk/>
            <pc:sldMk cId="3859128940" sldId="669"/>
            <ac:picMk id="30" creationId="{562A93DD-D474-1A8F-1F8C-35615EE1C900}"/>
          </ac:picMkLst>
        </pc:picChg>
        <pc:picChg chg="mod">
          <ac:chgData name="#KWOK CHIN YUEN#" userId="f950141c-72dc-40af-bcc3-22354dadadd6" providerId="ADAL" clId="{1B6A07BB-DC95-4F72-8F7A-2906A4C9783E}" dt="2023-11-17T07:46:30.501" v="1355"/>
          <ac:picMkLst>
            <pc:docMk/>
            <pc:sldMk cId="3859128940" sldId="669"/>
            <ac:picMk id="31" creationId="{F6261627-C4D4-6DC6-ED4D-D8F577876D02}"/>
          </ac:picMkLst>
        </pc:picChg>
        <pc:picChg chg="mod">
          <ac:chgData name="#KWOK CHIN YUEN#" userId="f950141c-72dc-40af-bcc3-22354dadadd6" providerId="ADAL" clId="{1B6A07BB-DC95-4F72-8F7A-2906A4C9783E}" dt="2023-11-17T07:46:30.501" v="1355"/>
          <ac:picMkLst>
            <pc:docMk/>
            <pc:sldMk cId="3859128940" sldId="669"/>
            <ac:picMk id="32" creationId="{7CAE07C2-7547-D4AC-008B-82AE0F7C0DD2}"/>
          </ac:picMkLst>
        </pc:picChg>
        <pc:picChg chg="mod">
          <ac:chgData name="#KWOK CHIN YUEN#" userId="f950141c-72dc-40af-bcc3-22354dadadd6" providerId="ADAL" clId="{1B6A07BB-DC95-4F72-8F7A-2906A4C9783E}" dt="2023-11-17T07:46:30.501" v="1355"/>
          <ac:picMkLst>
            <pc:docMk/>
            <pc:sldMk cId="3859128940" sldId="669"/>
            <ac:picMk id="33" creationId="{E6667BED-62A6-E5DD-1929-98E1B1A0416B}"/>
          </ac:picMkLst>
        </pc:picChg>
        <pc:picChg chg="del mod">
          <ac:chgData name="#KWOK CHIN YUEN#" userId="f950141c-72dc-40af-bcc3-22354dadadd6" providerId="ADAL" clId="{1B6A07BB-DC95-4F72-8F7A-2906A4C9783E}" dt="2023-11-17T07:46:11.236" v="1354" actId="478"/>
          <ac:picMkLst>
            <pc:docMk/>
            <pc:sldMk cId="3859128940" sldId="669"/>
            <ac:picMk id="34" creationId="{13F0C27E-E6B7-031C-3C67-4EAE8A9A04B8}"/>
          </ac:picMkLst>
        </pc:picChg>
        <pc:picChg chg="mod">
          <ac:chgData name="#KWOK CHIN YUEN#" userId="f950141c-72dc-40af-bcc3-22354dadadd6" providerId="ADAL" clId="{1B6A07BB-DC95-4F72-8F7A-2906A4C9783E}" dt="2023-11-17T07:46:30.501" v="1355"/>
          <ac:picMkLst>
            <pc:docMk/>
            <pc:sldMk cId="3859128940" sldId="669"/>
            <ac:picMk id="35" creationId="{A0113FF4-F8B0-2B5A-794B-CD004EB593DE}"/>
          </ac:picMkLst>
        </pc:picChg>
        <pc:picChg chg="mod">
          <ac:chgData name="#KWOK CHIN YUEN#" userId="f950141c-72dc-40af-bcc3-22354dadadd6" providerId="ADAL" clId="{1B6A07BB-DC95-4F72-8F7A-2906A4C9783E}" dt="2023-11-17T07:46:30.501" v="1355"/>
          <ac:picMkLst>
            <pc:docMk/>
            <pc:sldMk cId="3859128940" sldId="669"/>
            <ac:picMk id="37" creationId="{43F10366-E5C9-AF1A-31EC-45ED97F6234A}"/>
          </ac:picMkLst>
        </pc:picChg>
        <pc:picChg chg="del mod">
          <ac:chgData name="#KWOK CHIN YUEN#" userId="f950141c-72dc-40af-bcc3-22354dadadd6" providerId="ADAL" clId="{1B6A07BB-DC95-4F72-8F7A-2906A4C9783E}" dt="2023-11-17T08:02:41.351" v="1482" actId="478"/>
          <ac:picMkLst>
            <pc:docMk/>
            <pc:sldMk cId="3859128940" sldId="669"/>
            <ac:picMk id="44" creationId="{5C1CE00E-B59D-E982-9B00-95163F0D210C}"/>
          </ac:picMkLst>
        </pc:picChg>
        <pc:picChg chg="add del mod">
          <ac:chgData name="#KWOK CHIN YUEN#" userId="f950141c-72dc-40af-bcc3-22354dadadd6" providerId="ADAL" clId="{1B6A07BB-DC95-4F72-8F7A-2906A4C9783E}" dt="2023-11-17T07:52:44.142" v="1362" actId="22"/>
          <ac:picMkLst>
            <pc:docMk/>
            <pc:sldMk cId="3859128940" sldId="669"/>
            <ac:picMk id="73" creationId="{EE2A2FB8-275A-3461-D655-5221ADC329D3}"/>
          </ac:picMkLst>
        </pc:picChg>
        <pc:picChg chg="add del mod">
          <ac:chgData name="#KWOK CHIN YUEN#" userId="f950141c-72dc-40af-bcc3-22354dadadd6" providerId="ADAL" clId="{1B6A07BB-DC95-4F72-8F7A-2906A4C9783E}" dt="2023-11-17T07:53:24.096" v="1366" actId="22"/>
          <ac:picMkLst>
            <pc:docMk/>
            <pc:sldMk cId="3859128940" sldId="669"/>
            <ac:picMk id="75" creationId="{CE41B76D-0FB5-82D7-CEFB-9CC91DA71E3B}"/>
          </ac:picMkLst>
        </pc:picChg>
        <pc:picChg chg="add del">
          <ac:chgData name="#KWOK CHIN YUEN#" userId="f950141c-72dc-40af-bcc3-22354dadadd6" providerId="ADAL" clId="{1B6A07BB-DC95-4F72-8F7A-2906A4C9783E}" dt="2023-11-17T07:53:39.642" v="1368" actId="478"/>
          <ac:picMkLst>
            <pc:docMk/>
            <pc:sldMk cId="3859128940" sldId="669"/>
            <ac:picMk id="77" creationId="{92DF19EE-1388-1BA1-B97B-F90705DF9CA5}"/>
          </ac:picMkLst>
        </pc:picChg>
        <pc:picChg chg="add del mod">
          <ac:chgData name="#KWOK CHIN YUEN#" userId="f950141c-72dc-40af-bcc3-22354dadadd6" providerId="ADAL" clId="{1B6A07BB-DC95-4F72-8F7A-2906A4C9783E}" dt="2023-11-17T07:53:57.105" v="1371" actId="478"/>
          <ac:picMkLst>
            <pc:docMk/>
            <pc:sldMk cId="3859128940" sldId="669"/>
            <ac:picMk id="79" creationId="{D48CFD1D-DBCC-F9D0-32CA-8E6D9A955904}"/>
          </ac:picMkLst>
        </pc:picChg>
        <pc:picChg chg="add del mod">
          <ac:chgData name="#KWOK CHIN YUEN#" userId="f950141c-72dc-40af-bcc3-22354dadadd6" providerId="ADAL" clId="{1B6A07BB-DC95-4F72-8F7A-2906A4C9783E}" dt="2023-11-17T08:00:58.729" v="1461" actId="478"/>
          <ac:picMkLst>
            <pc:docMk/>
            <pc:sldMk cId="3859128940" sldId="669"/>
            <ac:picMk id="81" creationId="{33930523-1E67-EA91-D3BA-577140AE9AD4}"/>
          </ac:picMkLst>
        </pc:picChg>
        <pc:picChg chg="add del mod">
          <ac:chgData name="#KWOK CHIN YUEN#" userId="f950141c-72dc-40af-bcc3-22354dadadd6" providerId="ADAL" clId="{1B6A07BB-DC95-4F72-8F7A-2906A4C9783E}" dt="2023-11-17T08:01:20.485" v="1462" actId="478"/>
          <ac:picMkLst>
            <pc:docMk/>
            <pc:sldMk cId="3859128940" sldId="669"/>
            <ac:picMk id="83" creationId="{852419B3-E90D-C319-EA02-1ECEEDDD563C}"/>
          </ac:picMkLst>
        </pc:picChg>
        <pc:picChg chg="add del mod">
          <ac:chgData name="#KWOK CHIN YUEN#" userId="f950141c-72dc-40af-bcc3-22354dadadd6" providerId="ADAL" clId="{1B6A07BB-DC95-4F72-8F7A-2906A4C9783E}" dt="2023-11-17T07:56:47.596" v="1392"/>
          <ac:picMkLst>
            <pc:docMk/>
            <pc:sldMk cId="3859128940" sldId="669"/>
            <ac:picMk id="85" creationId="{A0E5E7F8-C3EA-4000-6D2E-CAAF44722E5E}"/>
          </ac:picMkLst>
        </pc:picChg>
        <pc:picChg chg="add del mod ord">
          <ac:chgData name="#KWOK CHIN YUEN#" userId="f950141c-72dc-40af-bcc3-22354dadadd6" providerId="ADAL" clId="{1B6A07BB-DC95-4F72-8F7A-2906A4C9783E}" dt="2023-11-17T08:55:30.636" v="2896" actId="478"/>
          <ac:picMkLst>
            <pc:docMk/>
            <pc:sldMk cId="3859128940" sldId="669"/>
            <ac:picMk id="87" creationId="{62BC3794-817B-5C23-7543-5EE15F320D91}"/>
          </ac:picMkLst>
        </pc:picChg>
        <pc:picChg chg="mod">
          <ac:chgData name="#KWOK CHIN YUEN#" userId="f950141c-72dc-40af-bcc3-22354dadadd6" providerId="ADAL" clId="{1B6A07BB-DC95-4F72-8F7A-2906A4C9783E}" dt="2023-11-17T08:01:21.006" v="1463"/>
          <ac:picMkLst>
            <pc:docMk/>
            <pc:sldMk cId="3859128940" sldId="669"/>
            <ac:picMk id="94" creationId="{81E9E3DE-C45B-9D10-0433-3DE4C9DEAE9C}"/>
          </ac:picMkLst>
        </pc:picChg>
        <pc:picChg chg="mod">
          <ac:chgData name="#KWOK CHIN YUEN#" userId="f950141c-72dc-40af-bcc3-22354dadadd6" providerId="ADAL" clId="{1B6A07BB-DC95-4F72-8F7A-2906A4C9783E}" dt="2023-11-17T08:01:21.006" v="1463"/>
          <ac:picMkLst>
            <pc:docMk/>
            <pc:sldMk cId="3859128940" sldId="669"/>
            <ac:picMk id="100" creationId="{94FB236B-47E7-594A-77D1-35321D001C76}"/>
          </ac:picMkLst>
        </pc:picChg>
        <pc:picChg chg="mod">
          <ac:chgData name="#KWOK CHIN YUEN#" userId="f950141c-72dc-40af-bcc3-22354dadadd6" providerId="ADAL" clId="{1B6A07BB-DC95-4F72-8F7A-2906A4C9783E}" dt="2023-11-17T08:01:21.006" v="1463"/>
          <ac:picMkLst>
            <pc:docMk/>
            <pc:sldMk cId="3859128940" sldId="669"/>
            <ac:picMk id="101" creationId="{55761B78-AECF-C717-9632-557B4FFB6D4C}"/>
          </ac:picMkLst>
        </pc:picChg>
        <pc:picChg chg="mod">
          <ac:chgData name="#KWOK CHIN YUEN#" userId="f950141c-72dc-40af-bcc3-22354dadadd6" providerId="ADAL" clId="{1B6A07BB-DC95-4F72-8F7A-2906A4C9783E}" dt="2023-11-17T08:01:21.006" v="1463"/>
          <ac:picMkLst>
            <pc:docMk/>
            <pc:sldMk cId="3859128940" sldId="669"/>
            <ac:picMk id="102" creationId="{27A90261-C849-8ED3-270F-51F638FE4A17}"/>
          </ac:picMkLst>
        </pc:picChg>
        <pc:picChg chg="mod">
          <ac:chgData name="#KWOK CHIN YUEN#" userId="f950141c-72dc-40af-bcc3-22354dadadd6" providerId="ADAL" clId="{1B6A07BB-DC95-4F72-8F7A-2906A4C9783E}" dt="2023-11-17T08:01:21.006" v="1463"/>
          <ac:picMkLst>
            <pc:docMk/>
            <pc:sldMk cId="3859128940" sldId="669"/>
            <ac:picMk id="103" creationId="{82EFD300-32E1-FA13-CA81-59939E05A4F4}"/>
          </ac:picMkLst>
        </pc:picChg>
        <pc:picChg chg="mod">
          <ac:chgData name="#KWOK CHIN YUEN#" userId="f950141c-72dc-40af-bcc3-22354dadadd6" providerId="ADAL" clId="{1B6A07BB-DC95-4F72-8F7A-2906A4C9783E}" dt="2023-11-17T08:01:21.006" v="1463"/>
          <ac:picMkLst>
            <pc:docMk/>
            <pc:sldMk cId="3859128940" sldId="669"/>
            <ac:picMk id="104" creationId="{C96AE6E8-FCAB-77B0-1CA7-A069FA00246C}"/>
          </ac:picMkLst>
        </pc:picChg>
        <pc:picChg chg="mod">
          <ac:chgData name="#KWOK CHIN YUEN#" userId="f950141c-72dc-40af-bcc3-22354dadadd6" providerId="ADAL" clId="{1B6A07BB-DC95-4F72-8F7A-2906A4C9783E}" dt="2023-11-17T08:01:21.006" v="1463"/>
          <ac:picMkLst>
            <pc:docMk/>
            <pc:sldMk cId="3859128940" sldId="669"/>
            <ac:picMk id="105" creationId="{B87DDD86-6E93-4E98-1F69-515FE7492C4F}"/>
          </ac:picMkLst>
        </pc:picChg>
        <pc:picChg chg="mod">
          <ac:chgData name="#KWOK CHIN YUEN#" userId="f950141c-72dc-40af-bcc3-22354dadadd6" providerId="ADAL" clId="{1B6A07BB-DC95-4F72-8F7A-2906A4C9783E}" dt="2023-11-17T08:03:01.127" v="1485"/>
          <ac:picMkLst>
            <pc:docMk/>
            <pc:sldMk cId="3859128940" sldId="669"/>
            <ac:picMk id="162" creationId="{C6D81154-024F-0DB5-D4B9-AA3B097058B7}"/>
          </ac:picMkLst>
        </pc:picChg>
        <pc:picChg chg="mod">
          <ac:chgData name="#KWOK CHIN YUEN#" userId="f950141c-72dc-40af-bcc3-22354dadadd6" providerId="ADAL" clId="{1B6A07BB-DC95-4F72-8F7A-2906A4C9783E}" dt="2023-11-17T08:03:01.127" v="1485"/>
          <ac:picMkLst>
            <pc:docMk/>
            <pc:sldMk cId="3859128940" sldId="669"/>
            <ac:picMk id="168" creationId="{F852131B-B8E6-95C6-9B8C-1069545B4EC5}"/>
          </ac:picMkLst>
        </pc:picChg>
        <pc:picChg chg="mod">
          <ac:chgData name="#KWOK CHIN YUEN#" userId="f950141c-72dc-40af-bcc3-22354dadadd6" providerId="ADAL" clId="{1B6A07BB-DC95-4F72-8F7A-2906A4C9783E}" dt="2023-11-17T08:03:01.127" v="1485"/>
          <ac:picMkLst>
            <pc:docMk/>
            <pc:sldMk cId="3859128940" sldId="669"/>
            <ac:picMk id="169" creationId="{4E78E238-F1CF-7D64-81C8-DDB66021C62E}"/>
          </ac:picMkLst>
        </pc:picChg>
        <pc:picChg chg="mod">
          <ac:chgData name="#KWOK CHIN YUEN#" userId="f950141c-72dc-40af-bcc3-22354dadadd6" providerId="ADAL" clId="{1B6A07BB-DC95-4F72-8F7A-2906A4C9783E}" dt="2023-11-17T08:03:01.127" v="1485"/>
          <ac:picMkLst>
            <pc:docMk/>
            <pc:sldMk cId="3859128940" sldId="669"/>
            <ac:picMk id="170" creationId="{7F2EAE6D-BBBB-E2CB-E02F-BAF2C8B01EFF}"/>
          </ac:picMkLst>
        </pc:picChg>
        <pc:picChg chg="mod">
          <ac:chgData name="#KWOK CHIN YUEN#" userId="f950141c-72dc-40af-bcc3-22354dadadd6" providerId="ADAL" clId="{1B6A07BB-DC95-4F72-8F7A-2906A4C9783E}" dt="2023-11-17T08:03:01.127" v="1485"/>
          <ac:picMkLst>
            <pc:docMk/>
            <pc:sldMk cId="3859128940" sldId="669"/>
            <ac:picMk id="171" creationId="{461646C5-0F7D-2AC0-1F6E-5D101A27A1A9}"/>
          </ac:picMkLst>
        </pc:picChg>
        <pc:picChg chg="mod">
          <ac:chgData name="#KWOK CHIN YUEN#" userId="f950141c-72dc-40af-bcc3-22354dadadd6" providerId="ADAL" clId="{1B6A07BB-DC95-4F72-8F7A-2906A4C9783E}" dt="2023-11-17T08:03:01.127" v="1485"/>
          <ac:picMkLst>
            <pc:docMk/>
            <pc:sldMk cId="3859128940" sldId="669"/>
            <ac:picMk id="172" creationId="{587E5208-B486-A78D-E47A-04B15F51CC52}"/>
          </ac:picMkLst>
        </pc:picChg>
        <pc:picChg chg="mod">
          <ac:chgData name="#KWOK CHIN YUEN#" userId="f950141c-72dc-40af-bcc3-22354dadadd6" providerId="ADAL" clId="{1B6A07BB-DC95-4F72-8F7A-2906A4C9783E}" dt="2023-11-17T08:03:01.127" v="1485"/>
          <ac:picMkLst>
            <pc:docMk/>
            <pc:sldMk cId="3859128940" sldId="669"/>
            <ac:picMk id="173" creationId="{38264C39-C019-875F-61B1-82172F5628C9}"/>
          </ac:picMkLst>
        </pc:picChg>
        <pc:picChg chg="add del mod">
          <ac:chgData name="#KWOK CHIN YUEN#" userId="f950141c-72dc-40af-bcc3-22354dadadd6" providerId="ADAL" clId="{1B6A07BB-DC95-4F72-8F7A-2906A4C9783E}" dt="2023-11-17T08:56:27.841" v="2931" actId="478"/>
          <ac:picMkLst>
            <pc:docMk/>
            <pc:sldMk cId="3859128940" sldId="669"/>
            <ac:picMk id="174" creationId="{E21EA686-4920-F4F0-5174-8FBA468F203D}"/>
          </ac:picMkLst>
        </pc:picChg>
        <pc:picChg chg="add del mod">
          <ac:chgData name="#KWOK CHIN YUEN#" userId="f950141c-72dc-40af-bcc3-22354dadadd6" providerId="ADAL" clId="{1B6A07BB-DC95-4F72-8F7A-2906A4C9783E}" dt="2023-11-17T08:57:01.621" v="2941" actId="478"/>
          <ac:picMkLst>
            <pc:docMk/>
            <pc:sldMk cId="3859128940" sldId="669"/>
            <ac:picMk id="176" creationId="{A5BBF48C-0170-2F3E-BED5-E1A6DE981685}"/>
          </ac:picMkLst>
        </pc:picChg>
        <pc:picChg chg="add del mod">
          <ac:chgData name="#KWOK CHIN YUEN#" userId="f950141c-72dc-40af-bcc3-22354dadadd6" providerId="ADAL" clId="{1B6A07BB-DC95-4F72-8F7A-2906A4C9783E}" dt="2023-11-17T08:57:01.621" v="2941" actId="478"/>
          <ac:picMkLst>
            <pc:docMk/>
            <pc:sldMk cId="3859128940" sldId="669"/>
            <ac:picMk id="179" creationId="{B915FDBC-A3FF-E0D6-83F8-626D62146BE4}"/>
          </ac:picMkLst>
        </pc:picChg>
        <pc:picChg chg="add del mod">
          <ac:chgData name="#KWOK CHIN YUEN#" userId="f950141c-72dc-40af-bcc3-22354dadadd6" providerId="ADAL" clId="{1B6A07BB-DC95-4F72-8F7A-2906A4C9783E}" dt="2023-11-17T08:57:01.621" v="2941" actId="478"/>
          <ac:picMkLst>
            <pc:docMk/>
            <pc:sldMk cId="3859128940" sldId="669"/>
            <ac:picMk id="181" creationId="{8922FDD1-B537-27D6-74C4-1CF22C03A43D}"/>
          </ac:picMkLst>
        </pc:picChg>
        <pc:inkChg chg="add mod">
          <ac:chgData name="#KWOK CHIN YUEN#" userId="f950141c-72dc-40af-bcc3-22354dadadd6" providerId="ADAL" clId="{1B6A07BB-DC95-4F72-8F7A-2906A4C9783E}" dt="2023-11-17T11:23:30.911" v="4093"/>
          <ac:inkMkLst>
            <pc:docMk/>
            <pc:sldMk cId="3859128940" sldId="669"/>
            <ac:inkMk id="8" creationId="{2ECC3933-6C0F-CC4D-884F-DABCAA36B808}"/>
          </ac:inkMkLst>
        </pc:inkChg>
        <pc:inkChg chg="add mod">
          <ac:chgData name="#KWOK CHIN YUEN#" userId="f950141c-72dc-40af-bcc3-22354dadadd6" providerId="ADAL" clId="{1B6A07BB-DC95-4F72-8F7A-2906A4C9783E}" dt="2023-11-17T11:23:30.911" v="4093"/>
          <ac:inkMkLst>
            <pc:docMk/>
            <pc:sldMk cId="3859128940" sldId="669"/>
            <ac:inkMk id="9" creationId="{377B2A0D-A8D8-655F-029E-CFA989A85859}"/>
          </ac:inkMkLst>
        </pc:inkChg>
        <pc:inkChg chg="add mod">
          <ac:chgData name="#KWOK CHIN YUEN#" userId="f950141c-72dc-40af-bcc3-22354dadadd6" providerId="ADAL" clId="{1B6A07BB-DC95-4F72-8F7A-2906A4C9783E}" dt="2023-11-17T11:23:30.911" v="4093"/>
          <ac:inkMkLst>
            <pc:docMk/>
            <pc:sldMk cId="3859128940" sldId="669"/>
            <ac:inkMk id="10" creationId="{9BA939B4-2C36-ACDA-4BAF-FA451A34BB38}"/>
          </ac:inkMkLst>
        </pc:inkChg>
        <pc:cxnChg chg="add mod">
          <ac:chgData name="#KWOK CHIN YUEN#" userId="f950141c-72dc-40af-bcc3-22354dadadd6" providerId="ADAL" clId="{1B6A07BB-DC95-4F72-8F7A-2906A4C9783E}" dt="2023-11-17T11:23:30.911" v="4093"/>
          <ac:cxnSpMkLst>
            <pc:docMk/>
            <pc:sldMk cId="3859128940" sldId="669"/>
            <ac:cxnSpMk id="2" creationId="{2F5D4766-19D7-9E21-7EC8-9D94199967D8}"/>
          </ac:cxnSpMkLst>
        </pc:cxnChg>
        <pc:cxnChg chg="add del mod">
          <ac:chgData name="#KWOK CHIN YUEN#" userId="f950141c-72dc-40af-bcc3-22354dadadd6" providerId="ADAL" clId="{1B6A07BB-DC95-4F72-8F7A-2906A4C9783E}" dt="2023-11-17T07:39:26.506" v="1203" actId="478"/>
          <ac:cxnSpMkLst>
            <pc:docMk/>
            <pc:sldMk cId="3859128940" sldId="669"/>
            <ac:cxnSpMk id="5" creationId="{0F0AFADA-2CDB-014C-7B0B-D3684F45E934}"/>
          </ac:cxnSpMkLst>
        </pc:cxnChg>
        <pc:cxnChg chg="add mod">
          <ac:chgData name="#KWOK CHIN YUEN#" userId="f950141c-72dc-40af-bcc3-22354dadadd6" providerId="ADAL" clId="{1B6A07BB-DC95-4F72-8F7A-2906A4C9783E}" dt="2023-11-17T11:23:30.911" v="4093"/>
          <ac:cxnSpMkLst>
            <pc:docMk/>
            <pc:sldMk cId="3859128940" sldId="669"/>
            <ac:cxnSpMk id="5" creationId="{82299264-7D97-C819-47D9-78E06AE335DB}"/>
          </ac:cxnSpMkLst>
        </pc:cxnChg>
        <pc:cxnChg chg="add mod">
          <ac:chgData name="#KWOK CHIN YUEN#" userId="f950141c-72dc-40af-bcc3-22354dadadd6" providerId="ADAL" clId="{1B6A07BB-DC95-4F72-8F7A-2906A4C9783E}" dt="2023-11-17T11:23:30.911" v="4093"/>
          <ac:cxnSpMkLst>
            <pc:docMk/>
            <pc:sldMk cId="3859128940" sldId="669"/>
            <ac:cxnSpMk id="12" creationId="{F835FE83-99B7-9E2F-88C3-3A739E6B26F7}"/>
          </ac:cxnSpMkLst>
        </pc:cxnChg>
        <pc:cxnChg chg="add mod">
          <ac:chgData name="#KWOK CHIN YUEN#" userId="f950141c-72dc-40af-bcc3-22354dadadd6" providerId="ADAL" clId="{1B6A07BB-DC95-4F72-8F7A-2906A4C9783E}" dt="2023-11-17T11:23:30.911" v="4093"/>
          <ac:cxnSpMkLst>
            <pc:docMk/>
            <pc:sldMk cId="3859128940" sldId="669"/>
            <ac:cxnSpMk id="13" creationId="{9A8B1744-0019-40F9-12DE-8FCA078B0580}"/>
          </ac:cxnSpMkLst>
        </pc:cxnChg>
        <pc:cxnChg chg="add mod">
          <ac:chgData name="#KWOK CHIN YUEN#" userId="f950141c-72dc-40af-bcc3-22354dadadd6" providerId="ADAL" clId="{1B6A07BB-DC95-4F72-8F7A-2906A4C9783E}" dt="2023-11-17T11:23:30.911" v="4093"/>
          <ac:cxnSpMkLst>
            <pc:docMk/>
            <pc:sldMk cId="3859128940" sldId="669"/>
            <ac:cxnSpMk id="14" creationId="{A09A2A0A-919A-4B00-1E56-CF54DEE5D460}"/>
          </ac:cxnSpMkLst>
        </pc:cxnChg>
        <pc:cxnChg chg="add mod">
          <ac:chgData name="#KWOK CHIN YUEN#" userId="f950141c-72dc-40af-bcc3-22354dadadd6" providerId="ADAL" clId="{1B6A07BB-DC95-4F72-8F7A-2906A4C9783E}" dt="2023-11-17T08:09:27.497" v="1650" actId="14100"/>
          <ac:cxnSpMkLst>
            <pc:docMk/>
            <pc:sldMk cId="3859128940" sldId="669"/>
            <ac:cxnSpMk id="21" creationId="{5672FBEB-6BAA-633F-6E48-2E64B0DAA28F}"/>
          </ac:cxnSpMkLst>
        </pc:cxnChg>
        <pc:cxnChg chg="add mod">
          <ac:chgData name="#KWOK CHIN YUEN#" userId="f950141c-72dc-40af-bcc3-22354dadadd6" providerId="ADAL" clId="{1B6A07BB-DC95-4F72-8F7A-2906A4C9783E}" dt="2023-11-17T07:43:39.804" v="1343" actId="1076"/>
          <ac:cxnSpMkLst>
            <pc:docMk/>
            <pc:sldMk cId="3859128940" sldId="669"/>
            <ac:cxnSpMk id="22" creationId="{11B9366B-132B-9294-8765-3F87A14B537F}"/>
          </ac:cxnSpMkLst>
        </pc:cxnChg>
        <pc:cxnChg chg="add mod">
          <ac:chgData name="#KWOK CHIN YUEN#" userId="f950141c-72dc-40af-bcc3-22354dadadd6" providerId="ADAL" clId="{1B6A07BB-DC95-4F72-8F7A-2906A4C9783E}" dt="2023-11-17T11:23:30.911" v="4093"/>
          <ac:cxnSpMkLst>
            <pc:docMk/>
            <pc:sldMk cId="3859128940" sldId="669"/>
            <ac:cxnSpMk id="32" creationId="{89426EA2-B85F-8772-2DF0-7FBE95ED6520}"/>
          </ac:cxnSpMkLst>
        </pc:cxnChg>
        <pc:cxnChg chg="add mod">
          <ac:chgData name="#KWOK CHIN YUEN#" userId="f950141c-72dc-40af-bcc3-22354dadadd6" providerId="ADAL" clId="{1B6A07BB-DC95-4F72-8F7A-2906A4C9783E}" dt="2023-11-17T11:23:30.911" v="4093"/>
          <ac:cxnSpMkLst>
            <pc:docMk/>
            <pc:sldMk cId="3859128940" sldId="669"/>
            <ac:cxnSpMk id="33" creationId="{28D5B5C8-AD9A-5AC1-9784-670AF718B1DD}"/>
          </ac:cxnSpMkLst>
        </pc:cxnChg>
        <pc:cxnChg chg="add mod">
          <ac:chgData name="#KWOK CHIN YUEN#" userId="f950141c-72dc-40af-bcc3-22354dadadd6" providerId="ADAL" clId="{1B6A07BB-DC95-4F72-8F7A-2906A4C9783E}" dt="2023-11-17T11:23:30.911" v="4093"/>
          <ac:cxnSpMkLst>
            <pc:docMk/>
            <pc:sldMk cId="3859128940" sldId="669"/>
            <ac:cxnSpMk id="35" creationId="{E9E31590-38AB-C9A5-3472-9D6AE4EAD2AD}"/>
          </ac:cxnSpMkLst>
        </pc:cxnChg>
        <pc:cxnChg chg="del mod">
          <ac:chgData name="#KWOK CHIN YUEN#" userId="f950141c-72dc-40af-bcc3-22354dadadd6" providerId="ADAL" clId="{1B6A07BB-DC95-4F72-8F7A-2906A4C9783E}" dt="2023-11-17T08:02:41.351" v="1482" actId="478"/>
          <ac:cxnSpMkLst>
            <pc:docMk/>
            <pc:sldMk cId="3859128940" sldId="669"/>
            <ac:cxnSpMk id="41" creationId="{354DFB4B-5E60-6F5E-B8ED-974D7CFD135B}"/>
          </ac:cxnSpMkLst>
        </pc:cxnChg>
        <pc:cxnChg chg="del mod">
          <ac:chgData name="#KWOK CHIN YUEN#" userId="f950141c-72dc-40af-bcc3-22354dadadd6" providerId="ADAL" clId="{1B6A07BB-DC95-4F72-8F7A-2906A4C9783E}" dt="2023-11-17T08:02:41.351" v="1482" actId="478"/>
          <ac:cxnSpMkLst>
            <pc:docMk/>
            <pc:sldMk cId="3859128940" sldId="669"/>
            <ac:cxnSpMk id="42" creationId="{8270EEC4-5D09-DC3B-4753-DE3938D45E07}"/>
          </ac:cxnSpMkLst>
        </pc:cxnChg>
        <pc:cxnChg chg="add mod">
          <ac:chgData name="#KWOK CHIN YUEN#" userId="f950141c-72dc-40af-bcc3-22354dadadd6" providerId="ADAL" clId="{1B6A07BB-DC95-4F72-8F7A-2906A4C9783E}" dt="2023-11-17T11:25:26.680" v="4107" actId="1037"/>
          <ac:cxnSpMkLst>
            <pc:docMk/>
            <pc:sldMk cId="3859128940" sldId="669"/>
            <ac:cxnSpMk id="44" creationId="{2ABA1B7D-1990-9D5A-2376-6904A8AE3F29}"/>
          </ac:cxnSpMkLst>
        </pc:cxnChg>
        <pc:cxnChg chg="add mod">
          <ac:chgData name="#KWOK CHIN YUEN#" userId="f950141c-72dc-40af-bcc3-22354dadadd6" providerId="ADAL" clId="{1B6A07BB-DC95-4F72-8F7A-2906A4C9783E}" dt="2023-11-17T11:25:26.680" v="4107" actId="1037"/>
          <ac:cxnSpMkLst>
            <pc:docMk/>
            <pc:sldMk cId="3859128940" sldId="669"/>
            <ac:cxnSpMk id="45" creationId="{4944BDE3-284F-1F62-4B68-0E2E4C16AD40}"/>
          </ac:cxnSpMkLst>
        </pc:cxnChg>
        <pc:cxnChg chg="add del mod">
          <ac:chgData name="#KWOK CHIN YUEN#" userId="f950141c-72dc-40af-bcc3-22354dadadd6" providerId="ADAL" clId="{1B6A07BB-DC95-4F72-8F7A-2906A4C9783E}" dt="2023-11-17T07:46:36.195" v="1358"/>
          <ac:cxnSpMkLst>
            <pc:docMk/>
            <pc:sldMk cId="3859128940" sldId="669"/>
            <ac:cxnSpMk id="50" creationId="{78AE45B8-A3A2-BC12-1082-F1B1C438C4B0}"/>
          </ac:cxnSpMkLst>
        </pc:cxnChg>
        <pc:cxnChg chg="add del mod">
          <ac:chgData name="#KWOK CHIN YUEN#" userId="f950141c-72dc-40af-bcc3-22354dadadd6" providerId="ADAL" clId="{1B6A07BB-DC95-4F72-8F7A-2906A4C9783E}" dt="2023-11-17T07:46:36.195" v="1358"/>
          <ac:cxnSpMkLst>
            <pc:docMk/>
            <pc:sldMk cId="3859128940" sldId="669"/>
            <ac:cxnSpMk id="51" creationId="{82793D79-8625-6878-D6F1-B42241882489}"/>
          </ac:cxnSpMkLst>
        </pc:cxnChg>
        <pc:cxnChg chg="add del mod">
          <ac:chgData name="#KWOK CHIN YUEN#" userId="f950141c-72dc-40af-bcc3-22354dadadd6" providerId="ADAL" clId="{1B6A07BB-DC95-4F72-8F7A-2906A4C9783E}" dt="2023-11-17T07:46:36.195" v="1358"/>
          <ac:cxnSpMkLst>
            <pc:docMk/>
            <pc:sldMk cId="3859128940" sldId="669"/>
            <ac:cxnSpMk id="53" creationId="{938554FC-2C25-F744-D7F9-D76CC521430E}"/>
          </ac:cxnSpMkLst>
        </pc:cxnChg>
        <pc:cxnChg chg="add del mod">
          <ac:chgData name="#KWOK CHIN YUEN#" userId="f950141c-72dc-40af-bcc3-22354dadadd6" providerId="ADAL" clId="{1B6A07BB-DC95-4F72-8F7A-2906A4C9783E}" dt="2023-11-17T07:46:36.195" v="1358"/>
          <ac:cxnSpMkLst>
            <pc:docMk/>
            <pc:sldMk cId="3859128940" sldId="669"/>
            <ac:cxnSpMk id="55" creationId="{4E1653F4-7D7E-0B7C-C23B-A1869FB66A24}"/>
          </ac:cxnSpMkLst>
        </pc:cxnChg>
        <pc:cxnChg chg="add del mod">
          <ac:chgData name="#KWOK CHIN YUEN#" userId="f950141c-72dc-40af-bcc3-22354dadadd6" providerId="ADAL" clId="{1B6A07BB-DC95-4F72-8F7A-2906A4C9783E}" dt="2023-11-17T07:46:36.195" v="1358"/>
          <ac:cxnSpMkLst>
            <pc:docMk/>
            <pc:sldMk cId="3859128940" sldId="669"/>
            <ac:cxnSpMk id="56" creationId="{B1DF47B9-03BF-8E12-8E66-8E2F7405E69E}"/>
          </ac:cxnSpMkLst>
        </pc:cxnChg>
        <pc:cxnChg chg="add del mod">
          <ac:chgData name="#KWOK CHIN YUEN#" userId="f950141c-72dc-40af-bcc3-22354dadadd6" providerId="ADAL" clId="{1B6A07BB-DC95-4F72-8F7A-2906A4C9783E}" dt="2023-11-17T07:46:36.195" v="1358"/>
          <ac:cxnSpMkLst>
            <pc:docMk/>
            <pc:sldMk cId="3859128940" sldId="669"/>
            <ac:cxnSpMk id="59" creationId="{0573A13E-ABCF-CE9A-59D6-E21D2AF8A6FA}"/>
          </ac:cxnSpMkLst>
        </pc:cxnChg>
        <pc:cxnChg chg="add del mod">
          <ac:chgData name="#KWOK CHIN YUEN#" userId="f950141c-72dc-40af-bcc3-22354dadadd6" providerId="ADAL" clId="{1B6A07BB-DC95-4F72-8F7A-2906A4C9783E}" dt="2023-11-17T07:46:36.195" v="1358"/>
          <ac:cxnSpMkLst>
            <pc:docMk/>
            <pc:sldMk cId="3859128940" sldId="669"/>
            <ac:cxnSpMk id="61" creationId="{5766F2D3-8AA0-E07B-7448-9C224924D7A8}"/>
          </ac:cxnSpMkLst>
        </pc:cxnChg>
        <pc:cxnChg chg="add del mod">
          <ac:chgData name="#KWOK CHIN YUEN#" userId="f950141c-72dc-40af-bcc3-22354dadadd6" providerId="ADAL" clId="{1B6A07BB-DC95-4F72-8F7A-2906A4C9783E}" dt="2023-11-17T07:46:36.195" v="1358"/>
          <ac:cxnSpMkLst>
            <pc:docMk/>
            <pc:sldMk cId="3859128940" sldId="669"/>
            <ac:cxnSpMk id="63" creationId="{24D0FF63-7B2E-B5EB-ADA0-0D748F00687D}"/>
          </ac:cxnSpMkLst>
        </pc:cxnChg>
        <pc:cxnChg chg="add del mod">
          <ac:chgData name="#KWOK CHIN YUEN#" userId="f950141c-72dc-40af-bcc3-22354dadadd6" providerId="ADAL" clId="{1B6A07BB-DC95-4F72-8F7A-2906A4C9783E}" dt="2023-11-17T07:46:36.195" v="1358"/>
          <ac:cxnSpMkLst>
            <pc:docMk/>
            <pc:sldMk cId="3859128940" sldId="669"/>
            <ac:cxnSpMk id="65" creationId="{24AFE36C-4250-F107-6BDA-9DE25FC82ECC}"/>
          </ac:cxnSpMkLst>
        </pc:cxnChg>
        <pc:cxnChg chg="add del mod">
          <ac:chgData name="#KWOK CHIN YUEN#" userId="f950141c-72dc-40af-bcc3-22354dadadd6" providerId="ADAL" clId="{1B6A07BB-DC95-4F72-8F7A-2906A4C9783E}" dt="2023-11-17T07:46:36.195" v="1358"/>
          <ac:cxnSpMkLst>
            <pc:docMk/>
            <pc:sldMk cId="3859128940" sldId="669"/>
            <ac:cxnSpMk id="66" creationId="{47CA0010-488D-0655-3F17-9E015DDE8FB4}"/>
          </ac:cxnSpMkLst>
        </pc:cxnChg>
        <pc:cxnChg chg="add del mod">
          <ac:chgData name="#KWOK CHIN YUEN#" userId="f950141c-72dc-40af-bcc3-22354dadadd6" providerId="ADAL" clId="{1B6A07BB-DC95-4F72-8F7A-2906A4C9783E}" dt="2023-11-17T07:46:36.195" v="1358"/>
          <ac:cxnSpMkLst>
            <pc:docMk/>
            <pc:sldMk cId="3859128940" sldId="669"/>
            <ac:cxnSpMk id="69" creationId="{03ECCB22-84C5-26C5-49F2-116150C553D6}"/>
          </ac:cxnSpMkLst>
        </pc:cxnChg>
        <pc:cxnChg chg="add mod ord">
          <ac:chgData name="#KWOK CHIN YUEN#" userId="f950141c-72dc-40af-bcc3-22354dadadd6" providerId="ADAL" clId="{1B6A07BB-DC95-4F72-8F7A-2906A4C9783E}" dt="2023-11-17T09:02:08.166" v="3048" actId="1076"/>
          <ac:cxnSpMkLst>
            <pc:docMk/>
            <pc:sldMk cId="3859128940" sldId="669"/>
            <ac:cxnSpMk id="92" creationId="{8DB9D4B4-29B2-4658-8A4C-8D37FC0BF6C1}"/>
          </ac:cxnSpMkLst>
        </pc:cxnChg>
        <pc:cxnChg chg="add mod">
          <ac:chgData name="#KWOK CHIN YUEN#" userId="f950141c-72dc-40af-bcc3-22354dadadd6" providerId="ADAL" clId="{1B6A07BB-DC95-4F72-8F7A-2906A4C9783E}" dt="2023-11-17T08:01:35.107" v="1466" actId="164"/>
          <ac:cxnSpMkLst>
            <pc:docMk/>
            <pc:sldMk cId="3859128940" sldId="669"/>
            <ac:cxnSpMk id="110" creationId="{F37A4390-953D-FE70-6C24-DE1D8A56AE99}"/>
          </ac:cxnSpMkLst>
        </pc:cxnChg>
        <pc:cxnChg chg="add mod">
          <ac:chgData name="#KWOK CHIN YUEN#" userId="f950141c-72dc-40af-bcc3-22354dadadd6" providerId="ADAL" clId="{1B6A07BB-DC95-4F72-8F7A-2906A4C9783E}" dt="2023-11-17T08:01:35.107" v="1466" actId="164"/>
          <ac:cxnSpMkLst>
            <pc:docMk/>
            <pc:sldMk cId="3859128940" sldId="669"/>
            <ac:cxnSpMk id="111" creationId="{73541489-73D9-0BFE-99F6-421D9A1D2562}"/>
          </ac:cxnSpMkLst>
        </pc:cxnChg>
        <pc:cxnChg chg="add mod">
          <ac:chgData name="#KWOK CHIN YUEN#" userId="f950141c-72dc-40af-bcc3-22354dadadd6" providerId="ADAL" clId="{1B6A07BB-DC95-4F72-8F7A-2906A4C9783E}" dt="2023-11-17T08:01:35.107" v="1466" actId="164"/>
          <ac:cxnSpMkLst>
            <pc:docMk/>
            <pc:sldMk cId="3859128940" sldId="669"/>
            <ac:cxnSpMk id="113" creationId="{4C422AA2-D1D2-5B62-F4AD-740A2E966816}"/>
          </ac:cxnSpMkLst>
        </pc:cxnChg>
        <pc:cxnChg chg="add mod">
          <ac:chgData name="#KWOK CHIN YUEN#" userId="f950141c-72dc-40af-bcc3-22354dadadd6" providerId="ADAL" clId="{1B6A07BB-DC95-4F72-8F7A-2906A4C9783E}" dt="2023-11-17T08:01:35.107" v="1466" actId="164"/>
          <ac:cxnSpMkLst>
            <pc:docMk/>
            <pc:sldMk cId="3859128940" sldId="669"/>
            <ac:cxnSpMk id="115" creationId="{514F0898-730D-588F-1E19-4A5E045BCC1A}"/>
          </ac:cxnSpMkLst>
        </pc:cxnChg>
        <pc:cxnChg chg="add mod">
          <ac:chgData name="#KWOK CHIN YUEN#" userId="f950141c-72dc-40af-bcc3-22354dadadd6" providerId="ADAL" clId="{1B6A07BB-DC95-4F72-8F7A-2906A4C9783E}" dt="2023-11-17T08:01:35.107" v="1466" actId="164"/>
          <ac:cxnSpMkLst>
            <pc:docMk/>
            <pc:sldMk cId="3859128940" sldId="669"/>
            <ac:cxnSpMk id="116" creationId="{25A7C150-EE15-D7F6-860A-A34B1A0828DF}"/>
          </ac:cxnSpMkLst>
        </pc:cxnChg>
        <pc:cxnChg chg="add mod">
          <ac:chgData name="#KWOK CHIN YUEN#" userId="f950141c-72dc-40af-bcc3-22354dadadd6" providerId="ADAL" clId="{1B6A07BB-DC95-4F72-8F7A-2906A4C9783E}" dt="2023-11-17T08:01:35.107" v="1466" actId="164"/>
          <ac:cxnSpMkLst>
            <pc:docMk/>
            <pc:sldMk cId="3859128940" sldId="669"/>
            <ac:cxnSpMk id="119" creationId="{57664AB6-7B96-CD65-B73E-0C4102D50EC3}"/>
          </ac:cxnSpMkLst>
        </pc:cxnChg>
        <pc:cxnChg chg="add mod">
          <ac:chgData name="#KWOK CHIN YUEN#" userId="f950141c-72dc-40af-bcc3-22354dadadd6" providerId="ADAL" clId="{1B6A07BB-DC95-4F72-8F7A-2906A4C9783E}" dt="2023-11-17T08:01:35.107" v="1466" actId="164"/>
          <ac:cxnSpMkLst>
            <pc:docMk/>
            <pc:sldMk cId="3859128940" sldId="669"/>
            <ac:cxnSpMk id="121" creationId="{F992F291-99DF-B538-F2E8-83BEC99EAAC8}"/>
          </ac:cxnSpMkLst>
        </pc:cxnChg>
        <pc:cxnChg chg="add mod">
          <ac:chgData name="#KWOK CHIN YUEN#" userId="f950141c-72dc-40af-bcc3-22354dadadd6" providerId="ADAL" clId="{1B6A07BB-DC95-4F72-8F7A-2906A4C9783E}" dt="2023-11-17T08:01:35.107" v="1466" actId="164"/>
          <ac:cxnSpMkLst>
            <pc:docMk/>
            <pc:sldMk cId="3859128940" sldId="669"/>
            <ac:cxnSpMk id="123" creationId="{38B2E453-426C-ABA9-8913-2BCD0C263D80}"/>
          </ac:cxnSpMkLst>
        </pc:cxnChg>
        <pc:cxnChg chg="add mod">
          <ac:chgData name="#KWOK CHIN YUEN#" userId="f950141c-72dc-40af-bcc3-22354dadadd6" providerId="ADAL" clId="{1B6A07BB-DC95-4F72-8F7A-2906A4C9783E}" dt="2023-11-17T08:01:35.107" v="1466" actId="164"/>
          <ac:cxnSpMkLst>
            <pc:docMk/>
            <pc:sldMk cId="3859128940" sldId="669"/>
            <ac:cxnSpMk id="125" creationId="{DC86CABE-6999-327A-7AA1-2BF855EBC44E}"/>
          </ac:cxnSpMkLst>
        </pc:cxnChg>
        <pc:cxnChg chg="add mod">
          <ac:chgData name="#KWOK CHIN YUEN#" userId="f950141c-72dc-40af-bcc3-22354dadadd6" providerId="ADAL" clId="{1B6A07BB-DC95-4F72-8F7A-2906A4C9783E}" dt="2023-11-17T08:01:35.107" v="1466" actId="164"/>
          <ac:cxnSpMkLst>
            <pc:docMk/>
            <pc:sldMk cId="3859128940" sldId="669"/>
            <ac:cxnSpMk id="126" creationId="{2BF9C5FD-821E-7438-B90A-BD7DE93A91B9}"/>
          </ac:cxnSpMkLst>
        </pc:cxnChg>
        <pc:cxnChg chg="add mod">
          <ac:chgData name="#KWOK CHIN YUEN#" userId="f950141c-72dc-40af-bcc3-22354dadadd6" providerId="ADAL" clId="{1B6A07BB-DC95-4F72-8F7A-2906A4C9783E}" dt="2023-11-17T08:01:35.107" v="1466" actId="164"/>
          <ac:cxnSpMkLst>
            <pc:docMk/>
            <pc:sldMk cId="3859128940" sldId="669"/>
            <ac:cxnSpMk id="129" creationId="{B0610306-36A5-4C03-DE9B-3965B996FF1C}"/>
          </ac:cxnSpMkLst>
        </pc:cxnChg>
        <pc:cxnChg chg="add del mod">
          <ac:chgData name="#KWOK CHIN YUEN#" userId="f950141c-72dc-40af-bcc3-22354dadadd6" providerId="ADAL" clId="{1B6A07BB-DC95-4F72-8F7A-2906A4C9783E}" dt="2023-11-17T08:01:37.920" v="1467" actId="478"/>
          <ac:cxnSpMkLst>
            <pc:docMk/>
            <pc:sldMk cId="3859128940" sldId="669"/>
            <ac:cxnSpMk id="132" creationId="{56D74E31-CE79-6F45-9FD8-DEC62CDCEE9C}"/>
          </ac:cxnSpMkLst>
        </pc:cxnChg>
        <pc:cxnChg chg="mod">
          <ac:chgData name="#KWOK CHIN YUEN#" userId="f950141c-72dc-40af-bcc3-22354dadadd6" providerId="ADAL" clId="{1B6A07BB-DC95-4F72-8F7A-2906A4C9783E}" dt="2023-11-17T08:03:01.127" v="1485"/>
          <ac:cxnSpMkLst>
            <pc:docMk/>
            <pc:sldMk cId="3859128940" sldId="669"/>
            <ac:cxnSpMk id="140" creationId="{53205394-D27A-3029-CB6A-BF8BF9EDA06E}"/>
          </ac:cxnSpMkLst>
        </pc:cxnChg>
        <pc:cxnChg chg="mod">
          <ac:chgData name="#KWOK CHIN YUEN#" userId="f950141c-72dc-40af-bcc3-22354dadadd6" providerId="ADAL" clId="{1B6A07BB-DC95-4F72-8F7A-2906A4C9783E}" dt="2023-11-17T08:03:01.127" v="1485"/>
          <ac:cxnSpMkLst>
            <pc:docMk/>
            <pc:sldMk cId="3859128940" sldId="669"/>
            <ac:cxnSpMk id="141" creationId="{F3F198D6-A106-AAC1-E5E9-82F50CC11525}"/>
          </ac:cxnSpMkLst>
        </pc:cxnChg>
        <pc:cxnChg chg="mod">
          <ac:chgData name="#KWOK CHIN YUEN#" userId="f950141c-72dc-40af-bcc3-22354dadadd6" providerId="ADAL" clId="{1B6A07BB-DC95-4F72-8F7A-2906A4C9783E}" dt="2023-11-17T08:03:01.127" v="1485"/>
          <ac:cxnSpMkLst>
            <pc:docMk/>
            <pc:sldMk cId="3859128940" sldId="669"/>
            <ac:cxnSpMk id="143" creationId="{D926000E-3A33-2DD0-CB39-433DEEE82558}"/>
          </ac:cxnSpMkLst>
        </pc:cxnChg>
        <pc:cxnChg chg="mod">
          <ac:chgData name="#KWOK CHIN YUEN#" userId="f950141c-72dc-40af-bcc3-22354dadadd6" providerId="ADAL" clId="{1B6A07BB-DC95-4F72-8F7A-2906A4C9783E}" dt="2023-11-17T08:03:01.127" v="1485"/>
          <ac:cxnSpMkLst>
            <pc:docMk/>
            <pc:sldMk cId="3859128940" sldId="669"/>
            <ac:cxnSpMk id="145" creationId="{5CC12935-3F79-4F52-1015-3FAB2DAB322F}"/>
          </ac:cxnSpMkLst>
        </pc:cxnChg>
        <pc:cxnChg chg="mod">
          <ac:chgData name="#KWOK CHIN YUEN#" userId="f950141c-72dc-40af-bcc3-22354dadadd6" providerId="ADAL" clId="{1B6A07BB-DC95-4F72-8F7A-2906A4C9783E}" dt="2023-11-17T08:03:01.127" v="1485"/>
          <ac:cxnSpMkLst>
            <pc:docMk/>
            <pc:sldMk cId="3859128940" sldId="669"/>
            <ac:cxnSpMk id="146" creationId="{446F017A-B15D-AF9C-57A0-CDE258524D76}"/>
          </ac:cxnSpMkLst>
        </pc:cxnChg>
        <pc:cxnChg chg="mod">
          <ac:chgData name="#KWOK CHIN YUEN#" userId="f950141c-72dc-40af-bcc3-22354dadadd6" providerId="ADAL" clId="{1B6A07BB-DC95-4F72-8F7A-2906A4C9783E}" dt="2023-11-17T08:03:01.127" v="1485"/>
          <ac:cxnSpMkLst>
            <pc:docMk/>
            <pc:sldMk cId="3859128940" sldId="669"/>
            <ac:cxnSpMk id="149" creationId="{F1C7550E-E3DA-B24F-1D87-D687972619E7}"/>
          </ac:cxnSpMkLst>
        </pc:cxnChg>
        <pc:cxnChg chg="mod">
          <ac:chgData name="#KWOK CHIN YUEN#" userId="f950141c-72dc-40af-bcc3-22354dadadd6" providerId="ADAL" clId="{1B6A07BB-DC95-4F72-8F7A-2906A4C9783E}" dt="2023-11-17T08:03:01.127" v="1485"/>
          <ac:cxnSpMkLst>
            <pc:docMk/>
            <pc:sldMk cId="3859128940" sldId="669"/>
            <ac:cxnSpMk id="151" creationId="{4CCDB8DB-F265-2938-95EC-7A8A53A767D8}"/>
          </ac:cxnSpMkLst>
        </pc:cxnChg>
        <pc:cxnChg chg="mod">
          <ac:chgData name="#KWOK CHIN YUEN#" userId="f950141c-72dc-40af-bcc3-22354dadadd6" providerId="ADAL" clId="{1B6A07BB-DC95-4F72-8F7A-2906A4C9783E}" dt="2023-11-17T08:03:01.127" v="1485"/>
          <ac:cxnSpMkLst>
            <pc:docMk/>
            <pc:sldMk cId="3859128940" sldId="669"/>
            <ac:cxnSpMk id="153" creationId="{41B6C910-3979-4465-4B14-156362436B98}"/>
          </ac:cxnSpMkLst>
        </pc:cxnChg>
        <pc:cxnChg chg="mod">
          <ac:chgData name="#KWOK CHIN YUEN#" userId="f950141c-72dc-40af-bcc3-22354dadadd6" providerId="ADAL" clId="{1B6A07BB-DC95-4F72-8F7A-2906A4C9783E}" dt="2023-11-17T08:03:01.127" v="1485"/>
          <ac:cxnSpMkLst>
            <pc:docMk/>
            <pc:sldMk cId="3859128940" sldId="669"/>
            <ac:cxnSpMk id="155" creationId="{C977F143-B127-EAD2-1BEF-52E39B57D3A7}"/>
          </ac:cxnSpMkLst>
        </pc:cxnChg>
        <pc:cxnChg chg="mod">
          <ac:chgData name="#KWOK CHIN YUEN#" userId="f950141c-72dc-40af-bcc3-22354dadadd6" providerId="ADAL" clId="{1B6A07BB-DC95-4F72-8F7A-2906A4C9783E}" dt="2023-11-17T08:03:01.127" v="1485"/>
          <ac:cxnSpMkLst>
            <pc:docMk/>
            <pc:sldMk cId="3859128940" sldId="669"/>
            <ac:cxnSpMk id="156" creationId="{F405A765-11AF-6C24-EDF1-66ED39F84083}"/>
          </ac:cxnSpMkLst>
        </pc:cxnChg>
        <pc:cxnChg chg="mod">
          <ac:chgData name="#KWOK CHIN YUEN#" userId="f950141c-72dc-40af-bcc3-22354dadadd6" providerId="ADAL" clId="{1B6A07BB-DC95-4F72-8F7A-2906A4C9783E}" dt="2023-11-17T08:03:01.127" v="1485"/>
          <ac:cxnSpMkLst>
            <pc:docMk/>
            <pc:sldMk cId="3859128940" sldId="669"/>
            <ac:cxnSpMk id="159" creationId="{4483DDA6-998E-9A33-0DED-63CC781C7E52}"/>
          </ac:cxnSpMkLst>
        </pc:cxnChg>
        <pc:cxnChg chg="add del mod">
          <ac:chgData name="#KWOK CHIN YUEN#" userId="f950141c-72dc-40af-bcc3-22354dadadd6" providerId="ADAL" clId="{1B6A07BB-DC95-4F72-8F7A-2906A4C9783E}" dt="2023-11-17T08:56:52.786" v="2940" actId="478"/>
          <ac:cxnSpMkLst>
            <pc:docMk/>
            <pc:sldMk cId="3859128940" sldId="669"/>
            <ac:cxnSpMk id="175" creationId="{DD3913AE-F740-4795-FD8D-25637F8C8F23}"/>
          </ac:cxnSpMkLst>
        </pc:cxnChg>
        <pc:cxnChg chg="add mod">
          <ac:chgData name="#KWOK CHIN YUEN#" userId="f950141c-72dc-40af-bcc3-22354dadadd6" providerId="ADAL" clId="{1B6A07BB-DC95-4F72-8F7A-2906A4C9783E}" dt="2023-11-17T08:53:58.788" v="2870" actId="1036"/>
          <ac:cxnSpMkLst>
            <pc:docMk/>
            <pc:sldMk cId="3859128940" sldId="669"/>
            <ac:cxnSpMk id="177" creationId="{CA3DC221-5D07-3295-0EF1-C2ABF4B75A7E}"/>
          </ac:cxnSpMkLst>
        </pc:cxnChg>
        <pc:cxnChg chg="add mod">
          <ac:chgData name="#KWOK CHIN YUEN#" userId="f950141c-72dc-40af-bcc3-22354dadadd6" providerId="ADAL" clId="{1B6A07BB-DC95-4F72-8F7A-2906A4C9783E}" dt="2023-11-17T08:53:58.788" v="2870" actId="1036"/>
          <ac:cxnSpMkLst>
            <pc:docMk/>
            <pc:sldMk cId="3859128940" sldId="669"/>
            <ac:cxnSpMk id="180" creationId="{5C882F3F-089F-57AB-E01C-BF8D1C3CDE27}"/>
          </ac:cxnSpMkLst>
        </pc:cxnChg>
        <pc:cxnChg chg="add mod">
          <ac:chgData name="#KWOK CHIN YUEN#" userId="f950141c-72dc-40af-bcc3-22354dadadd6" providerId="ADAL" clId="{1B6A07BB-DC95-4F72-8F7A-2906A4C9783E}" dt="2023-11-17T08:53:58.788" v="2870" actId="1036"/>
          <ac:cxnSpMkLst>
            <pc:docMk/>
            <pc:sldMk cId="3859128940" sldId="669"/>
            <ac:cxnSpMk id="182" creationId="{AC5579C8-D82C-02DB-1D02-BDB5FBCF15C5}"/>
          </ac:cxnSpMkLst>
        </pc:cxnChg>
        <pc:cxnChg chg="add mod">
          <ac:chgData name="#KWOK CHIN YUEN#" userId="f950141c-72dc-40af-bcc3-22354dadadd6" providerId="ADAL" clId="{1B6A07BB-DC95-4F72-8F7A-2906A4C9783E}" dt="2023-11-17T08:53:58.788" v="2870" actId="1036"/>
          <ac:cxnSpMkLst>
            <pc:docMk/>
            <pc:sldMk cId="3859128940" sldId="669"/>
            <ac:cxnSpMk id="184" creationId="{B67C49E0-0E31-7469-C08A-ED89DB907FEE}"/>
          </ac:cxnSpMkLst>
        </pc:cxnChg>
        <pc:cxnChg chg="add mod">
          <ac:chgData name="#KWOK CHIN YUEN#" userId="f950141c-72dc-40af-bcc3-22354dadadd6" providerId="ADAL" clId="{1B6A07BB-DC95-4F72-8F7A-2906A4C9783E}" dt="2023-11-17T09:01:02.790" v="3021" actId="1076"/>
          <ac:cxnSpMkLst>
            <pc:docMk/>
            <pc:sldMk cId="3859128940" sldId="669"/>
            <ac:cxnSpMk id="202" creationId="{21082F62-4EC4-98DF-1B1C-80E5314C82DC}"/>
          </ac:cxnSpMkLst>
        </pc:cxnChg>
        <pc:cxnChg chg="add mod">
          <ac:chgData name="#KWOK CHIN YUEN#" userId="f950141c-72dc-40af-bcc3-22354dadadd6" providerId="ADAL" clId="{1B6A07BB-DC95-4F72-8F7A-2906A4C9783E}" dt="2023-11-17T08:58:31.593" v="2976" actId="1076"/>
          <ac:cxnSpMkLst>
            <pc:docMk/>
            <pc:sldMk cId="3859128940" sldId="669"/>
            <ac:cxnSpMk id="204" creationId="{BC371A10-C266-7832-AA3D-3131C8289357}"/>
          </ac:cxnSpMkLst>
        </pc:cxnChg>
        <pc:cxnChg chg="add mod">
          <ac:chgData name="#KWOK CHIN YUEN#" userId="f950141c-72dc-40af-bcc3-22354dadadd6" providerId="ADAL" clId="{1B6A07BB-DC95-4F72-8F7A-2906A4C9783E}" dt="2023-11-17T08:58:51.767" v="2983" actId="1076"/>
          <ac:cxnSpMkLst>
            <pc:docMk/>
            <pc:sldMk cId="3859128940" sldId="669"/>
            <ac:cxnSpMk id="205" creationId="{164545EF-2F82-327B-9218-33A2C266D420}"/>
          </ac:cxnSpMkLst>
        </pc:cxnChg>
        <pc:cxnChg chg="add mod">
          <ac:chgData name="#KWOK CHIN YUEN#" userId="f950141c-72dc-40af-bcc3-22354dadadd6" providerId="ADAL" clId="{1B6A07BB-DC95-4F72-8F7A-2906A4C9783E}" dt="2023-11-17T08:59:00.285" v="2986" actId="14100"/>
          <ac:cxnSpMkLst>
            <pc:docMk/>
            <pc:sldMk cId="3859128940" sldId="669"/>
            <ac:cxnSpMk id="208" creationId="{2C91283B-9670-EEA2-8F95-5CCC5415B1AE}"/>
          </ac:cxnSpMkLst>
        </pc:cxnChg>
      </pc:sldChg>
      <pc:sldChg chg="add del">
        <pc:chgData name="#KWOK CHIN YUEN#" userId="f950141c-72dc-40af-bcc3-22354dadadd6" providerId="ADAL" clId="{1B6A07BB-DC95-4F72-8F7A-2906A4C9783E}" dt="2023-11-17T08:09:46.109" v="1655" actId="47"/>
        <pc:sldMkLst>
          <pc:docMk/>
          <pc:sldMk cId="2529854927" sldId="670"/>
        </pc:sldMkLst>
      </pc:sldChg>
      <pc:sldChg chg="addSp delSp modSp add del mod">
        <pc:chgData name="#KWOK CHIN YUEN#" userId="f950141c-72dc-40af-bcc3-22354dadadd6" providerId="ADAL" clId="{1B6A07BB-DC95-4F72-8F7A-2906A4C9783E}" dt="2023-11-17T11:27:19.746" v="4111" actId="47"/>
        <pc:sldMkLst>
          <pc:docMk/>
          <pc:sldMk cId="3381965393" sldId="670"/>
        </pc:sldMkLst>
        <pc:spChg chg="add mod">
          <ac:chgData name="#KWOK CHIN YUEN#" userId="f950141c-72dc-40af-bcc3-22354dadadd6" providerId="ADAL" clId="{1B6A07BB-DC95-4F72-8F7A-2906A4C9783E}" dt="2023-11-17T09:33:21.247" v="3285"/>
          <ac:spMkLst>
            <pc:docMk/>
            <pc:sldMk cId="3381965393" sldId="670"/>
            <ac:spMk id="2" creationId="{661B47BB-E447-392E-AB57-51599EB66460}"/>
          </ac:spMkLst>
        </pc:spChg>
        <pc:spChg chg="add del mod">
          <ac:chgData name="#KWOK CHIN YUEN#" userId="f950141c-72dc-40af-bcc3-22354dadadd6" providerId="ADAL" clId="{1B6A07BB-DC95-4F72-8F7A-2906A4C9783E}" dt="2023-11-17T08:13:52.696" v="1674" actId="478"/>
          <ac:spMkLst>
            <pc:docMk/>
            <pc:sldMk cId="3381965393" sldId="670"/>
            <ac:spMk id="2" creationId="{F132E4B9-E67F-F7E3-0FF1-E0BDF0721E38}"/>
          </ac:spMkLst>
        </pc:spChg>
        <pc:spChg chg="mod">
          <ac:chgData name="#KWOK CHIN YUEN#" userId="f950141c-72dc-40af-bcc3-22354dadadd6" providerId="ADAL" clId="{1B6A07BB-DC95-4F72-8F7A-2906A4C9783E}" dt="2023-11-17T11:13:18.621" v="4081"/>
          <ac:spMkLst>
            <pc:docMk/>
            <pc:sldMk cId="3381965393" sldId="670"/>
            <ac:spMk id="3" creationId="{00000000-0000-0000-0000-000000000000}"/>
          </ac:spMkLst>
        </pc:spChg>
        <pc:spChg chg="del">
          <ac:chgData name="#KWOK CHIN YUEN#" userId="f950141c-72dc-40af-bcc3-22354dadadd6" providerId="ADAL" clId="{1B6A07BB-DC95-4F72-8F7A-2906A4C9783E}" dt="2023-11-17T08:09:58.404" v="1659" actId="478"/>
          <ac:spMkLst>
            <pc:docMk/>
            <pc:sldMk cId="3381965393" sldId="670"/>
            <ac:spMk id="4" creationId="{0AC8AF67-2226-D3AE-BF08-2FDCC368DB92}"/>
          </ac:spMkLst>
        </pc:spChg>
        <pc:spChg chg="add mod">
          <ac:chgData name="#KWOK CHIN YUEN#" userId="f950141c-72dc-40af-bcc3-22354dadadd6" providerId="ADAL" clId="{1B6A07BB-DC95-4F72-8F7A-2906A4C9783E}" dt="2023-11-17T08:15:11.019" v="1730" actId="1076"/>
          <ac:spMkLst>
            <pc:docMk/>
            <pc:sldMk cId="3381965393" sldId="670"/>
            <ac:spMk id="9" creationId="{FB00C600-D1B6-5B21-F2B3-13B895158623}"/>
          </ac:spMkLst>
        </pc:spChg>
        <pc:spChg chg="add mod">
          <ac:chgData name="#KWOK CHIN YUEN#" userId="f950141c-72dc-40af-bcc3-22354dadadd6" providerId="ADAL" clId="{1B6A07BB-DC95-4F72-8F7A-2906A4C9783E}" dt="2023-11-17T08:16:24.365" v="1765" actId="20577"/>
          <ac:spMkLst>
            <pc:docMk/>
            <pc:sldMk cId="3381965393" sldId="670"/>
            <ac:spMk id="10" creationId="{7E92A01C-1CE8-4E66-990C-D78C4677D46B}"/>
          </ac:spMkLst>
        </pc:spChg>
        <pc:spChg chg="mod">
          <ac:chgData name="#KWOK CHIN YUEN#" userId="f950141c-72dc-40af-bcc3-22354dadadd6" providerId="ADAL" clId="{1B6A07BB-DC95-4F72-8F7A-2906A4C9783E}" dt="2023-11-17T08:10:34.239" v="1665" actId="13926"/>
          <ac:spMkLst>
            <pc:docMk/>
            <pc:sldMk cId="3381965393" sldId="670"/>
            <ac:spMk id="16" creationId="{802554FB-B318-43B6-0E8C-6778795EB9D1}"/>
          </ac:spMkLst>
        </pc:spChg>
        <pc:spChg chg="mod">
          <ac:chgData name="#KWOK CHIN YUEN#" userId="f950141c-72dc-40af-bcc3-22354dadadd6" providerId="ADAL" clId="{1B6A07BB-DC95-4F72-8F7A-2906A4C9783E}" dt="2023-11-17T08:10:43.664" v="1666" actId="207"/>
          <ac:spMkLst>
            <pc:docMk/>
            <pc:sldMk cId="3381965393" sldId="670"/>
            <ac:spMk id="17" creationId="{77AAA18C-C8AB-AAD0-5A18-4F56CEC64052}"/>
          </ac:spMkLst>
        </pc:spChg>
        <pc:spChg chg="mod">
          <ac:chgData name="#KWOK CHIN YUEN#" userId="f950141c-72dc-40af-bcc3-22354dadadd6" providerId="ADAL" clId="{1B6A07BB-DC95-4F72-8F7A-2906A4C9783E}" dt="2023-11-17T08:10:47.180" v="1667" actId="207"/>
          <ac:spMkLst>
            <pc:docMk/>
            <pc:sldMk cId="3381965393" sldId="670"/>
            <ac:spMk id="18" creationId="{7EC16F0B-2696-E5BE-242F-8CF7FCBA79D9}"/>
          </ac:spMkLst>
        </pc:spChg>
        <pc:spChg chg="add mod">
          <ac:chgData name="#KWOK CHIN YUEN#" userId="f950141c-72dc-40af-bcc3-22354dadadd6" providerId="ADAL" clId="{1B6A07BB-DC95-4F72-8F7A-2906A4C9783E}" dt="2023-11-17T08:18:50.124" v="1807" actId="1076"/>
          <ac:spMkLst>
            <pc:docMk/>
            <pc:sldMk cId="3381965393" sldId="670"/>
            <ac:spMk id="27" creationId="{F7D93815-2A42-74DF-D65D-8B7470D6E854}"/>
          </ac:spMkLst>
        </pc:spChg>
        <pc:spChg chg="add mod">
          <ac:chgData name="#KWOK CHIN YUEN#" userId="f950141c-72dc-40af-bcc3-22354dadadd6" providerId="ADAL" clId="{1B6A07BB-DC95-4F72-8F7A-2906A4C9783E}" dt="2023-11-17T08:18:50.124" v="1807" actId="1076"/>
          <ac:spMkLst>
            <pc:docMk/>
            <pc:sldMk cId="3381965393" sldId="670"/>
            <ac:spMk id="28" creationId="{A571F059-CC83-10DD-023D-4B73DAD481C3}"/>
          </ac:spMkLst>
        </pc:spChg>
        <pc:spChg chg="add mod">
          <ac:chgData name="#KWOK CHIN YUEN#" userId="f950141c-72dc-40af-bcc3-22354dadadd6" providerId="ADAL" clId="{1B6A07BB-DC95-4F72-8F7A-2906A4C9783E}" dt="2023-11-17T08:18:50.124" v="1807" actId="1076"/>
          <ac:spMkLst>
            <pc:docMk/>
            <pc:sldMk cId="3381965393" sldId="670"/>
            <ac:spMk id="29" creationId="{7040E1CB-46C4-3F3D-C138-62996A594D66}"/>
          </ac:spMkLst>
        </pc:spChg>
        <pc:spChg chg="add mod">
          <ac:chgData name="#KWOK CHIN YUEN#" userId="f950141c-72dc-40af-bcc3-22354dadadd6" providerId="ADAL" clId="{1B6A07BB-DC95-4F72-8F7A-2906A4C9783E}" dt="2023-11-17T08:19:38.008" v="1826" actId="1076"/>
          <ac:spMkLst>
            <pc:docMk/>
            <pc:sldMk cId="3381965393" sldId="670"/>
            <ac:spMk id="30" creationId="{7623B057-66BD-A1BC-605E-D7827A9A5D1F}"/>
          </ac:spMkLst>
        </pc:spChg>
        <pc:spChg chg="add mod">
          <ac:chgData name="#KWOK CHIN YUEN#" userId="f950141c-72dc-40af-bcc3-22354dadadd6" providerId="ADAL" clId="{1B6A07BB-DC95-4F72-8F7A-2906A4C9783E}" dt="2023-11-17T08:19:56.269" v="1834" actId="1076"/>
          <ac:spMkLst>
            <pc:docMk/>
            <pc:sldMk cId="3381965393" sldId="670"/>
            <ac:spMk id="31" creationId="{97911074-3D5D-6BEF-30BF-CCA13B55C12F}"/>
          </ac:spMkLst>
        </pc:spChg>
        <pc:spChg chg="add mod">
          <ac:chgData name="#KWOK CHIN YUEN#" userId="f950141c-72dc-40af-bcc3-22354dadadd6" providerId="ADAL" clId="{1B6A07BB-DC95-4F72-8F7A-2906A4C9783E}" dt="2023-11-17T08:20:10.326" v="1839" actId="20577"/>
          <ac:spMkLst>
            <pc:docMk/>
            <pc:sldMk cId="3381965393" sldId="670"/>
            <ac:spMk id="32" creationId="{ADEFF6BE-3AD0-1031-5245-B7860EB4939C}"/>
          </ac:spMkLst>
        </pc:spChg>
        <pc:spChg chg="add mod">
          <ac:chgData name="#KWOK CHIN YUEN#" userId="f950141c-72dc-40af-bcc3-22354dadadd6" providerId="ADAL" clId="{1B6A07BB-DC95-4F72-8F7A-2906A4C9783E}" dt="2023-11-17T08:20:16.255" v="1843" actId="20577"/>
          <ac:spMkLst>
            <pc:docMk/>
            <pc:sldMk cId="3381965393" sldId="670"/>
            <ac:spMk id="33" creationId="{8EAAD1E1-867D-47F3-45D9-B97DE0B33562}"/>
          </ac:spMkLst>
        </pc:spChg>
        <pc:spChg chg="add mod">
          <ac:chgData name="#KWOK CHIN YUEN#" userId="f950141c-72dc-40af-bcc3-22354dadadd6" providerId="ADAL" clId="{1B6A07BB-DC95-4F72-8F7A-2906A4C9783E}" dt="2023-11-17T08:20:22.961" v="1847" actId="20577"/>
          <ac:spMkLst>
            <pc:docMk/>
            <pc:sldMk cId="3381965393" sldId="670"/>
            <ac:spMk id="34" creationId="{68B72DDE-F667-CB5A-90FF-B6A6C46CF0CF}"/>
          </ac:spMkLst>
        </pc:spChg>
        <pc:spChg chg="add mod">
          <ac:chgData name="#KWOK CHIN YUEN#" userId="f950141c-72dc-40af-bcc3-22354dadadd6" providerId="ADAL" clId="{1B6A07BB-DC95-4F72-8F7A-2906A4C9783E}" dt="2023-11-17T08:20:28.269" v="1851" actId="20577"/>
          <ac:spMkLst>
            <pc:docMk/>
            <pc:sldMk cId="3381965393" sldId="670"/>
            <ac:spMk id="35" creationId="{4777B94D-5255-1EC5-0182-C562885572BB}"/>
          </ac:spMkLst>
        </pc:spChg>
        <pc:spChg chg="add mod">
          <ac:chgData name="#KWOK CHIN YUEN#" userId="f950141c-72dc-40af-bcc3-22354dadadd6" providerId="ADAL" clId="{1B6A07BB-DC95-4F72-8F7A-2906A4C9783E}" dt="2023-11-17T08:20:36.951" v="1855" actId="20577"/>
          <ac:spMkLst>
            <pc:docMk/>
            <pc:sldMk cId="3381965393" sldId="670"/>
            <ac:spMk id="36" creationId="{778B694C-9071-8CF5-115A-A0B1F19CB25A}"/>
          </ac:spMkLst>
        </pc:spChg>
        <pc:spChg chg="add mod">
          <ac:chgData name="#KWOK CHIN YUEN#" userId="f950141c-72dc-40af-bcc3-22354dadadd6" providerId="ADAL" clId="{1B6A07BB-DC95-4F72-8F7A-2906A4C9783E}" dt="2023-11-17T08:20:46.917" v="1860" actId="1076"/>
          <ac:spMkLst>
            <pc:docMk/>
            <pc:sldMk cId="3381965393" sldId="670"/>
            <ac:spMk id="37" creationId="{B68B5450-8001-C333-2FE2-0F992DDEB7AF}"/>
          </ac:spMkLst>
        </pc:spChg>
        <pc:spChg chg="add mod">
          <ac:chgData name="#KWOK CHIN YUEN#" userId="f950141c-72dc-40af-bcc3-22354dadadd6" providerId="ADAL" clId="{1B6A07BB-DC95-4F72-8F7A-2906A4C9783E}" dt="2023-11-17T08:22:50.989" v="1936" actId="403"/>
          <ac:spMkLst>
            <pc:docMk/>
            <pc:sldMk cId="3381965393" sldId="670"/>
            <ac:spMk id="45" creationId="{E1C158A8-0875-7E38-2A26-4F3F4B0F73CE}"/>
          </ac:spMkLst>
        </pc:spChg>
        <pc:spChg chg="add mod">
          <ac:chgData name="#KWOK CHIN YUEN#" userId="f950141c-72dc-40af-bcc3-22354dadadd6" providerId="ADAL" clId="{1B6A07BB-DC95-4F72-8F7A-2906A4C9783E}" dt="2023-11-17T09:06:27.618" v="3183" actId="20577"/>
          <ac:spMkLst>
            <pc:docMk/>
            <pc:sldMk cId="3381965393" sldId="670"/>
            <ac:spMk id="49" creationId="{4397F52D-B26A-69D3-76C7-CA0C4E4359BD}"/>
          </ac:spMkLst>
        </pc:spChg>
        <pc:spChg chg="add mod">
          <ac:chgData name="#KWOK CHIN YUEN#" userId="f950141c-72dc-40af-bcc3-22354dadadd6" providerId="ADAL" clId="{1B6A07BB-DC95-4F72-8F7A-2906A4C9783E}" dt="2023-11-17T09:04:52.400" v="3126" actId="208"/>
          <ac:spMkLst>
            <pc:docMk/>
            <pc:sldMk cId="3381965393" sldId="670"/>
            <ac:spMk id="50" creationId="{BCFDE7BA-6C42-4FE9-0FA4-332002D20168}"/>
          </ac:spMkLst>
        </pc:spChg>
        <pc:spChg chg="add mod">
          <ac:chgData name="#KWOK CHIN YUEN#" userId="f950141c-72dc-40af-bcc3-22354dadadd6" providerId="ADAL" clId="{1B6A07BB-DC95-4F72-8F7A-2906A4C9783E}" dt="2023-11-17T09:05:31.075" v="3162" actId="20577"/>
          <ac:spMkLst>
            <pc:docMk/>
            <pc:sldMk cId="3381965393" sldId="670"/>
            <ac:spMk id="51" creationId="{A505FFBB-3A05-19AD-A86E-4D31788D17AA}"/>
          </ac:spMkLst>
        </pc:spChg>
        <pc:spChg chg="add mod">
          <ac:chgData name="#KWOK CHIN YUEN#" userId="f950141c-72dc-40af-bcc3-22354dadadd6" providerId="ADAL" clId="{1B6A07BB-DC95-4F72-8F7A-2906A4C9783E}" dt="2023-11-17T09:05:04.541" v="3130" actId="14100"/>
          <ac:spMkLst>
            <pc:docMk/>
            <pc:sldMk cId="3381965393" sldId="670"/>
            <ac:spMk id="52" creationId="{5120759C-DB4F-699F-3C43-9E4870778028}"/>
          </ac:spMkLst>
        </pc:spChg>
        <pc:spChg chg="add mod">
          <ac:chgData name="#KWOK CHIN YUEN#" userId="f950141c-72dc-40af-bcc3-22354dadadd6" providerId="ADAL" clId="{1B6A07BB-DC95-4F72-8F7A-2906A4C9783E}" dt="2023-11-17T09:05:35.233" v="3166" actId="20577"/>
          <ac:spMkLst>
            <pc:docMk/>
            <pc:sldMk cId="3381965393" sldId="670"/>
            <ac:spMk id="53" creationId="{D6E1B331-97D6-553A-7409-946AF8B20A19}"/>
          </ac:spMkLst>
        </pc:spChg>
        <pc:spChg chg="del">
          <ac:chgData name="#KWOK CHIN YUEN#" userId="f950141c-72dc-40af-bcc3-22354dadadd6" providerId="ADAL" clId="{1B6A07BB-DC95-4F72-8F7A-2906A4C9783E}" dt="2023-11-17T08:10:03.469" v="1661" actId="478"/>
          <ac:spMkLst>
            <pc:docMk/>
            <pc:sldMk cId="3381965393" sldId="670"/>
            <ac:spMk id="185" creationId="{4ABC6708-F494-A8D3-6CEE-8DCF6976F774}"/>
          </ac:spMkLst>
        </pc:spChg>
        <pc:spChg chg="del">
          <ac:chgData name="#KWOK CHIN YUEN#" userId="f950141c-72dc-40af-bcc3-22354dadadd6" providerId="ADAL" clId="{1B6A07BB-DC95-4F72-8F7A-2906A4C9783E}" dt="2023-11-17T08:09:58.404" v="1659" actId="478"/>
          <ac:spMkLst>
            <pc:docMk/>
            <pc:sldMk cId="3381965393" sldId="670"/>
            <ac:spMk id="186" creationId="{E84B1C53-2E51-0CAA-6122-602010457A8F}"/>
          </ac:spMkLst>
        </pc:spChg>
        <pc:spChg chg="del">
          <ac:chgData name="#KWOK CHIN YUEN#" userId="f950141c-72dc-40af-bcc3-22354dadadd6" providerId="ADAL" clId="{1B6A07BB-DC95-4F72-8F7A-2906A4C9783E}" dt="2023-11-17T08:10:01.764" v="1660" actId="478"/>
          <ac:spMkLst>
            <pc:docMk/>
            <pc:sldMk cId="3381965393" sldId="670"/>
            <ac:spMk id="187" creationId="{AAFE4557-4F9D-FBEB-744B-25FB54A19139}"/>
          </ac:spMkLst>
        </pc:spChg>
        <pc:spChg chg="del">
          <ac:chgData name="#KWOK CHIN YUEN#" userId="f950141c-72dc-40af-bcc3-22354dadadd6" providerId="ADAL" clId="{1B6A07BB-DC95-4F72-8F7A-2906A4C9783E}" dt="2023-11-17T08:09:58.404" v="1659" actId="478"/>
          <ac:spMkLst>
            <pc:docMk/>
            <pc:sldMk cId="3381965393" sldId="670"/>
            <ac:spMk id="188" creationId="{A7B42B90-8D7F-764A-6151-9EBF2F0AABC1}"/>
          </ac:spMkLst>
        </pc:spChg>
        <pc:spChg chg="del">
          <ac:chgData name="#KWOK CHIN YUEN#" userId="f950141c-72dc-40af-bcc3-22354dadadd6" providerId="ADAL" clId="{1B6A07BB-DC95-4F72-8F7A-2906A4C9783E}" dt="2023-11-17T08:09:58.404" v="1659" actId="478"/>
          <ac:spMkLst>
            <pc:docMk/>
            <pc:sldMk cId="3381965393" sldId="670"/>
            <ac:spMk id="189" creationId="{3F1DB574-5749-78BF-7256-84D27214C0B2}"/>
          </ac:spMkLst>
        </pc:spChg>
        <pc:spChg chg="del">
          <ac:chgData name="#KWOK CHIN YUEN#" userId="f950141c-72dc-40af-bcc3-22354dadadd6" providerId="ADAL" clId="{1B6A07BB-DC95-4F72-8F7A-2906A4C9783E}" dt="2023-11-17T08:09:58.404" v="1659" actId="478"/>
          <ac:spMkLst>
            <pc:docMk/>
            <pc:sldMk cId="3381965393" sldId="670"/>
            <ac:spMk id="190" creationId="{3E74CE58-743E-C810-DE8D-678AEC18BA51}"/>
          </ac:spMkLst>
        </pc:spChg>
        <pc:spChg chg="del">
          <ac:chgData name="#KWOK CHIN YUEN#" userId="f950141c-72dc-40af-bcc3-22354dadadd6" providerId="ADAL" clId="{1B6A07BB-DC95-4F72-8F7A-2906A4C9783E}" dt="2023-11-17T08:09:58.404" v="1659" actId="478"/>
          <ac:spMkLst>
            <pc:docMk/>
            <pc:sldMk cId="3381965393" sldId="670"/>
            <ac:spMk id="191" creationId="{C2C90211-E2D2-E443-6798-AD5EB40D0E68}"/>
          </ac:spMkLst>
        </pc:spChg>
        <pc:spChg chg="del">
          <ac:chgData name="#KWOK CHIN YUEN#" userId="f950141c-72dc-40af-bcc3-22354dadadd6" providerId="ADAL" clId="{1B6A07BB-DC95-4F72-8F7A-2906A4C9783E}" dt="2023-11-17T08:09:58.404" v="1659" actId="478"/>
          <ac:spMkLst>
            <pc:docMk/>
            <pc:sldMk cId="3381965393" sldId="670"/>
            <ac:spMk id="192" creationId="{2A8B2D57-82CC-0A84-FDF1-4D5C201B529E}"/>
          </ac:spMkLst>
        </pc:spChg>
        <pc:spChg chg="del">
          <ac:chgData name="#KWOK CHIN YUEN#" userId="f950141c-72dc-40af-bcc3-22354dadadd6" providerId="ADAL" clId="{1B6A07BB-DC95-4F72-8F7A-2906A4C9783E}" dt="2023-11-17T08:09:58.404" v="1659" actId="478"/>
          <ac:spMkLst>
            <pc:docMk/>
            <pc:sldMk cId="3381965393" sldId="670"/>
            <ac:spMk id="193" creationId="{704C2565-77A0-966E-A3E9-B229F430B656}"/>
          </ac:spMkLst>
        </pc:spChg>
        <pc:grpChg chg="del">
          <ac:chgData name="#KWOK CHIN YUEN#" userId="f950141c-72dc-40af-bcc3-22354dadadd6" providerId="ADAL" clId="{1B6A07BB-DC95-4F72-8F7A-2906A4C9783E}" dt="2023-11-17T08:09:58.404" v="1659" actId="478"/>
          <ac:grpSpMkLst>
            <pc:docMk/>
            <pc:sldMk cId="3381965393" sldId="670"/>
            <ac:grpSpMk id="133" creationId="{211CBBAC-A68C-1933-2E26-28BF0EAE7804}"/>
          </ac:grpSpMkLst>
        </pc:grpChg>
        <pc:grpChg chg="del">
          <ac:chgData name="#KWOK CHIN YUEN#" userId="f950141c-72dc-40af-bcc3-22354dadadd6" providerId="ADAL" clId="{1B6A07BB-DC95-4F72-8F7A-2906A4C9783E}" dt="2023-11-17T08:09:58.404" v="1659" actId="478"/>
          <ac:grpSpMkLst>
            <pc:docMk/>
            <pc:sldMk cId="3381965393" sldId="670"/>
            <ac:grpSpMk id="134" creationId="{BBD9ACF4-90BF-910A-A389-31B70B41B04D}"/>
          </ac:grpSpMkLst>
        </pc:grpChg>
        <pc:picChg chg="del">
          <ac:chgData name="#KWOK CHIN YUEN#" userId="f950141c-72dc-40af-bcc3-22354dadadd6" providerId="ADAL" clId="{1B6A07BB-DC95-4F72-8F7A-2906A4C9783E}" dt="2023-11-17T08:09:58.404" v="1659" actId="478"/>
          <ac:picMkLst>
            <pc:docMk/>
            <pc:sldMk cId="3381965393" sldId="670"/>
            <ac:picMk id="87" creationId="{62BC3794-817B-5C23-7543-5EE15F320D91}"/>
          </ac:picMkLst>
        </pc:picChg>
        <pc:picChg chg="del">
          <ac:chgData name="#KWOK CHIN YUEN#" userId="f950141c-72dc-40af-bcc3-22354dadadd6" providerId="ADAL" clId="{1B6A07BB-DC95-4F72-8F7A-2906A4C9783E}" dt="2023-11-17T08:09:58.404" v="1659" actId="478"/>
          <ac:picMkLst>
            <pc:docMk/>
            <pc:sldMk cId="3381965393" sldId="670"/>
            <ac:picMk id="174" creationId="{E21EA686-4920-F4F0-5174-8FBA468F203D}"/>
          </ac:picMkLst>
        </pc:picChg>
        <pc:picChg chg="del">
          <ac:chgData name="#KWOK CHIN YUEN#" userId="f950141c-72dc-40af-bcc3-22354dadadd6" providerId="ADAL" clId="{1B6A07BB-DC95-4F72-8F7A-2906A4C9783E}" dt="2023-11-17T08:09:58.404" v="1659" actId="478"/>
          <ac:picMkLst>
            <pc:docMk/>
            <pc:sldMk cId="3381965393" sldId="670"/>
            <ac:picMk id="176" creationId="{A5BBF48C-0170-2F3E-BED5-E1A6DE981685}"/>
          </ac:picMkLst>
        </pc:picChg>
        <pc:picChg chg="del">
          <ac:chgData name="#KWOK CHIN YUEN#" userId="f950141c-72dc-40af-bcc3-22354dadadd6" providerId="ADAL" clId="{1B6A07BB-DC95-4F72-8F7A-2906A4C9783E}" dt="2023-11-17T08:09:58.404" v="1659" actId="478"/>
          <ac:picMkLst>
            <pc:docMk/>
            <pc:sldMk cId="3381965393" sldId="670"/>
            <ac:picMk id="179" creationId="{B915FDBC-A3FF-E0D6-83F8-626D62146BE4}"/>
          </ac:picMkLst>
        </pc:picChg>
        <pc:picChg chg="del">
          <ac:chgData name="#KWOK CHIN YUEN#" userId="f950141c-72dc-40af-bcc3-22354dadadd6" providerId="ADAL" clId="{1B6A07BB-DC95-4F72-8F7A-2906A4C9783E}" dt="2023-11-17T08:09:58.404" v="1659" actId="478"/>
          <ac:picMkLst>
            <pc:docMk/>
            <pc:sldMk cId="3381965393" sldId="670"/>
            <ac:picMk id="181" creationId="{8922FDD1-B537-27D6-74C4-1CF22C03A43D}"/>
          </ac:picMkLst>
        </pc:picChg>
        <pc:inkChg chg="add del">
          <ac:chgData name="#KWOK CHIN YUEN#" userId="f950141c-72dc-40af-bcc3-22354dadadd6" providerId="ADAL" clId="{1B6A07BB-DC95-4F72-8F7A-2906A4C9783E}" dt="2023-11-17T08:17:00.990" v="1767" actId="9405"/>
          <ac:inkMkLst>
            <pc:docMk/>
            <pc:sldMk cId="3381965393" sldId="670"/>
            <ac:inkMk id="12" creationId="{1DA0FF94-22D5-9F20-F812-EDEE22C42DFA}"/>
          </ac:inkMkLst>
        </pc:inkChg>
        <pc:inkChg chg="add">
          <ac:chgData name="#KWOK CHIN YUEN#" userId="f950141c-72dc-40af-bcc3-22354dadadd6" providerId="ADAL" clId="{1B6A07BB-DC95-4F72-8F7A-2906A4C9783E}" dt="2023-11-17T08:17:14.690" v="1768" actId="9405"/>
          <ac:inkMkLst>
            <pc:docMk/>
            <pc:sldMk cId="3381965393" sldId="670"/>
            <ac:inkMk id="13" creationId="{6D409ABB-AD39-D9CE-E88D-6686905B4580}"/>
          </ac:inkMkLst>
        </pc:inkChg>
        <pc:inkChg chg="add">
          <ac:chgData name="#KWOK CHIN YUEN#" userId="f950141c-72dc-40af-bcc3-22354dadadd6" providerId="ADAL" clId="{1B6A07BB-DC95-4F72-8F7A-2906A4C9783E}" dt="2023-11-17T08:17:23.991" v="1769" actId="9405"/>
          <ac:inkMkLst>
            <pc:docMk/>
            <pc:sldMk cId="3381965393" sldId="670"/>
            <ac:inkMk id="14" creationId="{923F0493-03CB-8CA7-7E97-F7EBD391A461}"/>
          </ac:inkMkLst>
        </pc:inkChg>
        <pc:inkChg chg="add">
          <ac:chgData name="#KWOK CHIN YUEN#" userId="f950141c-72dc-40af-bcc3-22354dadadd6" providerId="ADAL" clId="{1B6A07BB-DC95-4F72-8F7A-2906A4C9783E}" dt="2023-11-17T08:17:32.049" v="1770" actId="9405"/>
          <ac:inkMkLst>
            <pc:docMk/>
            <pc:sldMk cId="3381965393" sldId="670"/>
            <ac:inkMk id="15" creationId="{3D61EEB0-65FA-A85E-33A3-9E095447EC29}"/>
          </ac:inkMkLst>
        </pc:inkChg>
        <pc:inkChg chg="add del">
          <ac:chgData name="#KWOK CHIN YUEN#" userId="f950141c-72dc-40af-bcc3-22354dadadd6" providerId="ADAL" clId="{1B6A07BB-DC95-4F72-8F7A-2906A4C9783E}" dt="2023-11-17T08:17:37.509" v="1772" actId="9405"/>
          <ac:inkMkLst>
            <pc:docMk/>
            <pc:sldMk cId="3381965393" sldId="670"/>
            <ac:inkMk id="19" creationId="{46CE3D2C-0871-327E-5973-8D3FB6812F85}"/>
          </ac:inkMkLst>
        </pc:inkChg>
        <pc:cxnChg chg="add mod">
          <ac:chgData name="#KWOK CHIN YUEN#" userId="f950141c-72dc-40af-bcc3-22354dadadd6" providerId="ADAL" clId="{1B6A07BB-DC95-4F72-8F7A-2906A4C9783E}" dt="2023-11-17T08:15:11.019" v="1730" actId="1076"/>
          <ac:cxnSpMkLst>
            <pc:docMk/>
            <pc:sldMk cId="3381965393" sldId="670"/>
            <ac:cxnSpMk id="6" creationId="{5B064A74-F07C-6F5D-E0B9-7BFA3B45BD61}"/>
          </ac:cxnSpMkLst>
        </pc:cxnChg>
        <pc:cxnChg chg="add mod">
          <ac:chgData name="#KWOK CHIN YUEN#" userId="f950141c-72dc-40af-bcc3-22354dadadd6" providerId="ADAL" clId="{1B6A07BB-DC95-4F72-8F7A-2906A4C9783E}" dt="2023-11-17T08:15:11.019" v="1730" actId="1076"/>
          <ac:cxnSpMkLst>
            <pc:docMk/>
            <pc:sldMk cId="3381965393" sldId="670"/>
            <ac:cxnSpMk id="7" creationId="{72B226CB-86E4-5A87-8EEC-CDB9155912C5}"/>
          </ac:cxnSpMkLst>
        </pc:cxnChg>
        <pc:cxnChg chg="add mod">
          <ac:chgData name="#KWOK CHIN YUEN#" userId="f950141c-72dc-40af-bcc3-22354dadadd6" providerId="ADAL" clId="{1B6A07BB-DC95-4F72-8F7A-2906A4C9783E}" dt="2023-11-17T08:18:50.124" v="1807" actId="1076"/>
          <ac:cxnSpMkLst>
            <pc:docMk/>
            <pc:sldMk cId="3381965393" sldId="670"/>
            <ac:cxnSpMk id="24" creationId="{DAD4F0DF-355A-F140-3A2F-6855194F88AA}"/>
          </ac:cxnSpMkLst>
        </pc:cxnChg>
        <pc:cxnChg chg="add mod">
          <ac:chgData name="#KWOK CHIN YUEN#" userId="f950141c-72dc-40af-bcc3-22354dadadd6" providerId="ADAL" clId="{1B6A07BB-DC95-4F72-8F7A-2906A4C9783E}" dt="2023-11-17T08:18:50.124" v="1807" actId="1076"/>
          <ac:cxnSpMkLst>
            <pc:docMk/>
            <pc:sldMk cId="3381965393" sldId="670"/>
            <ac:cxnSpMk id="25" creationId="{C89A95DE-A6FB-5A00-AFE7-D5C54CEAF02C}"/>
          </ac:cxnSpMkLst>
        </pc:cxnChg>
        <pc:cxnChg chg="add mod">
          <ac:chgData name="#KWOK CHIN YUEN#" userId="f950141c-72dc-40af-bcc3-22354dadadd6" providerId="ADAL" clId="{1B6A07BB-DC95-4F72-8F7A-2906A4C9783E}" dt="2023-11-17T08:18:50.124" v="1807" actId="1076"/>
          <ac:cxnSpMkLst>
            <pc:docMk/>
            <pc:sldMk cId="3381965393" sldId="670"/>
            <ac:cxnSpMk id="26" creationId="{610C8ADD-CE22-D9D8-546A-785FE4ECFE98}"/>
          </ac:cxnSpMkLst>
        </pc:cxnChg>
        <pc:cxnChg chg="add mod">
          <ac:chgData name="#KWOK CHIN YUEN#" userId="f950141c-72dc-40af-bcc3-22354dadadd6" providerId="ADAL" clId="{1B6A07BB-DC95-4F72-8F7A-2906A4C9783E}" dt="2023-11-17T08:21:29.287" v="1866" actId="1076"/>
          <ac:cxnSpMkLst>
            <pc:docMk/>
            <pc:sldMk cId="3381965393" sldId="670"/>
            <ac:cxnSpMk id="39" creationId="{4035F388-B847-E13F-F033-AA6D4495BF90}"/>
          </ac:cxnSpMkLst>
        </pc:cxnChg>
        <pc:cxnChg chg="add mod">
          <ac:chgData name="#KWOK CHIN YUEN#" userId="f950141c-72dc-40af-bcc3-22354dadadd6" providerId="ADAL" clId="{1B6A07BB-DC95-4F72-8F7A-2906A4C9783E}" dt="2023-11-17T08:22:50.989" v="1936" actId="403"/>
          <ac:cxnSpMkLst>
            <pc:docMk/>
            <pc:sldMk cId="3381965393" sldId="670"/>
            <ac:cxnSpMk id="41" creationId="{32E996E7-488C-4AEA-7A0A-9A6B67D0A374}"/>
          </ac:cxnSpMkLst>
        </pc:cxnChg>
        <pc:cxnChg chg="add mod">
          <ac:chgData name="#KWOK CHIN YUEN#" userId="f950141c-72dc-40af-bcc3-22354dadadd6" providerId="ADAL" clId="{1B6A07BB-DC95-4F72-8F7A-2906A4C9783E}" dt="2023-11-17T08:23:08.198" v="1938" actId="208"/>
          <ac:cxnSpMkLst>
            <pc:docMk/>
            <pc:sldMk cId="3381965393" sldId="670"/>
            <ac:cxnSpMk id="48" creationId="{8C15A00C-B1F9-D4C6-AFF7-DB9061E42874}"/>
          </ac:cxnSpMkLst>
        </pc:cxnChg>
        <pc:cxnChg chg="del">
          <ac:chgData name="#KWOK CHIN YUEN#" userId="f950141c-72dc-40af-bcc3-22354dadadd6" providerId="ADAL" clId="{1B6A07BB-DC95-4F72-8F7A-2906A4C9783E}" dt="2023-11-17T08:09:58.404" v="1659" actId="478"/>
          <ac:cxnSpMkLst>
            <pc:docMk/>
            <pc:sldMk cId="3381965393" sldId="670"/>
            <ac:cxnSpMk id="92" creationId="{8DB9D4B4-29B2-4658-8A4C-8D37FC0BF6C1}"/>
          </ac:cxnSpMkLst>
        </pc:cxnChg>
        <pc:cxnChg chg="del">
          <ac:chgData name="#KWOK CHIN YUEN#" userId="f950141c-72dc-40af-bcc3-22354dadadd6" providerId="ADAL" clId="{1B6A07BB-DC95-4F72-8F7A-2906A4C9783E}" dt="2023-11-17T08:09:58.404" v="1659" actId="478"/>
          <ac:cxnSpMkLst>
            <pc:docMk/>
            <pc:sldMk cId="3381965393" sldId="670"/>
            <ac:cxnSpMk id="175" creationId="{DD3913AE-F740-4795-FD8D-25637F8C8F23}"/>
          </ac:cxnSpMkLst>
        </pc:cxnChg>
        <pc:cxnChg chg="del">
          <ac:chgData name="#KWOK CHIN YUEN#" userId="f950141c-72dc-40af-bcc3-22354dadadd6" providerId="ADAL" clId="{1B6A07BB-DC95-4F72-8F7A-2906A4C9783E}" dt="2023-11-17T08:09:58.404" v="1659" actId="478"/>
          <ac:cxnSpMkLst>
            <pc:docMk/>
            <pc:sldMk cId="3381965393" sldId="670"/>
            <ac:cxnSpMk id="177" creationId="{CA3DC221-5D07-3295-0EF1-C2ABF4B75A7E}"/>
          </ac:cxnSpMkLst>
        </pc:cxnChg>
        <pc:cxnChg chg="del">
          <ac:chgData name="#KWOK CHIN YUEN#" userId="f950141c-72dc-40af-bcc3-22354dadadd6" providerId="ADAL" clId="{1B6A07BB-DC95-4F72-8F7A-2906A4C9783E}" dt="2023-11-17T08:09:58.404" v="1659" actId="478"/>
          <ac:cxnSpMkLst>
            <pc:docMk/>
            <pc:sldMk cId="3381965393" sldId="670"/>
            <ac:cxnSpMk id="180" creationId="{5C882F3F-089F-57AB-E01C-BF8D1C3CDE27}"/>
          </ac:cxnSpMkLst>
        </pc:cxnChg>
        <pc:cxnChg chg="del">
          <ac:chgData name="#KWOK CHIN YUEN#" userId="f950141c-72dc-40af-bcc3-22354dadadd6" providerId="ADAL" clId="{1B6A07BB-DC95-4F72-8F7A-2906A4C9783E}" dt="2023-11-17T08:09:58.404" v="1659" actId="478"/>
          <ac:cxnSpMkLst>
            <pc:docMk/>
            <pc:sldMk cId="3381965393" sldId="670"/>
            <ac:cxnSpMk id="182" creationId="{AC5579C8-D82C-02DB-1D02-BDB5FBCF15C5}"/>
          </ac:cxnSpMkLst>
        </pc:cxnChg>
        <pc:cxnChg chg="del">
          <ac:chgData name="#KWOK CHIN YUEN#" userId="f950141c-72dc-40af-bcc3-22354dadadd6" providerId="ADAL" clId="{1B6A07BB-DC95-4F72-8F7A-2906A4C9783E}" dt="2023-11-17T08:09:58.404" v="1659" actId="478"/>
          <ac:cxnSpMkLst>
            <pc:docMk/>
            <pc:sldMk cId="3381965393" sldId="670"/>
            <ac:cxnSpMk id="184" creationId="{B67C49E0-0E31-7469-C08A-ED89DB907FEE}"/>
          </ac:cxnSpMkLst>
        </pc:cxnChg>
      </pc:sldChg>
      <pc:sldChg chg="addSp delSp modSp add mod modAnim">
        <pc:chgData name="#KWOK CHIN YUEN#" userId="f950141c-72dc-40af-bcc3-22354dadadd6" providerId="ADAL" clId="{1B6A07BB-DC95-4F72-8F7A-2906A4C9783E}" dt="2023-11-17T11:41:28.780" v="4430"/>
        <pc:sldMkLst>
          <pc:docMk/>
          <pc:sldMk cId="302070984" sldId="671"/>
        </pc:sldMkLst>
        <pc:spChg chg="mod">
          <ac:chgData name="#KWOK CHIN YUEN#" userId="f950141c-72dc-40af-bcc3-22354dadadd6" providerId="ADAL" clId="{1B6A07BB-DC95-4F72-8F7A-2906A4C9783E}" dt="2023-11-17T11:28:18.580" v="4118" actId="403"/>
          <ac:spMkLst>
            <pc:docMk/>
            <pc:sldMk cId="302070984" sldId="671"/>
            <ac:spMk id="3" creationId="{00000000-0000-0000-0000-000000000000}"/>
          </ac:spMkLst>
        </pc:spChg>
        <pc:spChg chg="add mod">
          <ac:chgData name="#KWOK CHIN YUEN#" userId="f950141c-72dc-40af-bcc3-22354dadadd6" providerId="ADAL" clId="{1B6A07BB-DC95-4F72-8F7A-2906A4C9783E}" dt="2023-11-17T11:28:07.650" v="4117" actId="1076"/>
          <ac:spMkLst>
            <pc:docMk/>
            <pc:sldMk cId="302070984" sldId="671"/>
            <ac:spMk id="4" creationId="{FC3FFCA7-4CD0-4890-6CB7-CCAC77D5536F}"/>
          </ac:spMkLst>
        </pc:spChg>
        <pc:spChg chg="add mod">
          <ac:chgData name="#KWOK CHIN YUEN#" userId="f950141c-72dc-40af-bcc3-22354dadadd6" providerId="ADAL" clId="{1B6A07BB-DC95-4F72-8F7A-2906A4C9783E}" dt="2023-11-17T09:33:22.503" v="3286"/>
          <ac:spMkLst>
            <pc:docMk/>
            <pc:sldMk cId="302070984" sldId="671"/>
            <ac:spMk id="5" creationId="{0D5F6017-FF0F-D0A1-BC32-CA9320B602D2}"/>
          </ac:spMkLst>
        </pc:spChg>
        <pc:spChg chg="add del mod">
          <ac:chgData name="#KWOK CHIN YUEN#" userId="f950141c-72dc-40af-bcc3-22354dadadd6" providerId="ADAL" clId="{1B6A07BB-DC95-4F72-8F7A-2906A4C9783E}" dt="2023-11-17T08:29:44.187" v="2061"/>
          <ac:spMkLst>
            <pc:docMk/>
            <pc:sldMk cId="302070984" sldId="671"/>
            <ac:spMk id="5" creationId="{4739CA3D-BC0C-77F3-EC24-0A1F55E0592D}"/>
          </ac:spMkLst>
        </pc:spChg>
        <pc:spChg chg="add mod">
          <ac:chgData name="#KWOK CHIN YUEN#" userId="f950141c-72dc-40af-bcc3-22354dadadd6" providerId="ADAL" clId="{1B6A07BB-DC95-4F72-8F7A-2906A4C9783E}" dt="2023-11-17T08:30:01.093" v="2063" actId="164"/>
          <ac:spMkLst>
            <pc:docMk/>
            <pc:sldMk cId="302070984" sldId="671"/>
            <ac:spMk id="8" creationId="{5D12BA9E-AAB9-8901-C1EB-5B21BADBDCF6}"/>
          </ac:spMkLst>
        </pc:spChg>
        <pc:spChg chg="add del mod">
          <ac:chgData name="#KWOK CHIN YUEN#" userId="f950141c-72dc-40af-bcc3-22354dadadd6" providerId="ADAL" clId="{1B6A07BB-DC95-4F72-8F7A-2906A4C9783E}" dt="2023-11-17T08:31:49.925" v="2104" actId="1076"/>
          <ac:spMkLst>
            <pc:docMk/>
            <pc:sldMk cId="302070984" sldId="671"/>
            <ac:spMk id="9" creationId="{FB00C600-D1B6-5B21-F2B3-13B895158623}"/>
          </ac:spMkLst>
        </pc:spChg>
        <pc:spChg chg="add del mod">
          <ac:chgData name="#KWOK CHIN YUEN#" userId="f950141c-72dc-40af-bcc3-22354dadadd6" providerId="ADAL" clId="{1B6A07BB-DC95-4F72-8F7A-2906A4C9783E}" dt="2023-11-17T08:27:55.828" v="2043" actId="478"/>
          <ac:spMkLst>
            <pc:docMk/>
            <pc:sldMk cId="302070984" sldId="671"/>
            <ac:spMk id="10" creationId="{7E92A01C-1CE8-4E66-990C-D78C4677D46B}"/>
          </ac:spMkLst>
        </pc:spChg>
        <pc:spChg chg="mod">
          <ac:chgData name="#KWOK CHIN YUEN#" userId="f950141c-72dc-40af-bcc3-22354dadadd6" providerId="ADAL" clId="{1B6A07BB-DC95-4F72-8F7A-2906A4C9783E}" dt="2023-11-17T08:40:51.175" v="2490" actId="1076"/>
          <ac:spMkLst>
            <pc:docMk/>
            <pc:sldMk cId="302070984" sldId="671"/>
            <ac:spMk id="11" creationId="{41317E20-4D80-9400-6E6B-4F53B40A9117}"/>
          </ac:spMkLst>
        </pc:spChg>
        <pc:spChg chg="add mod">
          <ac:chgData name="#KWOK CHIN YUEN#" userId="f950141c-72dc-40af-bcc3-22354dadadd6" providerId="ADAL" clId="{1B6A07BB-DC95-4F72-8F7A-2906A4C9783E}" dt="2023-11-17T08:31:30.903" v="2101" actId="5793"/>
          <ac:spMkLst>
            <pc:docMk/>
            <pc:sldMk cId="302070984" sldId="671"/>
            <ac:spMk id="12" creationId="{B00929B5-281E-6659-5CFF-C21EA9692F84}"/>
          </ac:spMkLst>
        </pc:spChg>
        <pc:spChg chg="del">
          <ac:chgData name="#KWOK CHIN YUEN#" userId="f950141c-72dc-40af-bcc3-22354dadadd6" providerId="ADAL" clId="{1B6A07BB-DC95-4F72-8F7A-2906A4C9783E}" dt="2023-11-17T08:26:12.297" v="2004" actId="478"/>
          <ac:spMkLst>
            <pc:docMk/>
            <pc:sldMk cId="302070984" sldId="671"/>
            <ac:spMk id="16" creationId="{802554FB-B318-43B6-0E8C-6778795EB9D1}"/>
          </ac:spMkLst>
        </pc:spChg>
        <pc:spChg chg="del">
          <ac:chgData name="#KWOK CHIN YUEN#" userId="f950141c-72dc-40af-bcc3-22354dadadd6" providerId="ADAL" clId="{1B6A07BB-DC95-4F72-8F7A-2906A4C9783E}" dt="2023-11-17T08:26:12.297" v="2004" actId="478"/>
          <ac:spMkLst>
            <pc:docMk/>
            <pc:sldMk cId="302070984" sldId="671"/>
            <ac:spMk id="17" creationId="{77AAA18C-C8AB-AAD0-5A18-4F56CEC64052}"/>
          </ac:spMkLst>
        </pc:spChg>
        <pc:spChg chg="del">
          <ac:chgData name="#KWOK CHIN YUEN#" userId="f950141c-72dc-40af-bcc3-22354dadadd6" providerId="ADAL" clId="{1B6A07BB-DC95-4F72-8F7A-2906A4C9783E}" dt="2023-11-17T08:26:12.297" v="2004" actId="478"/>
          <ac:spMkLst>
            <pc:docMk/>
            <pc:sldMk cId="302070984" sldId="671"/>
            <ac:spMk id="18" creationId="{7EC16F0B-2696-E5BE-242F-8CF7FCBA79D9}"/>
          </ac:spMkLst>
        </pc:spChg>
        <pc:spChg chg="mod">
          <ac:chgData name="#KWOK CHIN YUEN#" userId="f950141c-72dc-40af-bcc3-22354dadadd6" providerId="ADAL" clId="{1B6A07BB-DC95-4F72-8F7A-2906A4C9783E}" dt="2023-11-17T11:32:38.195" v="4367"/>
          <ac:spMkLst>
            <pc:docMk/>
            <pc:sldMk cId="302070984" sldId="671"/>
            <ac:spMk id="18" creationId="{C80C6537-8A03-7502-A8DB-1BFCEE44E979}"/>
          </ac:spMkLst>
        </pc:spChg>
        <pc:spChg chg="mod">
          <ac:chgData name="#KWOK CHIN YUEN#" userId="f950141c-72dc-40af-bcc3-22354dadadd6" providerId="ADAL" clId="{1B6A07BB-DC95-4F72-8F7A-2906A4C9783E}" dt="2023-11-17T11:32:38.195" v="4367"/>
          <ac:spMkLst>
            <pc:docMk/>
            <pc:sldMk cId="302070984" sldId="671"/>
            <ac:spMk id="25" creationId="{A5018901-79E3-0434-3A92-A932F11FC47B}"/>
          </ac:spMkLst>
        </pc:spChg>
        <pc:spChg chg="add del mod">
          <ac:chgData name="#KWOK CHIN YUEN#" userId="f950141c-72dc-40af-bcc3-22354dadadd6" providerId="ADAL" clId="{1B6A07BB-DC95-4F72-8F7A-2906A4C9783E}" dt="2023-11-17T11:33:17.347" v="4370"/>
          <ac:spMkLst>
            <pc:docMk/>
            <pc:sldMk cId="302070984" sldId="671"/>
            <ac:spMk id="26" creationId="{93D0E6A8-69C8-ADED-C7F0-DB86FD5255CC}"/>
          </ac:spMkLst>
        </pc:spChg>
        <pc:spChg chg="del">
          <ac:chgData name="#KWOK CHIN YUEN#" userId="f950141c-72dc-40af-bcc3-22354dadadd6" providerId="ADAL" clId="{1B6A07BB-DC95-4F72-8F7A-2906A4C9783E}" dt="2023-11-17T08:27:10.935" v="2024" actId="478"/>
          <ac:spMkLst>
            <pc:docMk/>
            <pc:sldMk cId="302070984" sldId="671"/>
            <ac:spMk id="27" creationId="{F7D93815-2A42-74DF-D65D-8B7470D6E854}"/>
          </ac:spMkLst>
        </pc:spChg>
        <pc:spChg chg="del">
          <ac:chgData name="#KWOK CHIN YUEN#" userId="f950141c-72dc-40af-bcc3-22354dadadd6" providerId="ADAL" clId="{1B6A07BB-DC95-4F72-8F7A-2906A4C9783E}" dt="2023-11-17T08:27:10.935" v="2024" actId="478"/>
          <ac:spMkLst>
            <pc:docMk/>
            <pc:sldMk cId="302070984" sldId="671"/>
            <ac:spMk id="28" creationId="{A571F059-CC83-10DD-023D-4B73DAD481C3}"/>
          </ac:spMkLst>
        </pc:spChg>
        <pc:spChg chg="mod">
          <ac:chgData name="#KWOK CHIN YUEN#" userId="f950141c-72dc-40af-bcc3-22354dadadd6" providerId="ADAL" clId="{1B6A07BB-DC95-4F72-8F7A-2906A4C9783E}" dt="2023-11-17T11:32:38.195" v="4367"/>
          <ac:spMkLst>
            <pc:docMk/>
            <pc:sldMk cId="302070984" sldId="671"/>
            <ac:spMk id="28" creationId="{E9348BEE-E661-E3BB-ED25-A2041B41067E}"/>
          </ac:spMkLst>
        </pc:spChg>
        <pc:spChg chg="mod">
          <ac:chgData name="#KWOK CHIN YUEN#" userId="f950141c-72dc-40af-bcc3-22354dadadd6" providerId="ADAL" clId="{1B6A07BB-DC95-4F72-8F7A-2906A4C9783E}" dt="2023-11-17T11:32:38.195" v="4367"/>
          <ac:spMkLst>
            <pc:docMk/>
            <pc:sldMk cId="302070984" sldId="671"/>
            <ac:spMk id="29" creationId="{3083A97E-E5EE-3864-D7EB-8C29C8098DEA}"/>
          </ac:spMkLst>
        </pc:spChg>
        <pc:spChg chg="del">
          <ac:chgData name="#KWOK CHIN YUEN#" userId="f950141c-72dc-40af-bcc3-22354dadadd6" providerId="ADAL" clId="{1B6A07BB-DC95-4F72-8F7A-2906A4C9783E}" dt="2023-11-17T08:27:10.935" v="2024" actId="478"/>
          <ac:spMkLst>
            <pc:docMk/>
            <pc:sldMk cId="302070984" sldId="671"/>
            <ac:spMk id="29" creationId="{7040E1CB-46C4-3F3D-C138-62996A594D66}"/>
          </ac:spMkLst>
        </pc:spChg>
        <pc:spChg chg="add del mod">
          <ac:chgData name="#KWOK CHIN YUEN#" userId="f950141c-72dc-40af-bcc3-22354dadadd6" providerId="ADAL" clId="{1B6A07BB-DC95-4F72-8F7A-2906A4C9783E}" dt="2023-11-17T08:28:07.114" v="2048" actId="404"/>
          <ac:spMkLst>
            <pc:docMk/>
            <pc:sldMk cId="302070984" sldId="671"/>
            <ac:spMk id="30" creationId="{7623B057-66BD-A1BC-605E-D7827A9A5D1F}"/>
          </ac:spMkLst>
        </pc:spChg>
        <pc:spChg chg="del mod">
          <ac:chgData name="#KWOK CHIN YUEN#" userId="f950141c-72dc-40af-bcc3-22354dadadd6" providerId="ADAL" clId="{1B6A07BB-DC95-4F72-8F7A-2906A4C9783E}" dt="2023-11-17T08:28:12.124" v="2049" actId="478"/>
          <ac:spMkLst>
            <pc:docMk/>
            <pc:sldMk cId="302070984" sldId="671"/>
            <ac:spMk id="31" creationId="{97911074-3D5D-6BEF-30BF-CCA13B55C12F}"/>
          </ac:spMkLst>
        </pc:spChg>
        <pc:spChg chg="del mod">
          <ac:chgData name="#KWOK CHIN YUEN#" userId="f950141c-72dc-40af-bcc3-22354dadadd6" providerId="ADAL" clId="{1B6A07BB-DC95-4F72-8F7A-2906A4C9783E}" dt="2023-11-17T08:28:13.812" v="2050" actId="478"/>
          <ac:spMkLst>
            <pc:docMk/>
            <pc:sldMk cId="302070984" sldId="671"/>
            <ac:spMk id="32" creationId="{ADEFF6BE-3AD0-1031-5245-B7860EB4939C}"/>
          </ac:spMkLst>
        </pc:spChg>
        <pc:spChg chg="add del mod">
          <ac:chgData name="#KWOK CHIN YUEN#" userId="f950141c-72dc-40af-bcc3-22354dadadd6" providerId="ADAL" clId="{1B6A07BB-DC95-4F72-8F7A-2906A4C9783E}" dt="2023-11-17T11:33:17.347" v="4370"/>
          <ac:spMkLst>
            <pc:docMk/>
            <pc:sldMk cId="302070984" sldId="671"/>
            <ac:spMk id="32" creationId="{FDF040F6-B5C4-6F45-4DD3-25E48058611D}"/>
          </ac:spMkLst>
        </pc:spChg>
        <pc:spChg chg="del mod">
          <ac:chgData name="#KWOK CHIN YUEN#" userId="f950141c-72dc-40af-bcc3-22354dadadd6" providerId="ADAL" clId="{1B6A07BB-DC95-4F72-8F7A-2906A4C9783E}" dt="2023-11-17T08:28:15.039" v="2051" actId="478"/>
          <ac:spMkLst>
            <pc:docMk/>
            <pc:sldMk cId="302070984" sldId="671"/>
            <ac:spMk id="33" creationId="{8EAAD1E1-867D-47F3-45D9-B97DE0B33562}"/>
          </ac:spMkLst>
        </pc:spChg>
        <pc:spChg chg="add del mod">
          <ac:chgData name="#KWOK CHIN YUEN#" userId="f950141c-72dc-40af-bcc3-22354dadadd6" providerId="ADAL" clId="{1B6A07BB-DC95-4F72-8F7A-2906A4C9783E}" dt="2023-11-17T11:33:17.347" v="4370"/>
          <ac:spMkLst>
            <pc:docMk/>
            <pc:sldMk cId="302070984" sldId="671"/>
            <ac:spMk id="33" creationId="{C48DBE6C-41EF-00C2-4BE8-821F1DCB4761}"/>
          </ac:spMkLst>
        </pc:spChg>
        <pc:spChg chg="del mod">
          <ac:chgData name="#KWOK CHIN YUEN#" userId="f950141c-72dc-40af-bcc3-22354dadadd6" providerId="ADAL" clId="{1B6A07BB-DC95-4F72-8F7A-2906A4C9783E}" dt="2023-11-17T08:28:16.120" v="2052" actId="478"/>
          <ac:spMkLst>
            <pc:docMk/>
            <pc:sldMk cId="302070984" sldId="671"/>
            <ac:spMk id="34" creationId="{68B72DDE-F667-CB5A-90FF-B6A6C46CF0CF}"/>
          </ac:spMkLst>
        </pc:spChg>
        <pc:spChg chg="del mod">
          <ac:chgData name="#KWOK CHIN YUEN#" userId="f950141c-72dc-40af-bcc3-22354dadadd6" providerId="ADAL" clId="{1B6A07BB-DC95-4F72-8F7A-2906A4C9783E}" dt="2023-11-17T08:28:20.127" v="2053" actId="478"/>
          <ac:spMkLst>
            <pc:docMk/>
            <pc:sldMk cId="302070984" sldId="671"/>
            <ac:spMk id="35" creationId="{4777B94D-5255-1EC5-0182-C562885572BB}"/>
          </ac:spMkLst>
        </pc:spChg>
        <pc:spChg chg="add del mod">
          <ac:chgData name="#KWOK CHIN YUEN#" userId="f950141c-72dc-40af-bcc3-22354dadadd6" providerId="ADAL" clId="{1B6A07BB-DC95-4F72-8F7A-2906A4C9783E}" dt="2023-11-17T11:33:17.347" v="4370"/>
          <ac:spMkLst>
            <pc:docMk/>
            <pc:sldMk cId="302070984" sldId="671"/>
            <ac:spMk id="35" creationId="{8AD86182-20BF-2EE8-4FDE-91615259DCD8}"/>
          </ac:spMkLst>
        </pc:spChg>
        <pc:spChg chg="add del mod">
          <ac:chgData name="#KWOK CHIN YUEN#" userId="f950141c-72dc-40af-bcc3-22354dadadd6" providerId="ADAL" clId="{1B6A07BB-DC95-4F72-8F7A-2906A4C9783E}" dt="2023-11-17T11:33:17.347" v="4370"/>
          <ac:spMkLst>
            <pc:docMk/>
            <pc:sldMk cId="302070984" sldId="671"/>
            <ac:spMk id="36" creationId="{7532FCA2-EDF4-A749-4E6B-05AF49EBCF5E}"/>
          </ac:spMkLst>
        </pc:spChg>
        <pc:spChg chg="del mod">
          <ac:chgData name="#KWOK CHIN YUEN#" userId="f950141c-72dc-40af-bcc3-22354dadadd6" providerId="ADAL" clId="{1B6A07BB-DC95-4F72-8F7A-2906A4C9783E}" dt="2023-11-17T08:28:21.639" v="2054" actId="478"/>
          <ac:spMkLst>
            <pc:docMk/>
            <pc:sldMk cId="302070984" sldId="671"/>
            <ac:spMk id="36" creationId="{778B694C-9071-8CF5-115A-A0B1F19CB25A}"/>
          </ac:spMkLst>
        </pc:spChg>
        <pc:spChg chg="del mod">
          <ac:chgData name="#KWOK CHIN YUEN#" userId="f950141c-72dc-40af-bcc3-22354dadadd6" providerId="ADAL" clId="{1B6A07BB-DC95-4F72-8F7A-2906A4C9783E}" dt="2023-11-17T08:28:23.640" v="2055" actId="478"/>
          <ac:spMkLst>
            <pc:docMk/>
            <pc:sldMk cId="302070984" sldId="671"/>
            <ac:spMk id="37" creationId="{B68B5450-8001-C333-2FE2-0F992DDEB7AF}"/>
          </ac:spMkLst>
        </pc:spChg>
        <pc:spChg chg="add del mod">
          <ac:chgData name="#KWOK CHIN YUEN#" userId="f950141c-72dc-40af-bcc3-22354dadadd6" providerId="ADAL" clId="{1B6A07BB-DC95-4F72-8F7A-2906A4C9783E}" dt="2023-11-17T11:33:17.347" v="4370"/>
          <ac:spMkLst>
            <pc:docMk/>
            <pc:sldMk cId="302070984" sldId="671"/>
            <ac:spMk id="38" creationId="{6E1F26FA-9CB5-6B50-BEA8-F474EAAED992}"/>
          </ac:spMkLst>
        </pc:spChg>
        <pc:spChg chg="add del mod">
          <ac:chgData name="#KWOK CHIN YUEN#" userId="f950141c-72dc-40af-bcc3-22354dadadd6" providerId="ADAL" clId="{1B6A07BB-DC95-4F72-8F7A-2906A4C9783E}" dt="2023-11-17T11:33:17.347" v="4370"/>
          <ac:spMkLst>
            <pc:docMk/>
            <pc:sldMk cId="302070984" sldId="671"/>
            <ac:spMk id="40" creationId="{7FD0F1E1-2CF7-D61E-3CDE-2B93E2768280}"/>
          </ac:spMkLst>
        </pc:spChg>
        <pc:spChg chg="add del mod">
          <ac:chgData name="#KWOK CHIN YUEN#" userId="f950141c-72dc-40af-bcc3-22354dadadd6" providerId="ADAL" clId="{1B6A07BB-DC95-4F72-8F7A-2906A4C9783E}" dt="2023-11-17T08:32:28.302" v="2116" actId="478"/>
          <ac:spMkLst>
            <pc:docMk/>
            <pc:sldMk cId="302070984" sldId="671"/>
            <ac:spMk id="40" creationId="{AF5F34F6-DEA5-17ED-0F89-ECFE9F67A8CD}"/>
          </ac:spMkLst>
        </pc:spChg>
        <pc:spChg chg="add del mod">
          <ac:chgData name="#KWOK CHIN YUEN#" userId="f950141c-72dc-40af-bcc3-22354dadadd6" providerId="ADAL" clId="{1B6A07BB-DC95-4F72-8F7A-2906A4C9783E}" dt="2023-11-17T11:33:17.347" v="4370"/>
          <ac:spMkLst>
            <pc:docMk/>
            <pc:sldMk cId="302070984" sldId="671"/>
            <ac:spMk id="41" creationId="{33FED9F8-F45F-31B8-A10D-DE310E41B33B}"/>
          </ac:spMkLst>
        </pc:spChg>
        <pc:spChg chg="add del mod">
          <ac:chgData name="#KWOK CHIN YUEN#" userId="f950141c-72dc-40af-bcc3-22354dadadd6" providerId="ADAL" clId="{1B6A07BB-DC95-4F72-8F7A-2906A4C9783E}" dt="2023-11-17T11:33:17.347" v="4370"/>
          <ac:spMkLst>
            <pc:docMk/>
            <pc:sldMk cId="302070984" sldId="671"/>
            <ac:spMk id="42" creationId="{606B722A-7F98-E950-BD9E-22FCECCA82CD}"/>
          </ac:spMkLst>
        </pc:spChg>
        <pc:spChg chg="mod">
          <ac:chgData name="#KWOK CHIN YUEN#" userId="f950141c-72dc-40af-bcc3-22354dadadd6" providerId="ADAL" clId="{1B6A07BB-DC95-4F72-8F7A-2906A4C9783E}" dt="2023-11-17T08:31:57.357" v="2105"/>
          <ac:spMkLst>
            <pc:docMk/>
            <pc:sldMk cId="302070984" sldId="671"/>
            <ac:spMk id="43" creationId="{2930D9A1-50B7-0316-CDBD-57C897FA03CF}"/>
          </ac:spMkLst>
        </pc:spChg>
        <pc:spChg chg="add del mod">
          <ac:chgData name="#KWOK CHIN YUEN#" userId="f950141c-72dc-40af-bcc3-22354dadadd6" providerId="ADAL" clId="{1B6A07BB-DC95-4F72-8F7A-2906A4C9783E}" dt="2023-11-17T11:33:17.347" v="4370"/>
          <ac:spMkLst>
            <pc:docMk/>
            <pc:sldMk cId="302070984" sldId="671"/>
            <ac:spMk id="43" creationId="{E1F63DDB-FCAE-232D-B35E-121EE471389E}"/>
          </ac:spMkLst>
        </pc:spChg>
        <pc:spChg chg="mod">
          <ac:chgData name="#KWOK CHIN YUEN#" userId="f950141c-72dc-40af-bcc3-22354dadadd6" providerId="ADAL" clId="{1B6A07BB-DC95-4F72-8F7A-2906A4C9783E}" dt="2023-11-17T08:32:08.932" v="2113" actId="20577"/>
          <ac:spMkLst>
            <pc:docMk/>
            <pc:sldMk cId="302070984" sldId="671"/>
            <ac:spMk id="44" creationId="{E6F3EE40-83CB-E879-EE24-99AE8D262C0F}"/>
          </ac:spMkLst>
        </pc:spChg>
        <pc:spChg chg="del">
          <ac:chgData name="#KWOK CHIN YUEN#" userId="f950141c-72dc-40af-bcc3-22354dadadd6" providerId="ADAL" clId="{1B6A07BB-DC95-4F72-8F7A-2906A4C9783E}" dt="2023-11-17T08:27:00.054" v="2021" actId="478"/>
          <ac:spMkLst>
            <pc:docMk/>
            <pc:sldMk cId="302070984" sldId="671"/>
            <ac:spMk id="45" creationId="{E1C158A8-0875-7E38-2A26-4F3F4B0F73CE}"/>
          </ac:spMkLst>
        </pc:spChg>
        <pc:spChg chg="add mod">
          <ac:chgData name="#KWOK CHIN YUEN#" userId="f950141c-72dc-40af-bcc3-22354dadadd6" providerId="ADAL" clId="{1B6A07BB-DC95-4F72-8F7A-2906A4C9783E}" dt="2023-11-17T11:28:07.650" v="4117" actId="1076"/>
          <ac:spMkLst>
            <pc:docMk/>
            <pc:sldMk cId="302070984" sldId="671"/>
            <ac:spMk id="46" creationId="{51B9920F-7CBA-645F-74E4-226ACFB1C894}"/>
          </ac:spMkLst>
        </pc:spChg>
        <pc:spChg chg="add mod">
          <ac:chgData name="#KWOK CHIN YUEN#" userId="f950141c-72dc-40af-bcc3-22354dadadd6" providerId="ADAL" clId="{1B6A07BB-DC95-4F72-8F7A-2906A4C9783E}" dt="2023-11-17T11:28:07.650" v="4117" actId="1076"/>
          <ac:spMkLst>
            <pc:docMk/>
            <pc:sldMk cId="302070984" sldId="671"/>
            <ac:spMk id="47" creationId="{970ADF62-D41E-C49B-A4E1-9428B645C171}"/>
          </ac:spMkLst>
        </pc:spChg>
        <pc:spChg chg="del">
          <ac:chgData name="#KWOK CHIN YUEN#" userId="f950141c-72dc-40af-bcc3-22354dadadd6" providerId="ADAL" clId="{1B6A07BB-DC95-4F72-8F7A-2906A4C9783E}" dt="2023-11-17T08:27:00.054" v="2021" actId="478"/>
          <ac:spMkLst>
            <pc:docMk/>
            <pc:sldMk cId="302070984" sldId="671"/>
            <ac:spMk id="49" creationId="{4397F52D-B26A-69D3-76C7-CA0C4E4359BD}"/>
          </ac:spMkLst>
        </pc:spChg>
        <pc:spChg chg="mod">
          <ac:chgData name="#KWOK CHIN YUEN#" userId="f950141c-72dc-40af-bcc3-22354dadadd6" providerId="ADAL" clId="{1B6A07BB-DC95-4F72-8F7A-2906A4C9783E}" dt="2023-11-17T11:33:35.777" v="4373"/>
          <ac:spMkLst>
            <pc:docMk/>
            <pc:sldMk cId="302070984" sldId="671"/>
            <ac:spMk id="49" creationId="{643CB57F-871E-776A-9489-FE336CDF0D4A}"/>
          </ac:spMkLst>
        </pc:spChg>
        <pc:spChg chg="add mod">
          <ac:chgData name="#KWOK CHIN YUEN#" userId="f950141c-72dc-40af-bcc3-22354dadadd6" providerId="ADAL" clId="{1B6A07BB-DC95-4F72-8F7A-2906A4C9783E}" dt="2023-11-17T11:28:07.650" v="4117" actId="1076"/>
          <ac:spMkLst>
            <pc:docMk/>
            <pc:sldMk cId="302070984" sldId="671"/>
            <ac:spMk id="52" creationId="{E3CEC7D3-940A-123A-0C56-4370F401A7DA}"/>
          </ac:spMkLst>
        </pc:spChg>
        <pc:spChg chg="add mod">
          <ac:chgData name="#KWOK CHIN YUEN#" userId="f950141c-72dc-40af-bcc3-22354dadadd6" providerId="ADAL" clId="{1B6A07BB-DC95-4F72-8F7A-2906A4C9783E}" dt="2023-11-17T11:28:07.650" v="4117" actId="1076"/>
          <ac:spMkLst>
            <pc:docMk/>
            <pc:sldMk cId="302070984" sldId="671"/>
            <ac:spMk id="53" creationId="{3B921C20-CF03-EBA7-2A0D-722BB2CBD5A2}"/>
          </ac:spMkLst>
        </pc:spChg>
        <pc:spChg chg="add del mod">
          <ac:chgData name="#KWOK CHIN YUEN#" userId="f950141c-72dc-40af-bcc3-22354dadadd6" providerId="ADAL" clId="{1B6A07BB-DC95-4F72-8F7A-2906A4C9783E}" dt="2023-11-17T08:36:24.314" v="2227" actId="478"/>
          <ac:spMkLst>
            <pc:docMk/>
            <pc:sldMk cId="302070984" sldId="671"/>
            <ac:spMk id="55" creationId="{9DD1BA71-8255-C3DE-2247-BD022233C9CC}"/>
          </ac:spMkLst>
        </pc:spChg>
        <pc:spChg chg="mod">
          <ac:chgData name="#KWOK CHIN YUEN#" userId="f950141c-72dc-40af-bcc3-22354dadadd6" providerId="ADAL" clId="{1B6A07BB-DC95-4F72-8F7A-2906A4C9783E}" dt="2023-11-17T08:35:15.942" v="2185"/>
          <ac:spMkLst>
            <pc:docMk/>
            <pc:sldMk cId="302070984" sldId="671"/>
            <ac:spMk id="57" creationId="{5D50B7C2-407D-6990-6985-827118AB3FCF}"/>
          </ac:spMkLst>
        </pc:spChg>
        <pc:spChg chg="mod">
          <ac:chgData name="#KWOK CHIN YUEN#" userId="f950141c-72dc-40af-bcc3-22354dadadd6" providerId="ADAL" clId="{1B6A07BB-DC95-4F72-8F7A-2906A4C9783E}" dt="2023-11-17T11:33:35.777" v="4373"/>
          <ac:spMkLst>
            <pc:docMk/>
            <pc:sldMk cId="302070984" sldId="671"/>
            <ac:spMk id="57" creationId="{7DB3BEDB-9CCB-95C6-43AF-D0C048B78865}"/>
          </ac:spMkLst>
        </pc:spChg>
        <pc:spChg chg="mod">
          <ac:chgData name="#KWOK CHIN YUEN#" userId="f950141c-72dc-40af-bcc3-22354dadadd6" providerId="ADAL" clId="{1B6A07BB-DC95-4F72-8F7A-2906A4C9783E}" dt="2023-11-17T08:35:15.942" v="2185"/>
          <ac:spMkLst>
            <pc:docMk/>
            <pc:sldMk cId="302070984" sldId="671"/>
            <ac:spMk id="58" creationId="{021CBEE7-93B7-E3B3-10A2-87DCF41BEAE6}"/>
          </ac:spMkLst>
        </pc:spChg>
        <pc:spChg chg="add del mod">
          <ac:chgData name="#KWOK CHIN YUEN#" userId="f950141c-72dc-40af-bcc3-22354dadadd6" providerId="ADAL" clId="{1B6A07BB-DC95-4F72-8F7A-2906A4C9783E}" dt="2023-11-17T11:34:24.186" v="4378"/>
          <ac:spMkLst>
            <pc:docMk/>
            <pc:sldMk cId="302070984" sldId="671"/>
            <ac:spMk id="58" creationId="{229A218D-DC72-E353-14DF-9552F0EAF80A}"/>
          </ac:spMkLst>
        </pc:spChg>
        <pc:spChg chg="mod">
          <ac:chgData name="#KWOK CHIN YUEN#" userId="f950141c-72dc-40af-bcc3-22354dadadd6" providerId="ADAL" clId="{1B6A07BB-DC95-4F72-8F7A-2906A4C9783E}" dt="2023-11-17T11:33:35.777" v="4373"/>
          <ac:spMkLst>
            <pc:docMk/>
            <pc:sldMk cId="302070984" sldId="671"/>
            <ac:spMk id="60" creationId="{B5C5BC44-39EA-48BC-C1C5-0155DA1D6B22}"/>
          </ac:spMkLst>
        </pc:spChg>
        <pc:spChg chg="add del mod">
          <ac:chgData name="#KWOK CHIN YUEN#" userId="f950141c-72dc-40af-bcc3-22354dadadd6" providerId="ADAL" clId="{1B6A07BB-DC95-4F72-8F7A-2906A4C9783E}" dt="2023-11-17T08:36:24.314" v="2227" actId="478"/>
          <ac:spMkLst>
            <pc:docMk/>
            <pc:sldMk cId="302070984" sldId="671"/>
            <ac:spMk id="60" creationId="{FEBFD601-552B-8D3B-A247-5EA06EF2D997}"/>
          </ac:spMkLst>
        </pc:spChg>
        <pc:spChg chg="add del mod">
          <ac:chgData name="#KWOK CHIN YUEN#" userId="f950141c-72dc-40af-bcc3-22354dadadd6" providerId="ADAL" clId="{1B6A07BB-DC95-4F72-8F7A-2906A4C9783E}" dt="2023-11-17T08:36:24.314" v="2227" actId="478"/>
          <ac:spMkLst>
            <pc:docMk/>
            <pc:sldMk cId="302070984" sldId="671"/>
            <ac:spMk id="61" creationId="{30D0D04F-5429-4401-CD0F-BBDA6AF389B4}"/>
          </ac:spMkLst>
        </pc:spChg>
        <pc:spChg chg="mod">
          <ac:chgData name="#KWOK CHIN YUEN#" userId="f950141c-72dc-40af-bcc3-22354dadadd6" providerId="ADAL" clId="{1B6A07BB-DC95-4F72-8F7A-2906A4C9783E}" dt="2023-11-17T11:33:35.777" v="4373"/>
          <ac:spMkLst>
            <pc:docMk/>
            <pc:sldMk cId="302070984" sldId="671"/>
            <ac:spMk id="61" creationId="{36F883DB-2B31-9BA0-D0B4-D6291CB58573}"/>
          </ac:spMkLst>
        </pc:spChg>
        <pc:spChg chg="add mod">
          <ac:chgData name="#KWOK CHIN YUEN#" userId="f950141c-72dc-40af-bcc3-22354dadadd6" providerId="ADAL" clId="{1B6A07BB-DC95-4F72-8F7A-2906A4C9783E}" dt="2023-11-17T11:28:07.650" v="4117" actId="1076"/>
          <ac:spMkLst>
            <pc:docMk/>
            <pc:sldMk cId="302070984" sldId="671"/>
            <ac:spMk id="62" creationId="{624725A9-1B17-FC4A-F7FF-5F5E8F19D2D4}"/>
          </ac:spMkLst>
        </pc:spChg>
        <pc:spChg chg="add del mod">
          <ac:chgData name="#KWOK CHIN YUEN#" userId="f950141c-72dc-40af-bcc3-22354dadadd6" providerId="ADAL" clId="{1B6A07BB-DC95-4F72-8F7A-2906A4C9783E}" dt="2023-11-17T09:08:52.478" v="3210" actId="478"/>
          <ac:spMkLst>
            <pc:docMk/>
            <pc:sldMk cId="302070984" sldId="671"/>
            <ac:spMk id="63" creationId="{5900D538-69B5-D68A-F35C-4B38E501700E}"/>
          </ac:spMkLst>
        </pc:spChg>
        <pc:spChg chg="add del mod">
          <ac:chgData name="#KWOK CHIN YUEN#" userId="f950141c-72dc-40af-bcc3-22354dadadd6" providerId="ADAL" clId="{1B6A07BB-DC95-4F72-8F7A-2906A4C9783E}" dt="2023-11-17T11:34:24.186" v="4378"/>
          <ac:spMkLst>
            <pc:docMk/>
            <pc:sldMk cId="302070984" sldId="671"/>
            <ac:spMk id="64" creationId="{2387433A-2B5D-66C0-DF50-3B674434BBF8}"/>
          </ac:spMkLst>
        </pc:spChg>
        <pc:spChg chg="add del mod">
          <ac:chgData name="#KWOK CHIN YUEN#" userId="f950141c-72dc-40af-bcc3-22354dadadd6" providerId="ADAL" clId="{1B6A07BB-DC95-4F72-8F7A-2906A4C9783E}" dt="2023-11-17T08:42:56.638" v="2525" actId="478"/>
          <ac:spMkLst>
            <pc:docMk/>
            <pc:sldMk cId="302070984" sldId="671"/>
            <ac:spMk id="64" creationId="{7099A905-430E-F107-B6D2-3DAC72A9052B}"/>
          </ac:spMkLst>
        </pc:spChg>
        <pc:spChg chg="add mod">
          <ac:chgData name="#KWOK CHIN YUEN#" userId="f950141c-72dc-40af-bcc3-22354dadadd6" providerId="ADAL" clId="{1B6A07BB-DC95-4F72-8F7A-2906A4C9783E}" dt="2023-11-17T11:28:07.650" v="4117" actId="1076"/>
          <ac:spMkLst>
            <pc:docMk/>
            <pc:sldMk cId="302070984" sldId="671"/>
            <ac:spMk id="65" creationId="{D6F8C659-6F6D-C955-64F6-DFC7A9F76A93}"/>
          </ac:spMkLst>
        </pc:spChg>
        <pc:spChg chg="add del mod">
          <ac:chgData name="#KWOK CHIN YUEN#" userId="f950141c-72dc-40af-bcc3-22354dadadd6" providerId="ADAL" clId="{1B6A07BB-DC95-4F72-8F7A-2906A4C9783E}" dt="2023-11-17T11:34:24.186" v="4378"/>
          <ac:spMkLst>
            <pc:docMk/>
            <pc:sldMk cId="302070984" sldId="671"/>
            <ac:spMk id="66" creationId="{005A0F91-CAD2-68F2-E8C6-FEC082BC4995}"/>
          </ac:spMkLst>
        </pc:spChg>
        <pc:spChg chg="add del mod">
          <ac:chgData name="#KWOK CHIN YUEN#" userId="f950141c-72dc-40af-bcc3-22354dadadd6" providerId="ADAL" clId="{1B6A07BB-DC95-4F72-8F7A-2906A4C9783E}" dt="2023-11-17T11:34:24.186" v="4378"/>
          <ac:spMkLst>
            <pc:docMk/>
            <pc:sldMk cId="302070984" sldId="671"/>
            <ac:spMk id="68" creationId="{60522389-0ED1-909F-48EE-2F6CA3C490A3}"/>
          </ac:spMkLst>
        </pc:spChg>
        <pc:spChg chg="mod">
          <ac:chgData name="#KWOK CHIN YUEN#" userId="f950141c-72dc-40af-bcc3-22354dadadd6" providerId="ADAL" clId="{1B6A07BB-DC95-4F72-8F7A-2906A4C9783E}" dt="2023-11-17T08:40:26.357" v="2485"/>
          <ac:spMkLst>
            <pc:docMk/>
            <pc:sldMk cId="302070984" sldId="671"/>
            <ac:spMk id="69" creationId="{3875C300-D40F-D1E5-E347-27791B0E0AF2}"/>
          </ac:spMkLst>
        </pc:spChg>
        <pc:spChg chg="add del mod">
          <ac:chgData name="#KWOK CHIN YUEN#" userId="f950141c-72dc-40af-bcc3-22354dadadd6" providerId="ADAL" clId="{1B6A07BB-DC95-4F72-8F7A-2906A4C9783E}" dt="2023-11-17T11:34:24.186" v="4378"/>
          <ac:spMkLst>
            <pc:docMk/>
            <pc:sldMk cId="302070984" sldId="671"/>
            <ac:spMk id="69" creationId="{9F88DE5B-374B-6850-801F-E6080265714D}"/>
          </ac:spMkLst>
        </pc:spChg>
        <pc:spChg chg="add del mod">
          <ac:chgData name="#KWOK CHIN YUEN#" userId="f950141c-72dc-40af-bcc3-22354dadadd6" providerId="ADAL" clId="{1B6A07BB-DC95-4F72-8F7A-2906A4C9783E}" dt="2023-11-17T11:34:24.186" v="4378"/>
          <ac:spMkLst>
            <pc:docMk/>
            <pc:sldMk cId="302070984" sldId="671"/>
            <ac:spMk id="71" creationId="{060764CB-7027-0C38-5363-A7CFA8F2BE90}"/>
          </ac:spMkLst>
        </pc:spChg>
        <pc:spChg chg="mod">
          <ac:chgData name="#KWOK CHIN YUEN#" userId="f950141c-72dc-40af-bcc3-22354dadadd6" providerId="ADAL" clId="{1B6A07BB-DC95-4F72-8F7A-2906A4C9783E}" dt="2023-11-17T08:40:26.357" v="2485"/>
          <ac:spMkLst>
            <pc:docMk/>
            <pc:sldMk cId="302070984" sldId="671"/>
            <ac:spMk id="73" creationId="{C5D12700-8489-D66A-9EF0-BFAE1FF4355C}"/>
          </ac:spMkLst>
        </pc:spChg>
        <pc:spChg chg="add del mod">
          <ac:chgData name="#KWOK CHIN YUEN#" userId="f950141c-72dc-40af-bcc3-22354dadadd6" providerId="ADAL" clId="{1B6A07BB-DC95-4F72-8F7A-2906A4C9783E}" dt="2023-11-17T11:34:24.186" v="4378"/>
          <ac:spMkLst>
            <pc:docMk/>
            <pc:sldMk cId="302070984" sldId="671"/>
            <ac:spMk id="73" creationId="{F468F5F5-6B87-8CBC-F21E-1211B46D00C2}"/>
          </ac:spMkLst>
        </pc:spChg>
        <pc:spChg chg="add del mod">
          <ac:chgData name="#KWOK CHIN YUEN#" userId="f950141c-72dc-40af-bcc3-22354dadadd6" providerId="ADAL" clId="{1B6A07BB-DC95-4F72-8F7A-2906A4C9783E}" dt="2023-11-17T11:34:24.186" v="4378"/>
          <ac:spMkLst>
            <pc:docMk/>
            <pc:sldMk cId="302070984" sldId="671"/>
            <ac:spMk id="74" creationId="{5684C250-9F17-E95E-AE28-6C2259449287}"/>
          </ac:spMkLst>
        </pc:spChg>
        <pc:spChg chg="add del mod">
          <ac:chgData name="#KWOK CHIN YUEN#" userId="f950141c-72dc-40af-bcc3-22354dadadd6" providerId="ADAL" clId="{1B6A07BB-DC95-4F72-8F7A-2906A4C9783E}" dt="2023-11-17T08:40:33.754" v="2488"/>
          <ac:spMkLst>
            <pc:docMk/>
            <pc:sldMk cId="302070984" sldId="671"/>
            <ac:spMk id="74" creationId="{6E745D8A-E63D-3295-7D58-9FAB8B9C125E}"/>
          </ac:spMkLst>
        </pc:spChg>
        <pc:spChg chg="add del mod">
          <ac:chgData name="#KWOK CHIN YUEN#" userId="f950141c-72dc-40af-bcc3-22354dadadd6" providerId="ADAL" clId="{1B6A07BB-DC95-4F72-8F7A-2906A4C9783E}" dt="2023-11-17T11:34:24.186" v="4378"/>
          <ac:spMkLst>
            <pc:docMk/>
            <pc:sldMk cId="302070984" sldId="671"/>
            <ac:spMk id="75" creationId="{3EDA7A1C-CCA0-42A5-2FC3-01154F38C106}"/>
          </ac:spMkLst>
        </pc:spChg>
        <pc:spChg chg="add del mod">
          <ac:chgData name="#KWOK CHIN YUEN#" userId="f950141c-72dc-40af-bcc3-22354dadadd6" providerId="ADAL" clId="{1B6A07BB-DC95-4F72-8F7A-2906A4C9783E}" dt="2023-11-17T11:34:24.186" v="4378"/>
          <ac:spMkLst>
            <pc:docMk/>
            <pc:sldMk cId="302070984" sldId="671"/>
            <ac:spMk id="76" creationId="{7EB129F3-CB56-2EBF-E1A3-B54B88BC314E}"/>
          </ac:spMkLst>
        </pc:spChg>
        <pc:spChg chg="mod">
          <ac:chgData name="#KWOK CHIN YUEN#" userId="f950141c-72dc-40af-bcc3-22354dadadd6" providerId="ADAL" clId="{1B6A07BB-DC95-4F72-8F7A-2906A4C9783E}" dt="2023-11-17T08:40:26.357" v="2485"/>
          <ac:spMkLst>
            <pc:docMk/>
            <pc:sldMk cId="302070984" sldId="671"/>
            <ac:spMk id="76" creationId="{B4715745-29CB-C6B3-15F6-89DFE1432DF9}"/>
          </ac:spMkLst>
        </pc:spChg>
        <pc:spChg chg="mod">
          <ac:chgData name="#KWOK CHIN YUEN#" userId="f950141c-72dc-40af-bcc3-22354dadadd6" providerId="ADAL" clId="{1B6A07BB-DC95-4F72-8F7A-2906A4C9783E}" dt="2023-11-17T08:40:26.357" v="2485"/>
          <ac:spMkLst>
            <pc:docMk/>
            <pc:sldMk cId="302070984" sldId="671"/>
            <ac:spMk id="77" creationId="{8C5CE5A1-5581-7EFB-A675-A3DE57EC3FBC}"/>
          </ac:spMkLst>
        </pc:spChg>
        <pc:spChg chg="add del mod">
          <ac:chgData name="#KWOK CHIN YUEN#" userId="f950141c-72dc-40af-bcc3-22354dadadd6" providerId="ADAL" clId="{1B6A07BB-DC95-4F72-8F7A-2906A4C9783E}" dt="2023-11-17T08:40:33.754" v="2488"/>
          <ac:spMkLst>
            <pc:docMk/>
            <pc:sldMk cId="302070984" sldId="671"/>
            <ac:spMk id="79" creationId="{B961D037-DC26-485A-D8DF-9F2F1AA92425}"/>
          </ac:spMkLst>
        </pc:spChg>
        <pc:spChg chg="add del mod">
          <ac:chgData name="#KWOK CHIN YUEN#" userId="f950141c-72dc-40af-bcc3-22354dadadd6" providerId="ADAL" clId="{1B6A07BB-DC95-4F72-8F7A-2906A4C9783E}" dt="2023-11-17T08:40:33.754" v="2488"/>
          <ac:spMkLst>
            <pc:docMk/>
            <pc:sldMk cId="302070984" sldId="671"/>
            <ac:spMk id="80" creationId="{17950FC4-1658-EE53-921B-17463A812ABB}"/>
          </ac:spMkLst>
        </pc:spChg>
        <pc:spChg chg="mod">
          <ac:chgData name="#KWOK CHIN YUEN#" userId="f950141c-72dc-40af-bcc3-22354dadadd6" providerId="ADAL" clId="{1B6A07BB-DC95-4F72-8F7A-2906A4C9783E}" dt="2023-11-17T11:34:32.554" v="4379"/>
          <ac:spMkLst>
            <pc:docMk/>
            <pc:sldMk cId="302070984" sldId="671"/>
            <ac:spMk id="80" creationId="{63229D21-E657-07A3-5E9D-EB13DC381A10}"/>
          </ac:spMkLst>
        </pc:spChg>
        <pc:spChg chg="add del mod">
          <ac:chgData name="#KWOK CHIN YUEN#" userId="f950141c-72dc-40af-bcc3-22354dadadd6" providerId="ADAL" clId="{1B6A07BB-DC95-4F72-8F7A-2906A4C9783E}" dt="2023-11-17T08:40:33.754" v="2488"/>
          <ac:spMkLst>
            <pc:docMk/>
            <pc:sldMk cId="302070984" sldId="671"/>
            <ac:spMk id="82" creationId="{621B8BA8-488F-0C7A-918C-2B11517BBB49}"/>
          </ac:spMkLst>
        </pc:spChg>
        <pc:spChg chg="add del mod">
          <ac:chgData name="#KWOK CHIN YUEN#" userId="f950141c-72dc-40af-bcc3-22354dadadd6" providerId="ADAL" clId="{1B6A07BB-DC95-4F72-8F7A-2906A4C9783E}" dt="2023-11-17T08:40:33.754" v="2488"/>
          <ac:spMkLst>
            <pc:docMk/>
            <pc:sldMk cId="302070984" sldId="671"/>
            <ac:spMk id="83" creationId="{08089C9C-2E66-8F76-CE8E-EADEE27CFEC7}"/>
          </ac:spMkLst>
        </pc:spChg>
        <pc:spChg chg="mod">
          <ac:chgData name="#KWOK CHIN YUEN#" userId="f950141c-72dc-40af-bcc3-22354dadadd6" providerId="ADAL" clId="{1B6A07BB-DC95-4F72-8F7A-2906A4C9783E}" dt="2023-11-17T11:34:32.554" v="4379"/>
          <ac:spMkLst>
            <pc:docMk/>
            <pc:sldMk cId="302070984" sldId="671"/>
            <ac:spMk id="84" creationId="{6FFB5455-3AB9-9ABF-524B-5C03B2D61A92}"/>
          </ac:spMkLst>
        </pc:spChg>
        <pc:spChg chg="add del mod">
          <ac:chgData name="#KWOK CHIN YUEN#" userId="f950141c-72dc-40af-bcc3-22354dadadd6" providerId="ADAL" clId="{1B6A07BB-DC95-4F72-8F7A-2906A4C9783E}" dt="2023-11-17T08:40:33.754" v="2488"/>
          <ac:spMkLst>
            <pc:docMk/>
            <pc:sldMk cId="302070984" sldId="671"/>
            <ac:spMk id="85" creationId="{D9634CF1-842B-5D3D-2CC2-CCA265BFC1D9}"/>
          </ac:spMkLst>
        </pc:spChg>
        <pc:spChg chg="add del mod">
          <ac:chgData name="#KWOK CHIN YUEN#" userId="f950141c-72dc-40af-bcc3-22354dadadd6" providerId="ADAL" clId="{1B6A07BB-DC95-4F72-8F7A-2906A4C9783E}" dt="2023-11-17T11:35:40.722" v="4386"/>
          <ac:spMkLst>
            <pc:docMk/>
            <pc:sldMk cId="302070984" sldId="671"/>
            <ac:spMk id="85" creationId="{E6B04409-CF56-5BC3-9A06-46B67BE1E6C9}"/>
          </ac:spMkLst>
        </pc:spChg>
        <pc:spChg chg="add del mod">
          <ac:chgData name="#KWOK CHIN YUEN#" userId="f950141c-72dc-40af-bcc3-22354dadadd6" providerId="ADAL" clId="{1B6A07BB-DC95-4F72-8F7A-2906A4C9783E}" dt="2023-11-17T08:40:33.754" v="2488"/>
          <ac:spMkLst>
            <pc:docMk/>
            <pc:sldMk cId="302070984" sldId="671"/>
            <ac:spMk id="86" creationId="{24770A67-1F0E-A140-0272-C4F42CEFC3B6}"/>
          </ac:spMkLst>
        </pc:spChg>
        <pc:spChg chg="add del mod">
          <ac:chgData name="#KWOK CHIN YUEN#" userId="f950141c-72dc-40af-bcc3-22354dadadd6" providerId="ADAL" clId="{1B6A07BB-DC95-4F72-8F7A-2906A4C9783E}" dt="2023-11-17T08:40:33.754" v="2488"/>
          <ac:spMkLst>
            <pc:docMk/>
            <pc:sldMk cId="302070984" sldId="671"/>
            <ac:spMk id="87" creationId="{4AF12860-2EC6-6CD0-3761-878F366313D6}"/>
          </ac:spMkLst>
        </pc:spChg>
        <pc:spChg chg="mod">
          <ac:chgData name="#KWOK CHIN YUEN#" userId="f950141c-72dc-40af-bcc3-22354dadadd6" providerId="ADAL" clId="{1B6A07BB-DC95-4F72-8F7A-2906A4C9783E}" dt="2023-11-17T11:34:32.554" v="4379"/>
          <ac:spMkLst>
            <pc:docMk/>
            <pc:sldMk cId="302070984" sldId="671"/>
            <ac:spMk id="87" creationId="{A454F017-0B4E-3549-FC07-26ABA03C5B1E}"/>
          </ac:spMkLst>
        </pc:spChg>
        <pc:spChg chg="add del mod">
          <ac:chgData name="#KWOK CHIN YUEN#" userId="f950141c-72dc-40af-bcc3-22354dadadd6" providerId="ADAL" clId="{1B6A07BB-DC95-4F72-8F7A-2906A4C9783E}" dt="2023-11-17T08:40:33.754" v="2488"/>
          <ac:spMkLst>
            <pc:docMk/>
            <pc:sldMk cId="302070984" sldId="671"/>
            <ac:spMk id="88" creationId="{2B80714C-9445-3077-AC3F-5A1E352598B7}"/>
          </ac:spMkLst>
        </pc:spChg>
        <pc:spChg chg="mod">
          <ac:chgData name="#KWOK CHIN YUEN#" userId="f950141c-72dc-40af-bcc3-22354dadadd6" providerId="ADAL" clId="{1B6A07BB-DC95-4F72-8F7A-2906A4C9783E}" dt="2023-11-17T11:34:32.554" v="4379"/>
          <ac:spMkLst>
            <pc:docMk/>
            <pc:sldMk cId="302070984" sldId="671"/>
            <ac:spMk id="88" creationId="{F497D51F-5E6E-56FF-CFD3-F9BC69A674C9}"/>
          </ac:spMkLst>
        </pc:spChg>
        <pc:spChg chg="mod">
          <ac:chgData name="#KWOK CHIN YUEN#" userId="f950141c-72dc-40af-bcc3-22354dadadd6" providerId="ADAL" clId="{1B6A07BB-DC95-4F72-8F7A-2906A4C9783E}" dt="2023-11-17T08:41:00.953" v="2493"/>
          <ac:spMkLst>
            <pc:docMk/>
            <pc:sldMk cId="302070984" sldId="671"/>
            <ac:spMk id="92" creationId="{4B851462-2403-9A1B-38D0-230F4598A9E2}"/>
          </ac:spMkLst>
        </pc:spChg>
        <pc:spChg chg="mod">
          <ac:chgData name="#KWOK CHIN YUEN#" userId="f950141c-72dc-40af-bcc3-22354dadadd6" providerId="ADAL" clId="{1B6A07BB-DC95-4F72-8F7A-2906A4C9783E}" dt="2023-11-17T08:41:00.953" v="2493"/>
          <ac:spMkLst>
            <pc:docMk/>
            <pc:sldMk cId="302070984" sldId="671"/>
            <ac:spMk id="96" creationId="{5EBAA017-3743-6B7A-0700-F48EF952D285}"/>
          </ac:spMkLst>
        </pc:spChg>
        <pc:spChg chg="add del mod">
          <ac:chgData name="#KWOK CHIN YUEN#" userId="f950141c-72dc-40af-bcc3-22354dadadd6" providerId="ADAL" clId="{1B6A07BB-DC95-4F72-8F7A-2906A4C9783E}" dt="2023-11-17T11:27:55.052" v="4114" actId="478"/>
          <ac:spMkLst>
            <pc:docMk/>
            <pc:sldMk cId="302070984" sldId="671"/>
            <ac:spMk id="97" creationId="{E9E64876-AC03-2B3D-A40E-A3576E90F5EE}"/>
          </ac:spMkLst>
        </pc:spChg>
        <pc:spChg chg="mod">
          <ac:chgData name="#KWOK CHIN YUEN#" userId="f950141c-72dc-40af-bcc3-22354dadadd6" providerId="ADAL" clId="{1B6A07BB-DC95-4F72-8F7A-2906A4C9783E}" dt="2023-11-17T08:41:00.953" v="2493"/>
          <ac:spMkLst>
            <pc:docMk/>
            <pc:sldMk cId="302070984" sldId="671"/>
            <ac:spMk id="99" creationId="{CA5FE46B-DA1F-6A54-E3F8-8BE8E049CF6D}"/>
          </ac:spMkLst>
        </pc:spChg>
        <pc:spChg chg="mod">
          <ac:chgData name="#KWOK CHIN YUEN#" userId="f950141c-72dc-40af-bcc3-22354dadadd6" providerId="ADAL" clId="{1B6A07BB-DC95-4F72-8F7A-2906A4C9783E}" dt="2023-11-17T08:41:00.953" v="2493"/>
          <ac:spMkLst>
            <pc:docMk/>
            <pc:sldMk cId="302070984" sldId="671"/>
            <ac:spMk id="100" creationId="{BDFED070-33D5-9638-199E-D34EFB17A315}"/>
          </ac:spMkLst>
        </pc:spChg>
        <pc:spChg chg="add del mod">
          <ac:chgData name="#KWOK CHIN YUEN#" userId="f950141c-72dc-40af-bcc3-22354dadadd6" providerId="ADAL" clId="{1B6A07BB-DC95-4F72-8F7A-2906A4C9783E}" dt="2023-11-17T11:27:55.052" v="4114" actId="478"/>
          <ac:spMkLst>
            <pc:docMk/>
            <pc:sldMk cId="302070984" sldId="671"/>
            <ac:spMk id="102" creationId="{4BF8FF85-7723-64E0-9727-7512B9097EAF}"/>
          </ac:spMkLst>
        </pc:spChg>
        <pc:spChg chg="add del mod">
          <ac:chgData name="#KWOK CHIN YUEN#" userId="f950141c-72dc-40af-bcc3-22354dadadd6" providerId="ADAL" clId="{1B6A07BB-DC95-4F72-8F7A-2906A4C9783E}" dt="2023-11-17T11:27:55.052" v="4114" actId="478"/>
          <ac:spMkLst>
            <pc:docMk/>
            <pc:sldMk cId="302070984" sldId="671"/>
            <ac:spMk id="103" creationId="{D8DF49B6-78F1-FC0B-390C-B03103DE41C0}"/>
          </ac:spMkLst>
        </pc:spChg>
        <pc:spChg chg="add del mod">
          <ac:chgData name="#KWOK CHIN YUEN#" userId="f950141c-72dc-40af-bcc3-22354dadadd6" providerId="ADAL" clId="{1B6A07BB-DC95-4F72-8F7A-2906A4C9783E}" dt="2023-11-17T11:27:55.052" v="4114" actId="478"/>
          <ac:spMkLst>
            <pc:docMk/>
            <pc:sldMk cId="302070984" sldId="671"/>
            <ac:spMk id="105" creationId="{26FAE999-0E5A-3F48-15F6-47A7609085BE}"/>
          </ac:spMkLst>
        </pc:spChg>
        <pc:spChg chg="add del mod">
          <ac:chgData name="#KWOK CHIN YUEN#" userId="f950141c-72dc-40af-bcc3-22354dadadd6" providerId="ADAL" clId="{1B6A07BB-DC95-4F72-8F7A-2906A4C9783E}" dt="2023-11-17T11:27:55.052" v="4114" actId="478"/>
          <ac:spMkLst>
            <pc:docMk/>
            <pc:sldMk cId="302070984" sldId="671"/>
            <ac:spMk id="106" creationId="{BD208B8D-24C1-CE67-F172-7C81D799903D}"/>
          </ac:spMkLst>
        </pc:spChg>
        <pc:spChg chg="add del mod">
          <ac:chgData name="#KWOK CHIN YUEN#" userId="f950141c-72dc-40af-bcc3-22354dadadd6" providerId="ADAL" clId="{1B6A07BB-DC95-4F72-8F7A-2906A4C9783E}" dt="2023-11-17T11:27:55.052" v="4114" actId="478"/>
          <ac:spMkLst>
            <pc:docMk/>
            <pc:sldMk cId="302070984" sldId="671"/>
            <ac:spMk id="108" creationId="{00AD544E-33EC-EAF7-5BC4-482FDC6CA848}"/>
          </ac:spMkLst>
        </pc:spChg>
        <pc:spChg chg="add del mod">
          <ac:chgData name="#KWOK CHIN YUEN#" userId="f950141c-72dc-40af-bcc3-22354dadadd6" providerId="ADAL" clId="{1B6A07BB-DC95-4F72-8F7A-2906A4C9783E}" dt="2023-11-17T08:43:11.829" v="2540" actId="478"/>
          <ac:spMkLst>
            <pc:docMk/>
            <pc:sldMk cId="302070984" sldId="671"/>
            <ac:spMk id="109" creationId="{45A19C31-5853-4D7A-DAD2-ADDAFBED1476}"/>
          </ac:spMkLst>
        </pc:spChg>
        <pc:spChg chg="add del mod">
          <ac:chgData name="#KWOK CHIN YUEN#" userId="f950141c-72dc-40af-bcc3-22354dadadd6" providerId="ADAL" clId="{1B6A07BB-DC95-4F72-8F7A-2906A4C9783E}" dt="2023-11-17T08:43:25.977" v="2554" actId="478"/>
          <ac:spMkLst>
            <pc:docMk/>
            <pc:sldMk cId="302070984" sldId="671"/>
            <ac:spMk id="110" creationId="{9943B2D7-561C-463C-F551-0F359C646BA0}"/>
          </ac:spMkLst>
        </pc:spChg>
        <pc:spChg chg="add del mod">
          <ac:chgData name="#KWOK CHIN YUEN#" userId="f950141c-72dc-40af-bcc3-22354dadadd6" providerId="ADAL" clId="{1B6A07BB-DC95-4F72-8F7A-2906A4C9783E}" dt="2023-11-17T11:35:40.722" v="4386"/>
          <ac:spMkLst>
            <pc:docMk/>
            <pc:sldMk cId="302070984" sldId="671"/>
            <ac:spMk id="110" creationId="{A2087B37-D7DA-3D8C-E165-4C4497910DD0}"/>
          </ac:spMkLst>
        </pc:spChg>
        <pc:spChg chg="add del mod">
          <ac:chgData name="#KWOK CHIN YUEN#" userId="f950141c-72dc-40af-bcc3-22354dadadd6" providerId="ADAL" clId="{1B6A07BB-DC95-4F72-8F7A-2906A4C9783E}" dt="2023-11-17T11:27:55.052" v="4114" actId="478"/>
          <ac:spMkLst>
            <pc:docMk/>
            <pc:sldMk cId="302070984" sldId="671"/>
            <ac:spMk id="111" creationId="{96D2BB18-FA3D-B908-989C-267F8245A2FE}"/>
          </ac:spMkLst>
        </pc:spChg>
        <pc:spChg chg="add del mod">
          <ac:chgData name="#KWOK CHIN YUEN#" userId="f950141c-72dc-40af-bcc3-22354dadadd6" providerId="ADAL" clId="{1B6A07BB-DC95-4F72-8F7A-2906A4C9783E}" dt="2023-11-17T11:35:40.722" v="4386"/>
          <ac:spMkLst>
            <pc:docMk/>
            <pc:sldMk cId="302070984" sldId="671"/>
            <ac:spMk id="112" creationId="{8C9C464F-1B0C-D744-52D9-1E00913B5AF5}"/>
          </ac:spMkLst>
        </pc:spChg>
        <pc:spChg chg="add del mod">
          <ac:chgData name="#KWOK CHIN YUEN#" userId="f950141c-72dc-40af-bcc3-22354dadadd6" providerId="ADAL" clId="{1B6A07BB-DC95-4F72-8F7A-2906A4C9783E}" dt="2023-11-17T11:27:55.052" v="4114" actId="478"/>
          <ac:spMkLst>
            <pc:docMk/>
            <pc:sldMk cId="302070984" sldId="671"/>
            <ac:spMk id="114" creationId="{A2A61391-679D-B9CD-093B-A5A5B82341A3}"/>
          </ac:spMkLst>
        </pc:spChg>
        <pc:spChg chg="add del mod">
          <ac:chgData name="#KWOK CHIN YUEN#" userId="f950141c-72dc-40af-bcc3-22354dadadd6" providerId="ADAL" clId="{1B6A07BB-DC95-4F72-8F7A-2906A4C9783E}" dt="2023-11-17T09:08:48.886" v="3209" actId="478"/>
          <ac:spMkLst>
            <pc:docMk/>
            <pc:sldMk cId="302070984" sldId="671"/>
            <ac:spMk id="115" creationId="{DE3281F9-B1EB-7CC1-9B4A-6A12F74211D4}"/>
          </ac:spMkLst>
        </pc:spChg>
        <pc:spChg chg="add del mod">
          <ac:chgData name="#KWOK CHIN YUEN#" userId="f950141c-72dc-40af-bcc3-22354dadadd6" providerId="ADAL" clId="{1B6A07BB-DC95-4F72-8F7A-2906A4C9783E}" dt="2023-11-17T09:08:53.743" v="3211" actId="478"/>
          <ac:spMkLst>
            <pc:docMk/>
            <pc:sldMk cId="302070984" sldId="671"/>
            <ac:spMk id="116" creationId="{83B024BD-F6ED-8BC0-4B66-2EA3A15E65B9}"/>
          </ac:spMkLst>
        </pc:spChg>
        <pc:spChg chg="add del mod">
          <ac:chgData name="#KWOK CHIN YUEN#" userId="f950141c-72dc-40af-bcc3-22354dadadd6" providerId="ADAL" clId="{1B6A07BB-DC95-4F72-8F7A-2906A4C9783E}" dt="2023-11-17T11:35:40.722" v="4386"/>
          <ac:spMkLst>
            <pc:docMk/>
            <pc:sldMk cId="302070984" sldId="671"/>
            <ac:spMk id="116" creationId="{8F41E392-B01E-0285-8492-C547DCF1A2FF}"/>
          </ac:spMkLst>
        </pc:spChg>
        <pc:spChg chg="add del mod">
          <ac:chgData name="#KWOK CHIN YUEN#" userId="f950141c-72dc-40af-bcc3-22354dadadd6" providerId="ADAL" clId="{1B6A07BB-DC95-4F72-8F7A-2906A4C9783E}" dt="2023-11-17T11:35:40.722" v="4386"/>
          <ac:spMkLst>
            <pc:docMk/>
            <pc:sldMk cId="302070984" sldId="671"/>
            <ac:spMk id="117" creationId="{790F8E56-FC85-ED9D-CCAC-1E2CFE4CE5EF}"/>
          </ac:spMkLst>
        </pc:spChg>
        <pc:spChg chg="add del mod">
          <ac:chgData name="#KWOK CHIN YUEN#" userId="f950141c-72dc-40af-bcc3-22354dadadd6" providerId="ADAL" clId="{1B6A07BB-DC95-4F72-8F7A-2906A4C9783E}" dt="2023-11-17T09:09:14.619" v="3249" actId="478"/>
          <ac:spMkLst>
            <pc:docMk/>
            <pc:sldMk cId="302070984" sldId="671"/>
            <ac:spMk id="117" creationId="{B28AFCA4-DC68-3B27-9309-8644A5ADFA2E}"/>
          </ac:spMkLst>
        </pc:spChg>
        <pc:spChg chg="add del mod">
          <ac:chgData name="#KWOK CHIN YUEN#" userId="f950141c-72dc-40af-bcc3-22354dadadd6" providerId="ADAL" clId="{1B6A07BB-DC95-4F72-8F7A-2906A4C9783E}" dt="2023-11-17T11:35:40.722" v="4386"/>
          <ac:spMkLst>
            <pc:docMk/>
            <pc:sldMk cId="302070984" sldId="671"/>
            <ac:spMk id="119" creationId="{72FB3CDE-0BF5-E18D-1E9C-07B589ABD905}"/>
          </ac:spMkLst>
        </pc:spChg>
        <pc:spChg chg="add del mod">
          <ac:chgData name="#KWOK CHIN YUEN#" userId="f950141c-72dc-40af-bcc3-22354dadadd6" providerId="ADAL" clId="{1B6A07BB-DC95-4F72-8F7A-2906A4C9783E}" dt="2023-11-17T08:47:44.059" v="2739"/>
          <ac:spMkLst>
            <pc:docMk/>
            <pc:sldMk cId="302070984" sldId="671"/>
            <ac:spMk id="120" creationId="{042CABE5-04D8-5E52-672D-79BD6C263B73}"/>
          </ac:spMkLst>
        </pc:spChg>
        <pc:spChg chg="add del mod">
          <ac:chgData name="#KWOK CHIN YUEN#" userId="f950141c-72dc-40af-bcc3-22354dadadd6" providerId="ADAL" clId="{1B6A07BB-DC95-4F72-8F7A-2906A4C9783E}" dt="2023-11-17T11:35:40.722" v="4386"/>
          <ac:spMkLst>
            <pc:docMk/>
            <pc:sldMk cId="302070984" sldId="671"/>
            <ac:spMk id="121" creationId="{3769C914-BC80-24ED-10E8-B143F729429E}"/>
          </ac:spMkLst>
        </pc:spChg>
        <pc:spChg chg="add mod">
          <ac:chgData name="#KWOK CHIN YUEN#" userId="f950141c-72dc-40af-bcc3-22354dadadd6" providerId="ADAL" clId="{1B6A07BB-DC95-4F72-8F7A-2906A4C9783E}" dt="2023-11-17T11:37:29.131" v="4411" actId="1076"/>
          <ac:spMkLst>
            <pc:docMk/>
            <pc:sldMk cId="302070984" sldId="671"/>
            <ac:spMk id="123" creationId="{99279D29-44E4-7DC3-4E6B-4A2A4AAA774D}"/>
          </ac:spMkLst>
        </pc:spChg>
        <pc:spChg chg="add del mod">
          <ac:chgData name="#KWOK CHIN YUEN#" userId="f950141c-72dc-40af-bcc3-22354dadadd6" providerId="ADAL" clId="{1B6A07BB-DC95-4F72-8F7A-2906A4C9783E}" dt="2023-11-17T11:35:40.722" v="4386"/>
          <ac:spMkLst>
            <pc:docMk/>
            <pc:sldMk cId="302070984" sldId="671"/>
            <ac:spMk id="125" creationId="{21598F74-345B-16E4-FB34-B184735A6D44}"/>
          </ac:spMkLst>
        </pc:spChg>
        <pc:spChg chg="add del mod">
          <ac:chgData name="#KWOK CHIN YUEN#" userId="f950141c-72dc-40af-bcc3-22354dadadd6" providerId="ADAL" clId="{1B6A07BB-DC95-4F72-8F7A-2906A4C9783E}" dt="2023-11-17T11:35:40.722" v="4386"/>
          <ac:spMkLst>
            <pc:docMk/>
            <pc:sldMk cId="302070984" sldId="671"/>
            <ac:spMk id="126" creationId="{F379A50D-5B22-548E-1AFB-C1239C91E6F0}"/>
          </ac:spMkLst>
        </pc:spChg>
        <pc:spChg chg="add del mod">
          <ac:chgData name="#KWOK CHIN YUEN#" userId="f950141c-72dc-40af-bcc3-22354dadadd6" providerId="ADAL" clId="{1B6A07BB-DC95-4F72-8F7A-2906A4C9783E}" dt="2023-11-17T11:35:40.722" v="4386"/>
          <ac:spMkLst>
            <pc:docMk/>
            <pc:sldMk cId="302070984" sldId="671"/>
            <ac:spMk id="127" creationId="{FBBDB506-C56D-64D1-01BA-8A571634DEE2}"/>
          </ac:spMkLst>
        </pc:spChg>
        <pc:spChg chg="add mod">
          <ac:chgData name="#KWOK CHIN YUEN#" userId="f950141c-72dc-40af-bcc3-22354dadadd6" providerId="ADAL" clId="{1B6A07BB-DC95-4F72-8F7A-2906A4C9783E}" dt="2023-11-17T11:28:07.650" v="4117" actId="1076"/>
          <ac:spMkLst>
            <pc:docMk/>
            <pc:sldMk cId="302070984" sldId="671"/>
            <ac:spMk id="131" creationId="{B9C539CF-55A9-EA4E-AF6B-A7CDB52699B4}"/>
          </ac:spMkLst>
        </pc:spChg>
        <pc:spChg chg="add del mod">
          <ac:chgData name="#KWOK CHIN YUEN#" userId="f950141c-72dc-40af-bcc3-22354dadadd6" providerId="ADAL" clId="{1B6A07BB-DC95-4F72-8F7A-2906A4C9783E}" dt="2023-11-17T11:27:55.052" v="4114" actId="478"/>
          <ac:spMkLst>
            <pc:docMk/>
            <pc:sldMk cId="302070984" sldId="671"/>
            <ac:spMk id="132" creationId="{F02B7284-F75A-8840-7D45-6F4FD4157D87}"/>
          </ac:spMkLst>
        </pc:spChg>
        <pc:spChg chg="mod">
          <ac:chgData name="#KWOK CHIN YUEN#" userId="f950141c-72dc-40af-bcc3-22354dadadd6" providerId="ADAL" clId="{1B6A07BB-DC95-4F72-8F7A-2906A4C9783E}" dt="2023-11-17T11:35:55.634" v="4387"/>
          <ac:spMkLst>
            <pc:docMk/>
            <pc:sldMk cId="302070984" sldId="671"/>
            <ac:spMk id="133" creationId="{65DC900F-0301-E680-D0EC-804263455146}"/>
          </ac:spMkLst>
        </pc:spChg>
        <pc:spChg chg="mod">
          <ac:chgData name="#KWOK CHIN YUEN#" userId="f950141c-72dc-40af-bcc3-22354dadadd6" providerId="ADAL" clId="{1B6A07BB-DC95-4F72-8F7A-2906A4C9783E}" dt="2023-11-17T11:35:55.634" v="4387"/>
          <ac:spMkLst>
            <pc:docMk/>
            <pc:sldMk cId="302070984" sldId="671"/>
            <ac:spMk id="137" creationId="{E13531C3-DA94-A8DC-C47C-F60344B67414}"/>
          </ac:spMkLst>
        </pc:spChg>
        <pc:spChg chg="add mod">
          <ac:chgData name="#KWOK CHIN YUEN#" userId="f950141c-72dc-40af-bcc3-22354dadadd6" providerId="ADAL" clId="{1B6A07BB-DC95-4F72-8F7A-2906A4C9783E}" dt="2023-11-17T11:38:31.906" v="4417" actId="1076"/>
          <ac:spMkLst>
            <pc:docMk/>
            <pc:sldMk cId="302070984" sldId="671"/>
            <ac:spMk id="138" creationId="{4B5FB26E-DB87-7773-6EBD-3210082002C3}"/>
          </ac:spMkLst>
        </pc:spChg>
        <pc:spChg chg="mod">
          <ac:chgData name="#KWOK CHIN YUEN#" userId="f950141c-72dc-40af-bcc3-22354dadadd6" providerId="ADAL" clId="{1B6A07BB-DC95-4F72-8F7A-2906A4C9783E}" dt="2023-11-17T11:35:55.634" v="4387"/>
          <ac:spMkLst>
            <pc:docMk/>
            <pc:sldMk cId="302070984" sldId="671"/>
            <ac:spMk id="140" creationId="{B15437CB-754D-CEE3-CC41-8BD79B4FE4D0}"/>
          </ac:spMkLst>
        </pc:spChg>
        <pc:spChg chg="mod">
          <ac:chgData name="#KWOK CHIN YUEN#" userId="f950141c-72dc-40af-bcc3-22354dadadd6" providerId="ADAL" clId="{1B6A07BB-DC95-4F72-8F7A-2906A4C9783E}" dt="2023-11-17T11:35:55.634" v="4387"/>
          <ac:spMkLst>
            <pc:docMk/>
            <pc:sldMk cId="302070984" sldId="671"/>
            <ac:spMk id="141" creationId="{6B5D5D84-36C1-C8D5-2D33-C21AFC210497}"/>
          </ac:spMkLst>
        </pc:spChg>
        <pc:spChg chg="add mod">
          <ac:chgData name="#KWOK CHIN YUEN#" userId="f950141c-72dc-40af-bcc3-22354dadadd6" providerId="ADAL" clId="{1B6A07BB-DC95-4F72-8F7A-2906A4C9783E}" dt="2023-11-17T11:38:31.906" v="4417" actId="1076"/>
          <ac:spMkLst>
            <pc:docMk/>
            <pc:sldMk cId="302070984" sldId="671"/>
            <ac:spMk id="143" creationId="{DF45C5A0-FD16-A1CF-11DF-C5B80FC2237D}"/>
          </ac:spMkLst>
        </pc:spChg>
        <pc:spChg chg="add mod">
          <ac:chgData name="#KWOK CHIN YUEN#" userId="f950141c-72dc-40af-bcc3-22354dadadd6" providerId="ADAL" clId="{1B6A07BB-DC95-4F72-8F7A-2906A4C9783E}" dt="2023-11-17T11:38:31.906" v="4417" actId="1076"/>
          <ac:spMkLst>
            <pc:docMk/>
            <pc:sldMk cId="302070984" sldId="671"/>
            <ac:spMk id="144" creationId="{90FD7E63-319A-66F4-2CAF-9EB75F42254A}"/>
          </ac:spMkLst>
        </pc:spChg>
        <pc:spChg chg="add mod">
          <ac:chgData name="#KWOK CHIN YUEN#" userId="f950141c-72dc-40af-bcc3-22354dadadd6" providerId="ADAL" clId="{1B6A07BB-DC95-4F72-8F7A-2906A4C9783E}" dt="2023-11-17T11:38:31.906" v="4417" actId="1076"/>
          <ac:spMkLst>
            <pc:docMk/>
            <pc:sldMk cId="302070984" sldId="671"/>
            <ac:spMk id="146" creationId="{37A4AA31-F5EF-8032-4B14-2BFD21714F00}"/>
          </ac:spMkLst>
        </pc:spChg>
        <pc:spChg chg="add mod">
          <ac:chgData name="#KWOK CHIN YUEN#" userId="f950141c-72dc-40af-bcc3-22354dadadd6" providerId="ADAL" clId="{1B6A07BB-DC95-4F72-8F7A-2906A4C9783E}" dt="2023-11-17T11:38:31.906" v="4417" actId="1076"/>
          <ac:spMkLst>
            <pc:docMk/>
            <pc:sldMk cId="302070984" sldId="671"/>
            <ac:spMk id="147" creationId="{15F442CC-E97D-DA82-651D-BAA2E0EF94CB}"/>
          </ac:spMkLst>
        </pc:spChg>
        <pc:spChg chg="add mod">
          <ac:chgData name="#KWOK CHIN YUEN#" userId="f950141c-72dc-40af-bcc3-22354dadadd6" providerId="ADAL" clId="{1B6A07BB-DC95-4F72-8F7A-2906A4C9783E}" dt="2023-11-17T11:38:31.906" v="4417" actId="1076"/>
          <ac:spMkLst>
            <pc:docMk/>
            <pc:sldMk cId="302070984" sldId="671"/>
            <ac:spMk id="149" creationId="{83EC7538-5AC7-346F-9B60-CB12CAA3499A}"/>
          </ac:spMkLst>
        </pc:spChg>
        <pc:spChg chg="add mod">
          <ac:chgData name="#KWOK CHIN YUEN#" userId="f950141c-72dc-40af-bcc3-22354dadadd6" providerId="ADAL" clId="{1B6A07BB-DC95-4F72-8F7A-2906A4C9783E}" dt="2023-11-17T11:38:31.906" v="4417" actId="1076"/>
          <ac:spMkLst>
            <pc:docMk/>
            <pc:sldMk cId="302070984" sldId="671"/>
            <ac:spMk id="151" creationId="{4AFFE504-F822-1D68-2422-FB3F38D981F5}"/>
          </ac:spMkLst>
        </pc:spChg>
        <pc:spChg chg="add mod">
          <ac:chgData name="#KWOK CHIN YUEN#" userId="f950141c-72dc-40af-bcc3-22354dadadd6" providerId="ADAL" clId="{1B6A07BB-DC95-4F72-8F7A-2906A4C9783E}" dt="2023-11-17T11:38:31.906" v="4417" actId="1076"/>
          <ac:spMkLst>
            <pc:docMk/>
            <pc:sldMk cId="302070984" sldId="671"/>
            <ac:spMk id="152" creationId="{F49063C8-7190-2F06-F9D5-0D3F5604DE36}"/>
          </ac:spMkLst>
        </pc:spChg>
        <pc:spChg chg="add mod">
          <ac:chgData name="#KWOK CHIN YUEN#" userId="f950141c-72dc-40af-bcc3-22354dadadd6" providerId="ADAL" clId="{1B6A07BB-DC95-4F72-8F7A-2906A4C9783E}" dt="2023-11-17T11:38:31.906" v="4417" actId="1076"/>
          <ac:spMkLst>
            <pc:docMk/>
            <pc:sldMk cId="302070984" sldId="671"/>
            <ac:spMk id="153" creationId="{D5AE211B-0698-1790-09E7-40035E781F95}"/>
          </ac:spMkLst>
        </pc:spChg>
        <pc:spChg chg="add mod">
          <ac:chgData name="#KWOK CHIN YUEN#" userId="f950141c-72dc-40af-bcc3-22354dadadd6" providerId="ADAL" clId="{1B6A07BB-DC95-4F72-8F7A-2906A4C9783E}" dt="2023-11-17T11:38:31.906" v="4417" actId="1076"/>
          <ac:spMkLst>
            <pc:docMk/>
            <pc:sldMk cId="302070984" sldId="671"/>
            <ac:spMk id="154" creationId="{23D60957-8150-CD8E-E20C-9D4A2611FD22}"/>
          </ac:spMkLst>
        </pc:spChg>
        <pc:spChg chg="mod">
          <ac:chgData name="#KWOK CHIN YUEN#" userId="f950141c-72dc-40af-bcc3-22354dadadd6" providerId="ADAL" clId="{1B6A07BB-DC95-4F72-8F7A-2906A4C9783E}" dt="2023-11-17T11:39:44.799" v="4424"/>
          <ac:spMkLst>
            <pc:docMk/>
            <pc:sldMk cId="302070984" sldId="671"/>
            <ac:spMk id="158" creationId="{9E9E24A3-29BF-AEA4-1582-6D69BB5C189A}"/>
          </ac:spMkLst>
        </pc:spChg>
        <pc:spChg chg="mod">
          <ac:chgData name="#KWOK CHIN YUEN#" userId="f950141c-72dc-40af-bcc3-22354dadadd6" providerId="ADAL" clId="{1B6A07BB-DC95-4F72-8F7A-2906A4C9783E}" dt="2023-11-17T11:39:44.799" v="4424"/>
          <ac:spMkLst>
            <pc:docMk/>
            <pc:sldMk cId="302070984" sldId="671"/>
            <ac:spMk id="162" creationId="{FD21FF76-BBE3-F6DF-A0D1-CB56BFCA5119}"/>
          </ac:spMkLst>
        </pc:spChg>
        <pc:spChg chg="add mod">
          <ac:chgData name="#KWOK CHIN YUEN#" userId="f950141c-72dc-40af-bcc3-22354dadadd6" providerId="ADAL" clId="{1B6A07BB-DC95-4F72-8F7A-2906A4C9783E}" dt="2023-11-17T11:41:02.166" v="4428" actId="1076"/>
          <ac:spMkLst>
            <pc:docMk/>
            <pc:sldMk cId="302070984" sldId="671"/>
            <ac:spMk id="163" creationId="{BD11195E-3CF6-13F8-8DFC-CA91765374F7}"/>
          </ac:spMkLst>
        </pc:spChg>
        <pc:spChg chg="mod">
          <ac:chgData name="#KWOK CHIN YUEN#" userId="f950141c-72dc-40af-bcc3-22354dadadd6" providerId="ADAL" clId="{1B6A07BB-DC95-4F72-8F7A-2906A4C9783E}" dt="2023-11-17T11:39:44.799" v="4424"/>
          <ac:spMkLst>
            <pc:docMk/>
            <pc:sldMk cId="302070984" sldId="671"/>
            <ac:spMk id="165" creationId="{58F5DB1D-D422-2EDB-8854-32FF74528C80}"/>
          </ac:spMkLst>
        </pc:spChg>
        <pc:spChg chg="mod">
          <ac:chgData name="#KWOK CHIN YUEN#" userId="f950141c-72dc-40af-bcc3-22354dadadd6" providerId="ADAL" clId="{1B6A07BB-DC95-4F72-8F7A-2906A4C9783E}" dt="2023-11-17T11:39:44.799" v="4424"/>
          <ac:spMkLst>
            <pc:docMk/>
            <pc:sldMk cId="302070984" sldId="671"/>
            <ac:spMk id="166" creationId="{A8824D25-BECB-4598-976E-1F8EB9476C17}"/>
          </ac:spMkLst>
        </pc:spChg>
        <pc:spChg chg="add mod">
          <ac:chgData name="#KWOK CHIN YUEN#" userId="f950141c-72dc-40af-bcc3-22354dadadd6" providerId="ADAL" clId="{1B6A07BB-DC95-4F72-8F7A-2906A4C9783E}" dt="2023-11-17T11:41:02.166" v="4428" actId="1076"/>
          <ac:spMkLst>
            <pc:docMk/>
            <pc:sldMk cId="302070984" sldId="671"/>
            <ac:spMk id="168" creationId="{EFFD5005-6C5F-EC56-E467-10863051135F}"/>
          </ac:spMkLst>
        </pc:spChg>
        <pc:spChg chg="add mod">
          <ac:chgData name="#KWOK CHIN YUEN#" userId="f950141c-72dc-40af-bcc3-22354dadadd6" providerId="ADAL" clId="{1B6A07BB-DC95-4F72-8F7A-2906A4C9783E}" dt="2023-11-17T11:41:02.166" v="4428" actId="1076"/>
          <ac:spMkLst>
            <pc:docMk/>
            <pc:sldMk cId="302070984" sldId="671"/>
            <ac:spMk id="169" creationId="{4440AB0C-7D54-207B-1B1F-0B20E36501FC}"/>
          </ac:spMkLst>
        </pc:spChg>
        <pc:spChg chg="add mod">
          <ac:chgData name="#KWOK CHIN YUEN#" userId="f950141c-72dc-40af-bcc3-22354dadadd6" providerId="ADAL" clId="{1B6A07BB-DC95-4F72-8F7A-2906A4C9783E}" dt="2023-11-17T11:41:02.166" v="4428" actId="1076"/>
          <ac:spMkLst>
            <pc:docMk/>
            <pc:sldMk cId="302070984" sldId="671"/>
            <ac:spMk id="171" creationId="{07B96B3F-FA7A-E227-1913-F5446A601615}"/>
          </ac:spMkLst>
        </pc:spChg>
        <pc:spChg chg="add mod">
          <ac:chgData name="#KWOK CHIN YUEN#" userId="f950141c-72dc-40af-bcc3-22354dadadd6" providerId="ADAL" clId="{1B6A07BB-DC95-4F72-8F7A-2906A4C9783E}" dt="2023-11-17T11:41:02.166" v="4428" actId="1076"/>
          <ac:spMkLst>
            <pc:docMk/>
            <pc:sldMk cId="302070984" sldId="671"/>
            <ac:spMk id="172" creationId="{6897F0EA-285C-FD51-76BE-8CC66001F2F2}"/>
          </ac:spMkLst>
        </pc:spChg>
        <pc:spChg chg="add mod">
          <ac:chgData name="#KWOK CHIN YUEN#" userId="f950141c-72dc-40af-bcc3-22354dadadd6" providerId="ADAL" clId="{1B6A07BB-DC95-4F72-8F7A-2906A4C9783E}" dt="2023-11-17T11:41:02.166" v="4428" actId="1076"/>
          <ac:spMkLst>
            <pc:docMk/>
            <pc:sldMk cId="302070984" sldId="671"/>
            <ac:spMk id="174" creationId="{843488BF-0726-86C5-22CF-59E5AB8C8991}"/>
          </ac:spMkLst>
        </pc:spChg>
        <pc:spChg chg="add mod">
          <ac:chgData name="#KWOK CHIN YUEN#" userId="f950141c-72dc-40af-bcc3-22354dadadd6" providerId="ADAL" clId="{1B6A07BB-DC95-4F72-8F7A-2906A4C9783E}" dt="2023-11-17T11:41:02.166" v="4428" actId="1076"/>
          <ac:spMkLst>
            <pc:docMk/>
            <pc:sldMk cId="302070984" sldId="671"/>
            <ac:spMk id="176" creationId="{044D374E-789D-69AB-8A60-628E123AFE0E}"/>
          </ac:spMkLst>
        </pc:spChg>
        <pc:spChg chg="add mod">
          <ac:chgData name="#KWOK CHIN YUEN#" userId="f950141c-72dc-40af-bcc3-22354dadadd6" providerId="ADAL" clId="{1B6A07BB-DC95-4F72-8F7A-2906A4C9783E}" dt="2023-11-17T11:41:02.166" v="4428" actId="1076"/>
          <ac:spMkLst>
            <pc:docMk/>
            <pc:sldMk cId="302070984" sldId="671"/>
            <ac:spMk id="177" creationId="{79B30963-37FF-BAAF-63C2-409890A03C1B}"/>
          </ac:spMkLst>
        </pc:spChg>
        <pc:spChg chg="add mod">
          <ac:chgData name="#KWOK CHIN YUEN#" userId="f950141c-72dc-40af-bcc3-22354dadadd6" providerId="ADAL" clId="{1B6A07BB-DC95-4F72-8F7A-2906A4C9783E}" dt="2023-11-17T11:41:02.166" v="4428" actId="1076"/>
          <ac:spMkLst>
            <pc:docMk/>
            <pc:sldMk cId="302070984" sldId="671"/>
            <ac:spMk id="178" creationId="{988453E6-414F-724D-C2C7-00A73AC68FF9}"/>
          </ac:spMkLst>
        </pc:spChg>
        <pc:spChg chg="add mod">
          <ac:chgData name="#KWOK CHIN YUEN#" userId="f950141c-72dc-40af-bcc3-22354dadadd6" providerId="ADAL" clId="{1B6A07BB-DC95-4F72-8F7A-2906A4C9783E}" dt="2023-11-17T11:41:02.166" v="4428" actId="1076"/>
          <ac:spMkLst>
            <pc:docMk/>
            <pc:sldMk cId="302070984" sldId="671"/>
            <ac:spMk id="179" creationId="{08A75CD9-A8B9-21CD-FCE1-1F48AD7735F3}"/>
          </ac:spMkLst>
        </pc:spChg>
        <pc:grpChg chg="add mod">
          <ac:chgData name="#KWOK CHIN YUEN#" userId="f950141c-72dc-40af-bcc3-22354dadadd6" providerId="ADAL" clId="{1B6A07BB-DC95-4F72-8F7A-2906A4C9783E}" dt="2023-11-17T11:28:07.650" v="4117" actId="1076"/>
          <ac:grpSpMkLst>
            <pc:docMk/>
            <pc:sldMk cId="302070984" sldId="671"/>
            <ac:grpSpMk id="2" creationId="{88E765D2-9B5C-72BA-2A83-8AA34AE26944}"/>
          </ac:grpSpMkLst>
        </pc:grpChg>
        <pc:grpChg chg="add del mod">
          <ac:chgData name="#KWOK CHIN YUEN#" userId="f950141c-72dc-40af-bcc3-22354dadadd6" providerId="ADAL" clId="{1B6A07BB-DC95-4F72-8F7A-2906A4C9783E}" dt="2023-11-17T11:33:17.347" v="4370"/>
          <ac:grpSpMkLst>
            <pc:docMk/>
            <pc:sldMk cId="302070984" sldId="671"/>
            <ac:grpSpMk id="10" creationId="{932798DE-2C29-CBFB-3BF0-8DA543E3C713}"/>
          </ac:grpSpMkLst>
        </pc:grpChg>
        <pc:grpChg chg="add mod">
          <ac:chgData name="#KWOK CHIN YUEN#" userId="f950141c-72dc-40af-bcc3-22354dadadd6" providerId="ADAL" clId="{1B6A07BB-DC95-4F72-8F7A-2906A4C9783E}" dt="2023-11-17T11:28:07.650" v="4117" actId="1076"/>
          <ac:grpSpMkLst>
            <pc:docMk/>
            <pc:sldMk cId="302070984" sldId="671"/>
            <ac:grpSpMk id="19" creationId="{6B9A460A-FFA0-D42A-CA39-5C15406B6A9A}"/>
          </ac:grpSpMkLst>
        </pc:grpChg>
        <pc:grpChg chg="add del mod">
          <ac:chgData name="#KWOK CHIN YUEN#" userId="f950141c-72dc-40af-bcc3-22354dadadd6" providerId="ADAL" clId="{1B6A07BB-DC95-4F72-8F7A-2906A4C9783E}" dt="2023-11-17T11:33:17.347" v="4370"/>
          <ac:grpSpMkLst>
            <pc:docMk/>
            <pc:sldMk cId="302070984" sldId="671"/>
            <ac:grpSpMk id="27" creationId="{3ED61A76-E2FB-BD49-2AF6-C6111FB9B72A}"/>
          </ac:grpSpMkLst>
        </pc:grpChg>
        <pc:grpChg chg="add del mod">
          <ac:chgData name="#KWOK CHIN YUEN#" userId="f950141c-72dc-40af-bcc3-22354dadadd6" providerId="ADAL" clId="{1B6A07BB-DC95-4F72-8F7A-2906A4C9783E}" dt="2023-11-17T08:32:15.404" v="2114" actId="478"/>
          <ac:grpSpMkLst>
            <pc:docMk/>
            <pc:sldMk cId="302070984" sldId="671"/>
            <ac:grpSpMk id="42" creationId="{950BA311-4B91-F64D-A3A9-7CFD4E20FCC8}"/>
          </ac:grpSpMkLst>
        </pc:grpChg>
        <pc:grpChg chg="add del mod">
          <ac:chgData name="#KWOK CHIN YUEN#" userId="f950141c-72dc-40af-bcc3-22354dadadd6" providerId="ADAL" clId="{1B6A07BB-DC95-4F72-8F7A-2906A4C9783E}" dt="2023-11-17T11:34:24.186" v="4378"/>
          <ac:grpSpMkLst>
            <pc:docMk/>
            <pc:sldMk cId="302070984" sldId="671"/>
            <ac:grpSpMk id="44" creationId="{CD72446C-B28D-F5DA-480C-9EF273538F3C}"/>
          </ac:grpSpMkLst>
        </pc:grpChg>
        <pc:grpChg chg="add del mod">
          <ac:chgData name="#KWOK CHIN YUEN#" userId="f950141c-72dc-40af-bcc3-22354dadadd6" providerId="ADAL" clId="{1B6A07BB-DC95-4F72-8F7A-2906A4C9783E}" dt="2023-11-17T08:36:24.314" v="2227" actId="478"/>
          <ac:grpSpMkLst>
            <pc:docMk/>
            <pc:sldMk cId="302070984" sldId="671"/>
            <ac:grpSpMk id="56" creationId="{2C859B1D-B999-C36B-EDB7-7DF1BF9B8049}"/>
          </ac:grpSpMkLst>
        </pc:grpChg>
        <pc:grpChg chg="add del mod">
          <ac:chgData name="#KWOK CHIN YUEN#" userId="f950141c-72dc-40af-bcc3-22354dadadd6" providerId="ADAL" clId="{1B6A07BB-DC95-4F72-8F7A-2906A4C9783E}" dt="2023-11-17T11:34:24.186" v="4378"/>
          <ac:grpSpMkLst>
            <pc:docMk/>
            <pc:sldMk cId="302070984" sldId="671"/>
            <ac:grpSpMk id="59" creationId="{CB865986-4591-1D35-EF04-CE601ADCF929}"/>
          </ac:grpSpMkLst>
        </pc:grpChg>
        <pc:grpChg chg="add del mod">
          <ac:chgData name="#KWOK CHIN YUEN#" userId="f950141c-72dc-40af-bcc3-22354dadadd6" providerId="ADAL" clId="{1B6A07BB-DC95-4F72-8F7A-2906A4C9783E}" dt="2023-11-17T08:40:33.754" v="2488"/>
          <ac:grpSpMkLst>
            <pc:docMk/>
            <pc:sldMk cId="302070984" sldId="671"/>
            <ac:grpSpMk id="66" creationId="{72B3C643-BF83-A224-9C2F-2A183679117D}"/>
          </ac:grpSpMkLst>
        </pc:grpChg>
        <pc:grpChg chg="add del mod">
          <ac:chgData name="#KWOK CHIN YUEN#" userId="f950141c-72dc-40af-bcc3-22354dadadd6" providerId="ADAL" clId="{1B6A07BB-DC95-4F72-8F7A-2906A4C9783E}" dt="2023-11-17T08:40:33.754" v="2488"/>
          <ac:grpSpMkLst>
            <pc:docMk/>
            <pc:sldMk cId="302070984" sldId="671"/>
            <ac:grpSpMk id="75" creationId="{A7D9BBF7-175E-63EB-0195-B8C692806EEA}"/>
          </ac:grpSpMkLst>
        </pc:grpChg>
        <pc:grpChg chg="add del mod">
          <ac:chgData name="#KWOK CHIN YUEN#" userId="f950141c-72dc-40af-bcc3-22354dadadd6" providerId="ADAL" clId="{1B6A07BB-DC95-4F72-8F7A-2906A4C9783E}" dt="2023-11-17T11:35:40.722" v="4386"/>
          <ac:grpSpMkLst>
            <pc:docMk/>
            <pc:sldMk cId="302070984" sldId="671"/>
            <ac:grpSpMk id="77" creationId="{0C141171-1921-D167-9A5F-B652634ED295}"/>
          </ac:grpSpMkLst>
        </pc:grpChg>
        <pc:grpChg chg="add del mod">
          <ac:chgData name="#KWOK CHIN YUEN#" userId="f950141c-72dc-40af-bcc3-22354dadadd6" providerId="ADAL" clId="{1B6A07BB-DC95-4F72-8F7A-2906A4C9783E}" dt="2023-11-17T11:35:40.722" v="4386"/>
          <ac:grpSpMkLst>
            <pc:docMk/>
            <pc:sldMk cId="302070984" sldId="671"/>
            <ac:grpSpMk id="86" creationId="{3827651C-9411-A4EE-B891-B6E63BB404AC}"/>
          </ac:grpSpMkLst>
        </pc:grpChg>
        <pc:grpChg chg="add del mod">
          <ac:chgData name="#KWOK CHIN YUEN#" userId="f950141c-72dc-40af-bcc3-22354dadadd6" providerId="ADAL" clId="{1B6A07BB-DC95-4F72-8F7A-2906A4C9783E}" dt="2023-11-17T11:27:55.052" v="4114" actId="478"/>
          <ac:grpSpMkLst>
            <pc:docMk/>
            <pc:sldMk cId="302070984" sldId="671"/>
            <ac:grpSpMk id="89" creationId="{D9DFF0CF-7484-AD84-6E07-AE81C57D1C2C}"/>
          </ac:grpSpMkLst>
        </pc:grpChg>
        <pc:grpChg chg="add del mod">
          <ac:chgData name="#KWOK CHIN YUEN#" userId="f950141c-72dc-40af-bcc3-22354dadadd6" providerId="ADAL" clId="{1B6A07BB-DC95-4F72-8F7A-2906A4C9783E}" dt="2023-11-17T11:27:55.052" v="4114" actId="478"/>
          <ac:grpSpMkLst>
            <pc:docMk/>
            <pc:sldMk cId="302070984" sldId="671"/>
            <ac:grpSpMk id="98" creationId="{0D89B665-5E89-8CED-0196-8E4F7E0E7428}"/>
          </ac:grpSpMkLst>
        </pc:grpChg>
        <pc:grpChg chg="add mod">
          <ac:chgData name="#KWOK CHIN YUEN#" userId="f950141c-72dc-40af-bcc3-22354dadadd6" providerId="ADAL" clId="{1B6A07BB-DC95-4F72-8F7A-2906A4C9783E}" dt="2023-11-17T11:38:31.906" v="4417" actId="1076"/>
          <ac:grpSpMkLst>
            <pc:docMk/>
            <pc:sldMk cId="302070984" sldId="671"/>
            <ac:grpSpMk id="128" creationId="{C8C9D92E-A4AD-83E7-CF34-C400182E46A0}"/>
          </ac:grpSpMkLst>
        </pc:grpChg>
        <pc:grpChg chg="add mod">
          <ac:chgData name="#KWOK CHIN YUEN#" userId="f950141c-72dc-40af-bcc3-22354dadadd6" providerId="ADAL" clId="{1B6A07BB-DC95-4F72-8F7A-2906A4C9783E}" dt="2023-11-17T11:38:31.906" v="4417" actId="1076"/>
          <ac:grpSpMkLst>
            <pc:docMk/>
            <pc:sldMk cId="302070984" sldId="671"/>
            <ac:grpSpMk id="139" creationId="{6539E662-60AA-6C96-DFE4-986258E8EFB2}"/>
          </ac:grpSpMkLst>
        </pc:grpChg>
        <pc:grpChg chg="add mod">
          <ac:chgData name="#KWOK CHIN YUEN#" userId="f950141c-72dc-40af-bcc3-22354dadadd6" providerId="ADAL" clId="{1B6A07BB-DC95-4F72-8F7A-2906A4C9783E}" dt="2023-11-17T11:41:02.166" v="4428" actId="1076"/>
          <ac:grpSpMkLst>
            <pc:docMk/>
            <pc:sldMk cId="302070984" sldId="671"/>
            <ac:grpSpMk id="155" creationId="{7F4BEA39-9A5D-DA28-C347-1BE527F714F0}"/>
          </ac:grpSpMkLst>
        </pc:grpChg>
        <pc:grpChg chg="add mod">
          <ac:chgData name="#KWOK CHIN YUEN#" userId="f950141c-72dc-40af-bcc3-22354dadadd6" providerId="ADAL" clId="{1B6A07BB-DC95-4F72-8F7A-2906A4C9783E}" dt="2023-11-17T11:41:02.166" v="4428" actId="1076"/>
          <ac:grpSpMkLst>
            <pc:docMk/>
            <pc:sldMk cId="302070984" sldId="671"/>
            <ac:grpSpMk id="164" creationId="{9AC7AB64-E193-2175-7090-A30E81FA7699}"/>
          </ac:grpSpMkLst>
        </pc:grpChg>
        <pc:inkChg chg="mod">
          <ac:chgData name="#KWOK CHIN YUEN#" userId="f950141c-72dc-40af-bcc3-22354dadadd6" providerId="ADAL" clId="{1B6A07BB-DC95-4F72-8F7A-2906A4C9783E}" dt="2023-11-17T08:27:15.751" v="2025" actId="164"/>
          <ac:inkMkLst>
            <pc:docMk/>
            <pc:sldMk cId="302070984" sldId="671"/>
            <ac:inkMk id="13" creationId="{6D409ABB-AD39-D9CE-E88D-6686905B4580}"/>
          </ac:inkMkLst>
        </pc:inkChg>
        <pc:inkChg chg="mod">
          <ac:chgData name="#KWOK CHIN YUEN#" userId="f950141c-72dc-40af-bcc3-22354dadadd6" providerId="ADAL" clId="{1B6A07BB-DC95-4F72-8F7A-2906A4C9783E}" dt="2023-11-17T08:27:15.751" v="2025" actId="164"/>
          <ac:inkMkLst>
            <pc:docMk/>
            <pc:sldMk cId="302070984" sldId="671"/>
            <ac:inkMk id="14" creationId="{923F0493-03CB-8CA7-7E97-F7EBD391A461}"/>
          </ac:inkMkLst>
        </pc:inkChg>
        <pc:inkChg chg="mod">
          <ac:chgData name="#KWOK CHIN YUEN#" userId="f950141c-72dc-40af-bcc3-22354dadadd6" providerId="ADAL" clId="{1B6A07BB-DC95-4F72-8F7A-2906A4C9783E}" dt="2023-11-17T08:27:15.751" v="2025" actId="164"/>
          <ac:inkMkLst>
            <pc:docMk/>
            <pc:sldMk cId="302070984" sldId="671"/>
            <ac:inkMk id="15" creationId="{3D61EEB0-65FA-A85E-33A3-9E095447EC29}"/>
          </ac:inkMkLst>
        </pc:inkChg>
        <pc:inkChg chg="mod">
          <ac:chgData name="#KWOK CHIN YUEN#" userId="f950141c-72dc-40af-bcc3-22354dadadd6" providerId="ADAL" clId="{1B6A07BB-DC95-4F72-8F7A-2906A4C9783E}" dt="2023-11-17T11:32:38.195" v="4367"/>
          <ac:inkMkLst>
            <pc:docMk/>
            <pc:sldMk cId="302070984" sldId="671"/>
            <ac:inkMk id="21" creationId="{460F9681-3B01-09BE-5441-1CA6F80ED5FE}"/>
          </ac:inkMkLst>
        </pc:inkChg>
        <pc:inkChg chg="mod">
          <ac:chgData name="#KWOK CHIN YUEN#" userId="f950141c-72dc-40af-bcc3-22354dadadd6" providerId="ADAL" clId="{1B6A07BB-DC95-4F72-8F7A-2906A4C9783E}" dt="2023-11-17T11:32:38.195" v="4367"/>
          <ac:inkMkLst>
            <pc:docMk/>
            <pc:sldMk cId="302070984" sldId="671"/>
            <ac:inkMk id="22" creationId="{90859B7B-0B27-E7D6-940E-3EC80E61C7FE}"/>
          </ac:inkMkLst>
        </pc:inkChg>
        <pc:inkChg chg="mod">
          <ac:chgData name="#KWOK CHIN YUEN#" userId="f950141c-72dc-40af-bcc3-22354dadadd6" providerId="ADAL" clId="{1B6A07BB-DC95-4F72-8F7A-2906A4C9783E}" dt="2023-11-17T11:32:38.195" v="4367"/>
          <ac:inkMkLst>
            <pc:docMk/>
            <pc:sldMk cId="302070984" sldId="671"/>
            <ac:inkMk id="24" creationId="{39F3EB91-0F88-8DFD-5BC6-188BF755C3DD}"/>
          </ac:inkMkLst>
        </pc:inkChg>
        <pc:inkChg chg="mod">
          <ac:chgData name="#KWOK CHIN YUEN#" userId="f950141c-72dc-40af-bcc3-22354dadadd6" providerId="ADAL" clId="{1B6A07BB-DC95-4F72-8F7A-2906A4C9783E}" dt="2023-11-17T11:33:35.777" v="4373"/>
          <ac:inkMkLst>
            <pc:docMk/>
            <pc:sldMk cId="302070984" sldId="671"/>
            <ac:inkMk id="50" creationId="{52EBD364-520C-B4B5-F1C5-F1A9A0EBD09F}"/>
          </ac:inkMkLst>
        </pc:inkChg>
        <pc:inkChg chg="mod">
          <ac:chgData name="#KWOK CHIN YUEN#" userId="f950141c-72dc-40af-bcc3-22354dadadd6" providerId="ADAL" clId="{1B6A07BB-DC95-4F72-8F7A-2906A4C9783E}" dt="2023-11-17T11:33:35.777" v="4373"/>
          <ac:inkMkLst>
            <pc:docMk/>
            <pc:sldMk cId="302070984" sldId="671"/>
            <ac:inkMk id="55" creationId="{89B417B6-0A45-9559-B790-930DAF171186}"/>
          </ac:inkMkLst>
        </pc:inkChg>
        <pc:inkChg chg="mod">
          <ac:chgData name="#KWOK CHIN YUEN#" userId="f950141c-72dc-40af-bcc3-22354dadadd6" providerId="ADAL" clId="{1B6A07BB-DC95-4F72-8F7A-2906A4C9783E}" dt="2023-11-17T11:33:35.777" v="4373"/>
          <ac:inkMkLst>
            <pc:docMk/>
            <pc:sldMk cId="302070984" sldId="671"/>
            <ac:inkMk id="56" creationId="{BF6E71D0-DB07-7B83-6162-71E32FDB9305}"/>
          </ac:inkMkLst>
        </pc:inkChg>
        <pc:inkChg chg="mod">
          <ac:chgData name="#KWOK CHIN YUEN#" userId="f950141c-72dc-40af-bcc3-22354dadadd6" providerId="ADAL" clId="{1B6A07BB-DC95-4F72-8F7A-2906A4C9783E}" dt="2023-11-17T08:40:26.357" v="2485"/>
          <ac:inkMkLst>
            <pc:docMk/>
            <pc:sldMk cId="302070984" sldId="671"/>
            <ac:inkMk id="70" creationId="{6636DEA5-0953-390E-3D29-9DA66786A791}"/>
          </ac:inkMkLst>
        </pc:inkChg>
        <pc:inkChg chg="mod">
          <ac:chgData name="#KWOK CHIN YUEN#" userId="f950141c-72dc-40af-bcc3-22354dadadd6" providerId="ADAL" clId="{1B6A07BB-DC95-4F72-8F7A-2906A4C9783E}" dt="2023-11-17T08:40:26.357" v="2485"/>
          <ac:inkMkLst>
            <pc:docMk/>
            <pc:sldMk cId="302070984" sldId="671"/>
            <ac:inkMk id="71" creationId="{1586A735-12A5-96D0-638C-F2093E14462E}"/>
          </ac:inkMkLst>
        </pc:inkChg>
        <pc:inkChg chg="mod">
          <ac:chgData name="#KWOK CHIN YUEN#" userId="f950141c-72dc-40af-bcc3-22354dadadd6" providerId="ADAL" clId="{1B6A07BB-DC95-4F72-8F7A-2906A4C9783E}" dt="2023-11-17T08:40:26.357" v="2485"/>
          <ac:inkMkLst>
            <pc:docMk/>
            <pc:sldMk cId="302070984" sldId="671"/>
            <ac:inkMk id="72" creationId="{7F5B289A-44BE-CCD1-5956-0A05AE76FA70}"/>
          </ac:inkMkLst>
        </pc:inkChg>
        <pc:inkChg chg="mod">
          <ac:chgData name="#KWOK CHIN YUEN#" userId="f950141c-72dc-40af-bcc3-22354dadadd6" providerId="ADAL" clId="{1B6A07BB-DC95-4F72-8F7A-2906A4C9783E}" dt="2023-11-17T11:34:32.554" v="4379"/>
          <ac:inkMkLst>
            <pc:docMk/>
            <pc:sldMk cId="302070984" sldId="671"/>
            <ac:inkMk id="81" creationId="{B0F5EF06-34CE-3200-B46F-11B5F5BE1B93}"/>
          </ac:inkMkLst>
        </pc:inkChg>
        <pc:inkChg chg="mod">
          <ac:chgData name="#KWOK CHIN YUEN#" userId="f950141c-72dc-40af-bcc3-22354dadadd6" providerId="ADAL" clId="{1B6A07BB-DC95-4F72-8F7A-2906A4C9783E}" dt="2023-11-17T11:34:32.554" v="4379"/>
          <ac:inkMkLst>
            <pc:docMk/>
            <pc:sldMk cId="302070984" sldId="671"/>
            <ac:inkMk id="82" creationId="{A8CD6D4E-D278-75FA-DA0A-9D3D8198DA29}"/>
          </ac:inkMkLst>
        </pc:inkChg>
        <pc:inkChg chg="mod">
          <ac:chgData name="#KWOK CHIN YUEN#" userId="f950141c-72dc-40af-bcc3-22354dadadd6" providerId="ADAL" clId="{1B6A07BB-DC95-4F72-8F7A-2906A4C9783E}" dt="2023-11-17T11:34:32.554" v="4379"/>
          <ac:inkMkLst>
            <pc:docMk/>
            <pc:sldMk cId="302070984" sldId="671"/>
            <ac:inkMk id="83" creationId="{FBAF66E3-A005-6AC8-537D-8EAEA1D6DFA7}"/>
          </ac:inkMkLst>
        </pc:inkChg>
        <pc:inkChg chg="mod">
          <ac:chgData name="#KWOK CHIN YUEN#" userId="f950141c-72dc-40af-bcc3-22354dadadd6" providerId="ADAL" clId="{1B6A07BB-DC95-4F72-8F7A-2906A4C9783E}" dt="2023-11-17T08:41:00.953" v="2493"/>
          <ac:inkMkLst>
            <pc:docMk/>
            <pc:sldMk cId="302070984" sldId="671"/>
            <ac:inkMk id="93" creationId="{3D06E0B7-2004-AFD9-BAAB-6F6AF225C202}"/>
          </ac:inkMkLst>
        </pc:inkChg>
        <pc:inkChg chg="mod">
          <ac:chgData name="#KWOK CHIN YUEN#" userId="f950141c-72dc-40af-bcc3-22354dadadd6" providerId="ADAL" clId="{1B6A07BB-DC95-4F72-8F7A-2906A4C9783E}" dt="2023-11-17T08:41:00.953" v="2493"/>
          <ac:inkMkLst>
            <pc:docMk/>
            <pc:sldMk cId="302070984" sldId="671"/>
            <ac:inkMk id="94" creationId="{41763C58-9777-1F68-205C-0ABDAB52D78A}"/>
          </ac:inkMkLst>
        </pc:inkChg>
        <pc:inkChg chg="mod">
          <ac:chgData name="#KWOK CHIN YUEN#" userId="f950141c-72dc-40af-bcc3-22354dadadd6" providerId="ADAL" clId="{1B6A07BB-DC95-4F72-8F7A-2906A4C9783E}" dt="2023-11-17T08:41:00.953" v="2493"/>
          <ac:inkMkLst>
            <pc:docMk/>
            <pc:sldMk cId="302070984" sldId="671"/>
            <ac:inkMk id="95" creationId="{B99D9846-675D-EBD0-54AB-352824508B55}"/>
          </ac:inkMkLst>
        </pc:inkChg>
        <pc:inkChg chg="mod">
          <ac:chgData name="#KWOK CHIN YUEN#" userId="f950141c-72dc-40af-bcc3-22354dadadd6" providerId="ADAL" clId="{1B6A07BB-DC95-4F72-8F7A-2906A4C9783E}" dt="2023-11-17T11:35:55.634" v="4387"/>
          <ac:inkMkLst>
            <pc:docMk/>
            <pc:sldMk cId="302070984" sldId="671"/>
            <ac:inkMk id="134" creationId="{F2933513-F630-8E9B-D58C-AF4A8A5DAA1F}"/>
          </ac:inkMkLst>
        </pc:inkChg>
        <pc:inkChg chg="mod">
          <ac:chgData name="#KWOK CHIN YUEN#" userId="f950141c-72dc-40af-bcc3-22354dadadd6" providerId="ADAL" clId="{1B6A07BB-DC95-4F72-8F7A-2906A4C9783E}" dt="2023-11-17T11:35:55.634" v="4387"/>
          <ac:inkMkLst>
            <pc:docMk/>
            <pc:sldMk cId="302070984" sldId="671"/>
            <ac:inkMk id="135" creationId="{EC79C6AF-C8EB-14A8-3DDA-A8A8C3ECFB38}"/>
          </ac:inkMkLst>
        </pc:inkChg>
        <pc:inkChg chg="mod">
          <ac:chgData name="#KWOK CHIN YUEN#" userId="f950141c-72dc-40af-bcc3-22354dadadd6" providerId="ADAL" clId="{1B6A07BB-DC95-4F72-8F7A-2906A4C9783E}" dt="2023-11-17T11:35:55.634" v="4387"/>
          <ac:inkMkLst>
            <pc:docMk/>
            <pc:sldMk cId="302070984" sldId="671"/>
            <ac:inkMk id="136" creationId="{B06FB3AF-71A9-E06F-7138-9B01536CAF21}"/>
          </ac:inkMkLst>
        </pc:inkChg>
        <pc:inkChg chg="mod">
          <ac:chgData name="#KWOK CHIN YUEN#" userId="f950141c-72dc-40af-bcc3-22354dadadd6" providerId="ADAL" clId="{1B6A07BB-DC95-4F72-8F7A-2906A4C9783E}" dt="2023-11-17T11:39:44.799" v="4424"/>
          <ac:inkMkLst>
            <pc:docMk/>
            <pc:sldMk cId="302070984" sldId="671"/>
            <ac:inkMk id="159" creationId="{305670D7-4924-85D2-00BB-568F993FC197}"/>
          </ac:inkMkLst>
        </pc:inkChg>
        <pc:inkChg chg="mod">
          <ac:chgData name="#KWOK CHIN YUEN#" userId="f950141c-72dc-40af-bcc3-22354dadadd6" providerId="ADAL" clId="{1B6A07BB-DC95-4F72-8F7A-2906A4C9783E}" dt="2023-11-17T11:39:44.799" v="4424"/>
          <ac:inkMkLst>
            <pc:docMk/>
            <pc:sldMk cId="302070984" sldId="671"/>
            <ac:inkMk id="160" creationId="{E43BFB82-34F6-7C97-B1E5-7FEFB5C099EA}"/>
          </ac:inkMkLst>
        </pc:inkChg>
        <pc:inkChg chg="mod">
          <ac:chgData name="#KWOK CHIN YUEN#" userId="f950141c-72dc-40af-bcc3-22354dadadd6" providerId="ADAL" clId="{1B6A07BB-DC95-4F72-8F7A-2906A4C9783E}" dt="2023-11-17T11:39:44.799" v="4424"/>
          <ac:inkMkLst>
            <pc:docMk/>
            <pc:sldMk cId="302070984" sldId="671"/>
            <ac:inkMk id="161" creationId="{E9023E5E-6F04-1B80-940B-23DD91093866}"/>
          </ac:inkMkLst>
        </pc:inkChg>
        <pc:cxnChg chg="mod">
          <ac:chgData name="#KWOK CHIN YUEN#" userId="f950141c-72dc-40af-bcc3-22354dadadd6" providerId="ADAL" clId="{1B6A07BB-DC95-4F72-8F7A-2906A4C9783E}" dt="2023-11-17T08:27:15.751" v="2025" actId="164"/>
          <ac:cxnSpMkLst>
            <pc:docMk/>
            <pc:sldMk cId="302070984" sldId="671"/>
            <ac:cxnSpMk id="6" creationId="{5B064A74-F07C-6F5D-E0B9-7BFA3B45BD61}"/>
          </ac:cxnSpMkLst>
        </pc:cxnChg>
        <pc:cxnChg chg="mod">
          <ac:chgData name="#KWOK CHIN YUEN#" userId="f950141c-72dc-40af-bcc3-22354dadadd6" providerId="ADAL" clId="{1B6A07BB-DC95-4F72-8F7A-2906A4C9783E}" dt="2023-11-17T08:27:15.751" v="2025" actId="164"/>
          <ac:cxnSpMkLst>
            <pc:docMk/>
            <pc:sldMk cId="302070984" sldId="671"/>
            <ac:cxnSpMk id="7" creationId="{72B226CB-86E4-5A87-8EEC-CDB9155912C5}"/>
          </ac:cxnSpMkLst>
        </pc:cxnChg>
        <pc:cxnChg chg="mod">
          <ac:chgData name="#KWOK CHIN YUEN#" userId="f950141c-72dc-40af-bcc3-22354dadadd6" providerId="ADAL" clId="{1B6A07BB-DC95-4F72-8F7A-2906A4C9783E}" dt="2023-11-17T11:32:38.195" v="4367"/>
          <ac:cxnSpMkLst>
            <pc:docMk/>
            <pc:sldMk cId="302070984" sldId="671"/>
            <ac:cxnSpMk id="16" creationId="{3E33C1D1-03EB-D4D9-5DBD-A1C1FF682E07}"/>
          </ac:cxnSpMkLst>
        </pc:cxnChg>
        <pc:cxnChg chg="mod">
          <ac:chgData name="#KWOK CHIN YUEN#" userId="f950141c-72dc-40af-bcc3-22354dadadd6" providerId="ADAL" clId="{1B6A07BB-DC95-4F72-8F7A-2906A4C9783E}" dt="2023-11-17T11:32:38.195" v="4367"/>
          <ac:cxnSpMkLst>
            <pc:docMk/>
            <pc:sldMk cId="302070984" sldId="671"/>
            <ac:cxnSpMk id="17" creationId="{24B7D28F-48DD-6E87-E6C9-63D74A7C0A36}"/>
          </ac:cxnSpMkLst>
        </pc:cxnChg>
        <pc:cxnChg chg="del mod">
          <ac:chgData name="#KWOK CHIN YUEN#" userId="f950141c-72dc-40af-bcc3-22354dadadd6" providerId="ADAL" clId="{1B6A07BB-DC95-4F72-8F7A-2906A4C9783E}" dt="2023-11-17T08:26:12.297" v="2004" actId="478"/>
          <ac:cxnSpMkLst>
            <pc:docMk/>
            <pc:sldMk cId="302070984" sldId="671"/>
            <ac:cxnSpMk id="21" creationId="{5672FBEB-6BAA-633F-6E48-2E64B0DAA28F}"/>
          </ac:cxnSpMkLst>
        </pc:cxnChg>
        <pc:cxnChg chg="del">
          <ac:chgData name="#KWOK CHIN YUEN#" userId="f950141c-72dc-40af-bcc3-22354dadadd6" providerId="ADAL" clId="{1B6A07BB-DC95-4F72-8F7A-2906A4C9783E}" dt="2023-11-17T08:26:12.297" v="2004" actId="478"/>
          <ac:cxnSpMkLst>
            <pc:docMk/>
            <pc:sldMk cId="302070984" sldId="671"/>
            <ac:cxnSpMk id="22" creationId="{11B9366B-132B-9294-8765-3F87A14B537F}"/>
          </ac:cxnSpMkLst>
        </pc:cxnChg>
        <pc:cxnChg chg="add mod">
          <ac:chgData name="#KWOK CHIN YUEN#" userId="f950141c-72dc-40af-bcc3-22354dadadd6" providerId="ADAL" clId="{1B6A07BB-DC95-4F72-8F7A-2906A4C9783E}" dt="2023-11-17T11:28:07.650" v="4117" actId="1076"/>
          <ac:cxnSpMkLst>
            <pc:docMk/>
            <pc:sldMk cId="302070984" sldId="671"/>
            <ac:cxnSpMk id="23" creationId="{756DA8B9-3056-05E4-7699-0CD2A0FF4FCC}"/>
          </ac:cxnSpMkLst>
        </pc:cxnChg>
        <pc:cxnChg chg="del">
          <ac:chgData name="#KWOK CHIN YUEN#" userId="f950141c-72dc-40af-bcc3-22354dadadd6" providerId="ADAL" clId="{1B6A07BB-DC95-4F72-8F7A-2906A4C9783E}" dt="2023-11-17T08:27:10.935" v="2024" actId="478"/>
          <ac:cxnSpMkLst>
            <pc:docMk/>
            <pc:sldMk cId="302070984" sldId="671"/>
            <ac:cxnSpMk id="24" creationId="{DAD4F0DF-355A-F140-3A2F-6855194F88AA}"/>
          </ac:cxnSpMkLst>
        </pc:cxnChg>
        <pc:cxnChg chg="del">
          <ac:chgData name="#KWOK CHIN YUEN#" userId="f950141c-72dc-40af-bcc3-22354dadadd6" providerId="ADAL" clId="{1B6A07BB-DC95-4F72-8F7A-2906A4C9783E}" dt="2023-11-17T08:27:10.935" v="2024" actId="478"/>
          <ac:cxnSpMkLst>
            <pc:docMk/>
            <pc:sldMk cId="302070984" sldId="671"/>
            <ac:cxnSpMk id="25" creationId="{C89A95DE-A6FB-5A00-AFE7-D5C54CEAF02C}"/>
          </ac:cxnSpMkLst>
        </pc:cxnChg>
        <pc:cxnChg chg="del">
          <ac:chgData name="#KWOK CHIN YUEN#" userId="f950141c-72dc-40af-bcc3-22354dadadd6" providerId="ADAL" clId="{1B6A07BB-DC95-4F72-8F7A-2906A4C9783E}" dt="2023-11-17T08:27:10.935" v="2024" actId="478"/>
          <ac:cxnSpMkLst>
            <pc:docMk/>
            <pc:sldMk cId="302070984" sldId="671"/>
            <ac:cxnSpMk id="26" creationId="{610C8ADD-CE22-D9D8-546A-785FE4ECFE98}"/>
          </ac:cxnSpMkLst>
        </pc:cxnChg>
        <pc:cxnChg chg="add del mod">
          <ac:chgData name="#KWOK CHIN YUEN#" userId="f950141c-72dc-40af-bcc3-22354dadadd6" providerId="ADAL" clId="{1B6A07BB-DC95-4F72-8F7A-2906A4C9783E}" dt="2023-11-17T11:33:17.347" v="4370"/>
          <ac:cxnSpMkLst>
            <pc:docMk/>
            <pc:sldMk cId="302070984" sldId="671"/>
            <ac:cxnSpMk id="31" creationId="{CEA94A0C-EBDB-A10F-9A0B-B01FF8BEB664}"/>
          </ac:cxnSpMkLst>
        </pc:cxnChg>
        <pc:cxnChg chg="add del mod">
          <ac:chgData name="#KWOK CHIN YUEN#" userId="f950141c-72dc-40af-bcc3-22354dadadd6" providerId="ADAL" clId="{1B6A07BB-DC95-4F72-8F7A-2906A4C9783E}" dt="2023-11-17T11:33:17.347" v="4370"/>
          <ac:cxnSpMkLst>
            <pc:docMk/>
            <pc:sldMk cId="302070984" sldId="671"/>
            <ac:cxnSpMk id="34" creationId="{74A5BA64-3EB2-CB66-3356-8E1B6494F80F}"/>
          </ac:cxnSpMkLst>
        </pc:cxnChg>
        <pc:cxnChg chg="add del mod">
          <ac:chgData name="#KWOK CHIN YUEN#" userId="f950141c-72dc-40af-bcc3-22354dadadd6" providerId="ADAL" clId="{1B6A07BB-DC95-4F72-8F7A-2906A4C9783E}" dt="2023-11-17T11:33:17.347" v="4370"/>
          <ac:cxnSpMkLst>
            <pc:docMk/>
            <pc:sldMk cId="302070984" sldId="671"/>
            <ac:cxnSpMk id="37" creationId="{57EA1460-8E0B-1D4F-95E9-6976E1E1F77B}"/>
          </ac:cxnSpMkLst>
        </pc:cxnChg>
        <pc:cxnChg chg="del">
          <ac:chgData name="#KWOK CHIN YUEN#" userId="f950141c-72dc-40af-bcc3-22354dadadd6" providerId="ADAL" clId="{1B6A07BB-DC95-4F72-8F7A-2906A4C9783E}" dt="2023-11-17T08:27:05.199" v="2023" actId="478"/>
          <ac:cxnSpMkLst>
            <pc:docMk/>
            <pc:sldMk cId="302070984" sldId="671"/>
            <ac:cxnSpMk id="39" creationId="{4035F388-B847-E13F-F033-AA6D4495BF90}"/>
          </ac:cxnSpMkLst>
        </pc:cxnChg>
        <pc:cxnChg chg="add del mod">
          <ac:chgData name="#KWOK CHIN YUEN#" userId="f950141c-72dc-40af-bcc3-22354dadadd6" providerId="ADAL" clId="{1B6A07BB-DC95-4F72-8F7A-2906A4C9783E}" dt="2023-11-17T11:33:17.347" v="4370"/>
          <ac:cxnSpMkLst>
            <pc:docMk/>
            <pc:sldMk cId="302070984" sldId="671"/>
            <ac:cxnSpMk id="39" creationId="{DF367C46-F670-91BD-2497-B77E52B4669C}"/>
          </ac:cxnSpMkLst>
        </pc:cxnChg>
        <pc:cxnChg chg="del mod">
          <ac:chgData name="#KWOK CHIN YUEN#" userId="f950141c-72dc-40af-bcc3-22354dadadd6" providerId="ADAL" clId="{1B6A07BB-DC95-4F72-8F7A-2906A4C9783E}" dt="2023-11-17T08:27:02.704" v="2022" actId="478"/>
          <ac:cxnSpMkLst>
            <pc:docMk/>
            <pc:sldMk cId="302070984" sldId="671"/>
            <ac:cxnSpMk id="41" creationId="{32E996E7-488C-4AEA-7A0A-9A6B67D0A374}"/>
          </ac:cxnSpMkLst>
        </pc:cxnChg>
        <pc:cxnChg chg="mod">
          <ac:chgData name="#KWOK CHIN YUEN#" userId="f950141c-72dc-40af-bcc3-22354dadadd6" providerId="ADAL" clId="{1B6A07BB-DC95-4F72-8F7A-2906A4C9783E}" dt="2023-11-17T11:33:35.777" v="4373"/>
          <ac:cxnSpMkLst>
            <pc:docMk/>
            <pc:sldMk cId="302070984" sldId="671"/>
            <ac:cxnSpMk id="45" creationId="{0D92F924-7A4F-359E-BDE7-2168F1785E77}"/>
          </ac:cxnSpMkLst>
        </pc:cxnChg>
        <pc:cxnChg chg="del">
          <ac:chgData name="#KWOK CHIN YUEN#" userId="f950141c-72dc-40af-bcc3-22354dadadd6" providerId="ADAL" clId="{1B6A07BB-DC95-4F72-8F7A-2906A4C9783E}" dt="2023-11-17T08:27:00.054" v="2021" actId="478"/>
          <ac:cxnSpMkLst>
            <pc:docMk/>
            <pc:sldMk cId="302070984" sldId="671"/>
            <ac:cxnSpMk id="48" creationId="{8C15A00C-B1F9-D4C6-AFF7-DB9061E42874}"/>
          </ac:cxnSpMkLst>
        </pc:cxnChg>
        <pc:cxnChg chg="mod">
          <ac:chgData name="#KWOK CHIN YUEN#" userId="f950141c-72dc-40af-bcc3-22354dadadd6" providerId="ADAL" clId="{1B6A07BB-DC95-4F72-8F7A-2906A4C9783E}" dt="2023-11-17T11:33:35.777" v="4373"/>
          <ac:cxnSpMkLst>
            <pc:docMk/>
            <pc:sldMk cId="302070984" sldId="671"/>
            <ac:cxnSpMk id="48" creationId="{FC3C9705-B232-89B9-E19B-45983A81134D}"/>
          </ac:cxnSpMkLst>
        </pc:cxnChg>
        <pc:cxnChg chg="add mod">
          <ac:chgData name="#KWOK CHIN YUEN#" userId="f950141c-72dc-40af-bcc3-22354dadadd6" providerId="ADAL" clId="{1B6A07BB-DC95-4F72-8F7A-2906A4C9783E}" dt="2023-11-17T11:28:07.650" v="4117" actId="1076"/>
          <ac:cxnSpMkLst>
            <pc:docMk/>
            <pc:sldMk cId="302070984" sldId="671"/>
            <ac:cxnSpMk id="51" creationId="{1C147B47-D61E-5C33-DF00-AA528823C9BC}"/>
          </ac:cxnSpMkLst>
        </pc:cxnChg>
        <pc:cxnChg chg="add mod">
          <ac:chgData name="#KWOK CHIN YUEN#" userId="f950141c-72dc-40af-bcc3-22354dadadd6" providerId="ADAL" clId="{1B6A07BB-DC95-4F72-8F7A-2906A4C9783E}" dt="2023-11-17T11:28:07.650" v="4117" actId="1076"/>
          <ac:cxnSpMkLst>
            <pc:docMk/>
            <pc:sldMk cId="302070984" sldId="671"/>
            <ac:cxnSpMk id="54" creationId="{8EB5156E-2EF9-EE5D-646E-0B4821D17B2E}"/>
          </ac:cxnSpMkLst>
        </pc:cxnChg>
        <pc:cxnChg chg="add del mod">
          <ac:chgData name="#KWOK CHIN YUEN#" userId="f950141c-72dc-40af-bcc3-22354dadadd6" providerId="ADAL" clId="{1B6A07BB-DC95-4F72-8F7A-2906A4C9783E}" dt="2023-11-17T08:36:24.314" v="2227" actId="478"/>
          <ac:cxnSpMkLst>
            <pc:docMk/>
            <pc:sldMk cId="302070984" sldId="671"/>
            <ac:cxnSpMk id="59" creationId="{9705F525-C5C1-D0F9-D093-C624CA284CFA}"/>
          </ac:cxnSpMkLst>
        </pc:cxnChg>
        <pc:cxnChg chg="add del mod">
          <ac:chgData name="#KWOK CHIN YUEN#" userId="f950141c-72dc-40af-bcc3-22354dadadd6" providerId="ADAL" clId="{1B6A07BB-DC95-4F72-8F7A-2906A4C9783E}" dt="2023-11-17T11:34:24.186" v="4378"/>
          <ac:cxnSpMkLst>
            <pc:docMk/>
            <pc:sldMk cId="302070984" sldId="671"/>
            <ac:cxnSpMk id="63" creationId="{F6AFBBD0-3D64-724A-5C91-9A25BFA6EF84}"/>
          </ac:cxnSpMkLst>
        </pc:cxnChg>
        <pc:cxnChg chg="add del mod">
          <ac:chgData name="#KWOK CHIN YUEN#" userId="f950141c-72dc-40af-bcc3-22354dadadd6" providerId="ADAL" clId="{1B6A07BB-DC95-4F72-8F7A-2906A4C9783E}" dt="2023-11-17T11:34:24.186" v="4378"/>
          <ac:cxnSpMkLst>
            <pc:docMk/>
            <pc:sldMk cId="302070984" sldId="671"/>
            <ac:cxnSpMk id="67" creationId="{723437C7-E3C1-8D2C-83C3-1AB47B19B359}"/>
          </ac:cxnSpMkLst>
        </pc:cxnChg>
        <pc:cxnChg chg="mod">
          <ac:chgData name="#KWOK CHIN YUEN#" userId="f950141c-72dc-40af-bcc3-22354dadadd6" providerId="ADAL" clId="{1B6A07BB-DC95-4F72-8F7A-2906A4C9783E}" dt="2023-11-17T08:40:26.357" v="2485"/>
          <ac:cxnSpMkLst>
            <pc:docMk/>
            <pc:sldMk cId="302070984" sldId="671"/>
            <ac:cxnSpMk id="67" creationId="{B2C19902-080F-7669-D7FB-8BB93B68ACB8}"/>
          </ac:cxnSpMkLst>
        </pc:cxnChg>
        <pc:cxnChg chg="mod">
          <ac:chgData name="#KWOK CHIN YUEN#" userId="f950141c-72dc-40af-bcc3-22354dadadd6" providerId="ADAL" clId="{1B6A07BB-DC95-4F72-8F7A-2906A4C9783E}" dt="2023-11-17T08:40:26.357" v="2485"/>
          <ac:cxnSpMkLst>
            <pc:docMk/>
            <pc:sldMk cId="302070984" sldId="671"/>
            <ac:cxnSpMk id="68" creationId="{D057D02C-2769-FC35-39A2-EFCE63C680D7}"/>
          </ac:cxnSpMkLst>
        </pc:cxnChg>
        <pc:cxnChg chg="add del mod">
          <ac:chgData name="#KWOK CHIN YUEN#" userId="f950141c-72dc-40af-bcc3-22354dadadd6" providerId="ADAL" clId="{1B6A07BB-DC95-4F72-8F7A-2906A4C9783E}" dt="2023-11-17T11:34:24.186" v="4378"/>
          <ac:cxnSpMkLst>
            <pc:docMk/>
            <pc:sldMk cId="302070984" sldId="671"/>
            <ac:cxnSpMk id="70" creationId="{B1CF663E-E5C4-CE6C-F42F-78A440E54608}"/>
          </ac:cxnSpMkLst>
        </pc:cxnChg>
        <pc:cxnChg chg="add del mod">
          <ac:chgData name="#KWOK CHIN YUEN#" userId="f950141c-72dc-40af-bcc3-22354dadadd6" providerId="ADAL" clId="{1B6A07BB-DC95-4F72-8F7A-2906A4C9783E}" dt="2023-11-17T11:34:24.186" v="4378"/>
          <ac:cxnSpMkLst>
            <pc:docMk/>
            <pc:sldMk cId="302070984" sldId="671"/>
            <ac:cxnSpMk id="72" creationId="{DD9848FE-99C4-F59F-E2E4-C35BC8BC1B23}"/>
          </ac:cxnSpMkLst>
        </pc:cxnChg>
        <pc:cxnChg chg="mod">
          <ac:chgData name="#KWOK CHIN YUEN#" userId="f950141c-72dc-40af-bcc3-22354dadadd6" providerId="ADAL" clId="{1B6A07BB-DC95-4F72-8F7A-2906A4C9783E}" dt="2023-11-17T11:34:32.554" v="4379"/>
          <ac:cxnSpMkLst>
            <pc:docMk/>
            <pc:sldMk cId="302070984" sldId="671"/>
            <ac:cxnSpMk id="78" creationId="{94DB8AED-0946-12E0-72DE-3EBCCD755A4D}"/>
          </ac:cxnSpMkLst>
        </pc:cxnChg>
        <pc:cxnChg chg="add del mod">
          <ac:chgData name="#KWOK CHIN YUEN#" userId="f950141c-72dc-40af-bcc3-22354dadadd6" providerId="ADAL" clId="{1B6A07BB-DC95-4F72-8F7A-2906A4C9783E}" dt="2023-11-17T08:40:33.754" v="2488"/>
          <ac:cxnSpMkLst>
            <pc:docMk/>
            <pc:sldMk cId="302070984" sldId="671"/>
            <ac:cxnSpMk id="78" creationId="{CDC7E56B-3823-8235-596F-6D86FCF3BEC0}"/>
          </ac:cxnSpMkLst>
        </pc:cxnChg>
        <pc:cxnChg chg="mod">
          <ac:chgData name="#KWOK CHIN YUEN#" userId="f950141c-72dc-40af-bcc3-22354dadadd6" providerId="ADAL" clId="{1B6A07BB-DC95-4F72-8F7A-2906A4C9783E}" dt="2023-11-17T11:34:32.554" v="4379"/>
          <ac:cxnSpMkLst>
            <pc:docMk/>
            <pc:sldMk cId="302070984" sldId="671"/>
            <ac:cxnSpMk id="79" creationId="{E7030F2D-6F89-877A-DA2A-21EBB5975BEE}"/>
          </ac:cxnSpMkLst>
        </pc:cxnChg>
        <pc:cxnChg chg="add del mod">
          <ac:chgData name="#KWOK CHIN YUEN#" userId="f950141c-72dc-40af-bcc3-22354dadadd6" providerId="ADAL" clId="{1B6A07BB-DC95-4F72-8F7A-2906A4C9783E}" dt="2023-11-17T08:40:33.754" v="2488"/>
          <ac:cxnSpMkLst>
            <pc:docMk/>
            <pc:sldMk cId="302070984" sldId="671"/>
            <ac:cxnSpMk id="81" creationId="{7196FD84-4E2F-A1E9-A634-BFDB350E6B8D}"/>
          </ac:cxnSpMkLst>
        </pc:cxnChg>
        <pc:cxnChg chg="add del mod">
          <ac:chgData name="#KWOK CHIN YUEN#" userId="f950141c-72dc-40af-bcc3-22354dadadd6" providerId="ADAL" clId="{1B6A07BB-DC95-4F72-8F7A-2906A4C9783E}" dt="2023-11-17T08:40:33.754" v="2488"/>
          <ac:cxnSpMkLst>
            <pc:docMk/>
            <pc:sldMk cId="302070984" sldId="671"/>
            <ac:cxnSpMk id="84" creationId="{576BDA21-5042-9EA7-82FF-D291DE4DD13C}"/>
          </ac:cxnSpMkLst>
        </pc:cxnChg>
        <pc:cxnChg chg="mod">
          <ac:chgData name="#KWOK CHIN YUEN#" userId="f950141c-72dc-40af-bcc3-22354dadadd6" providerId="ADAL" clId="{1B6A07BB-DC95-4F72-8F7A-2906A4C9783E}" dt="2023-11-17T08:41:00.953" v="2493"/>
          <ac:cxnSpMkLst>
            <pc:docMk/>
            <pc:sldMk cId="302070984" sldId="671"/>
            <ac:cxnSpMk id="90" creationId="{766B9BBF-3FDC-A27A-2BEC-7690175D71A1}"/>
          </ac:cxnSpMkLst>
        </pc:cxnChg>
        <pc:cxnChg chg="mod">
          <ac:chgData name="#KWOK CHIN YUEN#" userId="f950141c-72dc-40af-bcc3-22354dadadd6" providerId="ADAL" clId="{1B6A07BB-DC95-4F72-8F7A-2906A4C9783E}" dt="2023-11-17T08:41:00.953" v="2493"/>
          <ac:cxnSpMkLst>
            <pc:docMk/>
            <pc:sldMk cId="302070984" sldId="671"/>
            <ac:cxnSpMk id="91" creationId="{7AE99569-860A-9552-56BD-B17EDD9015FD}"/>
          </ac:cxnSpMkLst>
        </pc:cxnChg>
        <pc:cxnChg chg="add del mod">
          <ac:chgData name="#KWOK CHIN YUEN#" userId="f950141c-72dc-40af-bcc3-22354dadadd6" providerId="ADAL" clId="{1B6A07BB-DC95-4F72-8F7A-2906A4C9783E}" dt="2023-11-17T11:27:55.052" v="4114" actId="478"/>
          <ac:cxnSpMkLst>
            <pc:docMk/>
            <pc:sldMk cId="302070984" sldId="671"/>
            <ac:cxnSpMk id="101" creationId="{54CF220E-316D-DA5B-65BB-E7201CBC87AF}"/>
          </ac:cxnSpMkLst>
        </pc:cxnChg>
        <pc:cxnChg chg="add del mod">
          <ac:chgData name="#KWOK CHIN YUEN#" userId="f950141c-72dc-40af-bcc3-22354dadadd6" providerId="ADAL" clId="{1B6A07BB-DC95-4F72-8F7A-2906A4C9783E}" dt="2023-11-17T11:27:55.052" v="4114" actId="478"/>
          <ac:cxnSpMkLst>
            <pc:docMk/>
            <pc:sldMk cId="302070984" sldId="671"/>
            <ac:cxnSpMk id="104" creationId="{B718A568-769C-862F-9F5B-DFD240B7CD88}"/>
          </ac:cxnSpMkLst>
        </pc:cxnChg>
        <pc:cxnChg chg="add del mod">
          <ac:chgData name="#KWOK CHIN YUEN#" userId="f950141c-72dc-40af-bcc3-22354dadadd6" providerId="ADAL" clId="{1B6A07BB-DC95-4F72-8F7A-2906A4C9783E}" dt="2023-11-17T11:27:55.052" v="4114" actId="478"/>
          <ac:cxnSpMkLst>
            <pc:docMk/>
            <pc:sldMk cId="302070984" sldId="671"/>
            <ac:cxnSpMk id="107" creationId="{14429AF6-D600-1DE6-CE8D-A5679AAFC326}"/>
          </ac:cxnSpMkLst>
        </pc:cxnChg>
        <pc:cxnChg chg="add del mod">
          <ac:chgData name="#KWOK CHIN YUEN#" userId="f950141c-72dc-40af-bcc3-22354dadadd6" providerId="ADAL" clId="{1B6A07BB-DC95-4F72-8F7A-2906A4C9783E}" dt="2023-11-17T11:35:40.722" v="4386"/>
          <ac:cxnSpMkLst>
            <pc:docMk/>
            <pc:sldMk cId="302070984" sldId="671"/>
            <ac:cxnSpMk id="109" creationId="{2E58186B-EB6E-336A-B5A6-57DCAC774849}"/>
          </ac:cxnSpMkLst>
        </pc:cxnChg>
        <pc:cxnChg chg="add del mod">
          <ac:chgData name="#KWOK CHIN YUEN#" userId="f950141c-72dc-40af-bcc3-22354dadadd6" providerId="ADAL" clId="{1B6A07BB-DC95-4F72-8F7A-2906A4C9783E}" dt="2023-11-17T11:27:56.197" v="4115" actId="478"/>
          <ac:cxnSpMkLst>
            <pc:docMk/>
            <pc:sldMk cId="302070984" sldId="671"/>
            <ac:cxnSpMk id="113" creationId="{8DDBCBCA-111B-5ADD-8B9D-AB6743066BB3}"/>
          </ac:cxnSpMkLst>
        </pc:cxnChg>
        <pc:cxnChg chg="add del mod">
          <ac:chgData name="#KWOK CHIN YUEN#" userId="f950141c-72dc-40af-bcc3-22354dadadd6" providerId="ADAL" clId="{1B6A07BB-DC95-4F72-8F7A-2906A4C9783E}" dt="2023-11-17T11:35:40.722" v="4386"/>
          <ac:cxnSpMkLst>
            <pc:docMk/>
            <pc:sldMk cId="302070984" sldId="671"/>
            <ac:cxnSpMk id="115" creationId="{EA12C35C-EF3C-8E15-5F76-7BD27BBD578E}"/>
          </ac:cxnSpMkLst>
        </pc:cxnChg>
        <pc:cxnChg chg="add del mod">
          <ac:chgData name="#KWOK CHIN YUEN#" userId="f950141c-72dc-40af-bcc3-22354dadadd6" providerId="ADAL" clId="{1B6A07BB-DC95-4F72-8F7A-2906A4C9783E}" dt="2023-11-17T11:35:40.722" v="4386"/>
          <ac:cxnSpMkLst>
            <pc:docMk/>
            <pc:sldMk cId="302070984" sldId="671"/>
            <ac:cxnSpMk id="118" creationId="{5CA0D1A6-7949-6C1A-3019-BB5E0F761A53}"/>
          </ac:cxnSpMkLst>
        </pc:cxnChg>
        <pc:cxnChg chg="add del mod">
          <ac:chgData name="#KWOK CHIN YUEN#" userId="f950141c-72dc-40af-bcc3-22354dadadd6" providerId="ADAL" clId="{1B6A07BB-DC95-4F72-8F7A-2906A4C9783E}" dt="2023-11-17T08:44:45.161" v="2649" actId="478"/>
          <ac:cxnSpMkLst>
            <pc:docMk/>
            <pc:sldMk cId="302070984" sldId="671"/>
            <ac:cxnSpMk id="119" creationId="{FAB862CF-CB94-C365-4F03-BE8BC8C1DE98}"/>
          </ac:cxnSpMkLst>
        </pc:cxnChg>
        <pc:cxnChg chg="add del mod">
          <ac:chgData name="#KWOK CHIN YUEN#" userId="f950141c-72dc-40af-bcc3-22354dadadd6" providerId="ADAL" clId="{1B6A07BB-DC95-4F72-8F7A-2906A4C9783E}" dt="2023-11-17T11:35:40.722" v="4386"/>
          <ac:cxnSpMkLst>
            <pc:docMk/>
            <pc:sldMk cId="302070984" sldId="671"/>
            <ac:cxnSpMk id="120" creationId="{1C4FE3E6-37AA-AFFC-8287-E4647C2104AC}"/>
          </ac:cxnSpMkLst>
        </pc:cxnChg>
        <pc:cxnChg chg="add mod">
          <ac:chgData name="#KWOK CHIN YUEN#" userId="f950141c-72dc-40af-bcc3-22354dadadd6" providerId="ADAL" clId="{1B6A07BB-DC95-4F72-8F7A-2906A4C9783E}" dt="2023-11-17T11:28:07.650" v="4117" actId="1076"/>
          <ac:cxnSpMkLst>
            <pc:docMk/>
            <pc:sldMk cId="302070984" sldId="671"/>
            <ac:cxnSpMk id="122" creationId="{67A448D2-F004-B710-740E-FFC759DE55D9}"/>
          </ac:cxnSpMkLst>
        </pc:cxnChg>
        <pc:cxnChg chg="add del mod">
          <ac:chgData name="#KWOK CHIN YUEN#" userId="f950141c-72dc-40af-bcc3-22354dadadd6" providerId="ADAL" clId="{1B6A07BB-DC95-4F72-8F7A-2906A4C9783E}" dt="2023-11-17T11:27:57.280" v="4116" actId="478"/>
          <ac:cxnSpMkLst>
            <pc:docMk/>
            <pc:sldMk cId="302070984" sldId="671"/>
            <ac:cxnSpMk id="124" creationId="{741D427B-8437-1305-5575-1FF9B2296025}"/>
          </ac:cxnSpMkLst>
        </pc:cxnChg>
        <pc:cxnChg chg="mod">
          <ac:chgData name="#KWOK CHIN YUEN#" userId="f950141c-72dc-40af-bcc3-22354dadadd6" providerId="ADAL" clId="{1B6A07BB-DC95-4F72-8F7A-2906A4C9783E}" dt="2023-11-17T11:35:55.634" v="4387"/>
          <ac:cxnSpMkLst>
            <pc:docMk/>
            <pc:sldMk cId="302070984" sldId="671"/>
            <ac:cxnSpMk id="129" creationId="{2EDA83BB-E1D1-09A5-238E-80C1D10EC353}"/>
          </ac:cxnSpMkLst>
        </pc:cxnChg>
        <pc:cxnChg chg="mod">
          <ac:chgData name="#KWOK CHIN YUEN#" userId="f950141c-72dc-40af-bcc3-22354dadadd6" providerId="ADAL" clId="{1B6A07BB-DC95-4F72-8F7A-2906A4C9783E}" dt="2023-11-17T11:35:55.634" v="4387"/>
          <ac:cxnSpMkLst>
            <pc:docMk/>
            <pc:sldMk cId="302070984" sldId="671"/>
            <ac:cxnSpMk id="130" creationId="{952B3ACD-CD70-5CF9-616A-F4AFD7F2F9DA}"/>
          </ac:cxnSpMkLst>
        </pc:cxnChg>
        <pc:cxnChg chg="add mod">
          <ac:chgData name="#KWOK CHIN YUEN#" userId="f950141c-72dc-40af-bcc3-22354dadadd6" providerId="ADAL" clId="{1B6A07BB-DC95-4F72-8F7A-2906A4C9783E}" dt="2023-11-17T11:38:31.906" v="4417" actId="1076"/>
          <ac:cxnSpMkLst>
            <pc:docMk/>
            <pc:sldMk cId="302070984" sldId="671"/>
            <ac:cxnSpMk id="142" creationId="{CB81B541-C7EB-8A6A-247F-CBFE23CB4387}"/>
          </ac:cxnSpMkLst>
        </pc:cxnChg>
        <pc:cxnChg chg="add mod">
          <ac:chgData name="#KWOK CHIN YUEN#" userId="f950141c-72dc-40af-bcc3-22354dadadd6" providerId="ADAL" clId="{1B6A07BB-DC95-4F72-8F7A-2906A4C9783E}" dt="2023-11-17T11:38:31.906" v="4417" actId="1076"/>
          <ac:cxnSpMkLst>
            <pc:docMk/>
            <pc:sldMk cId="302070984" sldId="671"/>
            <ac:cxnSpMk id="145" creationId="{2F4FF1ED-794F-8E64-D275-0CC244B96ED2}"/>
          </ac:cxnSpMkLst>
        </pc:cxnChg>
        <pc:cxnChg chg="add mod">
          <ac:chgData name="#KWOK CHIN YUEN#" userId="f950141c-72dc-40af-bcc3-22354dadadd6" providerId="ADAL" clId="{1B6A07BB-DC95-4F72-8F7A-2906A4C9783E}" dt="2023-11-17T11:38:31.906" v="4417" actId="1076"/>
          <ac:cxnSpMkLst>
            <pc:docMk/>
            <pc:sldMk cId="302070984" sldId="671"/>
            <ac:cxnSpMk id="148" creationId="{BFBCA06E-A60E-DAA2-12F5-BF119975EC60}"/>
          </ac:cxnSpMkLst>
        </pc:cxnChg>
        <pc:cxnChg chg="add mod">
          <ac:chgData name="#KWOK CHIN YUEN#" userId="f950141c-72dc-40af-bcc3-22354dadadd6" providerId="ADAL" clId="{1B6A07BB-DC95-4F72-8F7A-2906A4C9783E}" dt="2023-11-17T11:38:31.906" v="4417" actId="1076"/>
          <ac:cxnSpMkLst>
            <pc:docMk/>
            <pc:sldMk cId="302070984" sldId="671"/>
            <ac:cxnSpMk id="150" creationId="{9CD8FE7F-34A0-F109-3B76-93A16442DC75}"/>
          </ac:cxnSpMkLst>
        </pc:cxnChg>
        <pc:cxnChg chg="mod">
          <ac:chgData name="#KWOK CHIN YUEN#" userId="f950141c-72dc-40af-bcc3-22354dadadd6" providerId="ADAL" clId="{1B6A07BB-DC95-4F72-8F7A-2906A4C9783E}" dt="2023-11-17T11:39:44.799" v="4424"/>
          <ac:cxnSpMkLst>
            <pc:docMk/>
            <pc:sldMk cId="302070984" sldId="671"/>
            <ac:cxnSpMk id="156" creationId="{FA0A0699-29BB-5BCB-427E-FC08177F585E}"/>
          </ac:cxnSpMkLst>
        </pc:cxnChg>
        <pc:cxnChg chg="mod">
          <ac:chgData name="#KWOK CHIN YUEN#" userId="f950141c-72dc-40af-bcc3-22354dadadd6" providerId="ADAL" clId="{1B6A07BB-DC95-4F72-8F7A-2906A4C9783E}" dt="2023-11-17T11:39:44.799" v="4424"/>
          <ac:cxnSpMkLst>
            <pc:docMk/>
            <pc:sldMk cId="302070984" sldId="671"/>
            <ac:cxnSpMk id="157" creationId="{A963E02E-6912-E982-F60E-C4CC53A383D4}"/>
          </ac:cxnSpMkLst>
        </pc:cxnChg>
        <pc:cxnChg chg="add mod">
          <ac:chgData name="#KWOK CHIN YUEN#" userId="f950141c-72dc-40af-bcc3-22354dadadd6" providerId="ADAL" clId="{1B6A07BB-DC95-4F72-8F7A-2906A4C9783E}" dt="2023-11-17T11:41:02.166" v="4428" actId="1076"/>
          <ac:cxnSpMkLst>
            <pc:docMk/>
            <pc:sldMk cId="302070984" sldId="671"/>
            <ac:cxnSpMk id="167" creationId="{4E6BD9C0-5CA0-F9D5-B260-2C006D20849F}"/>
          </ac:cxnSpMkLst>
        </pc:cxnChg>
        <pc:cxnChg chg="add mod">
          <ac:chgData name="#KWOK CHIN YUEN#" userId="f950141c-72dc-40af-bcc3-22354dadadd6" providerId="ADAL" clId="{1B6A07BB-DC95-4F72-8F7A-2906A4C9783E}" dt="2023-11-17T11:41:02.166" v="4428" actId="1076"/>
          <ac:cxnSpMkLst>
            <pc:docMk/>
            <pc:sldMk cId="302070984" sldId="671"/>
            <ac:cxnSpMk id="170" creationId="{516CFB7E-E72D-2229-A50F-D882A3888E6B}"/>
          </ac:cxnSpMkLst>
        </pc:cxnChg>
        <pc:cxnChg chg="add mod">
          <ac:chgData name="#KWOK CHIN YUEN#" userId="f950141c-72dc-40af-bcc3-22354dadadd6" providerId="ADAL" clId="{1B6A07BB-DC95-4F72-8F7A-2906A4C9783E}" dt="2023-11-17T11:41:02.166" v="4428" actId="1076"/>
          <ac:cxnSpMkLst>
            <pc:docMk/>
            <pc:sldMk cId="302070984" sldId="671"/>
            <ac:cxnSpMk id="173" creationId="{E2CCF553-901D-A481-70F2-63DA7217B8B0}"/>
          </ac:cxnSpMkLst>
        </pc:cxnChg>
        <pc:cxnChg chg="add mod">
          <ac:chgData name="#KWOK CHIN YUEN#" userId="f950141c-72dc-40af-bcc3-22354dadadd6" providerId="ADAL" clId="{1B6A07BB-DC95-4F72-8F7A-2906A4C9783E}" dt="2023-11-17T11:41:02.166" v="4428" actId="1076"/>
          <ac:cxnSpMkLst>
            <pc:docMk/>
            <pc:sldMk cId="302070984" sldId="671"/>
            <ac:cxnSpMk id="175" creationId="{89ABF50E-8A8F-DFF1-C79C-B3D5CC0F0AC7}"/>
          </ac:cxnSpMkLst>
        </pc:cxnChg>
      </pc:sldChg>
      <pc:sldChg chg="addSp delSp modSp add del mod">
        <pc:chgData name="#KWOK CHIN YUEN#" userId="f950141c-72dc-40af-bcc3-22354dadadd6" providerId="ADAL" clId="{1B6A07BB-DC95-4F72-8F7A-2906A4C9783E}" dt="2023-11-17T11:31:55.804" v="4363" actId="47"/>
        <pc:sldMkLst>
          <pc:docMk/>
          <pc:sldMk cId="2523572549" sldId="672"/>
        </pc:sldMkLst>
        <pc:spChg chg="add mod">
          <ac:chgData name="#KWOK CHIN YUEN#" userId="f950141c-72dc-40af-bcc3-22354dadadd6" providerId="ADAL" clId="{1B6A07BB-DC95-4F72-8F7A-2906A4C9783E}" dt="2023-11-17T09:33:23.548" v="3287"/>
          <ac:spMkLst>
            <pc:docMk/>
            <pc:sldMk cId="2523572549" sldId="672"/>
            <ac:spMk id="2" creationId="{62FBCA83-2665-859A-91A7-41F935152436}"/>
          </ac:spMkLst>
        </pc:spChg>
        <pc:spChg chg="del">
          <ac:chgData name="#KWOK CHIN YUEN#" userId="f950141c-72dc-40af-bcc3-22354dadadd6" providerId="ADAL" clId="{1B6A07BB-DC95-4F72-8F7A-2906A4C9783E}" dt="2023-11-17T08:48:03.326" v="2743" actId="478"/>
          <ac:spMkLst>
            <pc:docMk/>
            <pc:sldMk cId="2523572549" sldId="672"/>
            <ac:spMk id="4" creationId="{FC3FFCA7-4CD0-4890-6CB7-CCAC77D5536F}"/>
          </ac:spMkLst>
        </pc:spChg>
        <pc:spChg chg="add mod">
          <ac:chgData name="#KWOK CHIN YUEN#" userId="f950141c-72dc-40af-bcc3-22354dadadd6" providerId="ADAL" clId="{1B6A07BB-DC95-4F72-8F7A-2906A4C9783E}" dt="2023-11-17T08:51:03.788" v="2786"/>
          <ac:spMkLst>
            <pc:docMk/>
            <pc:sldMk cId="2523572549" sldId="672"/>
            <ac:spMk id="10" creationId="{6C845996-F77E-2079-1356-A2437E16A589}"/>
          </ac:spMkLst>
        </pc:spChg>
        <pc:spChg chg="mod">
          <ac:chgData name="#KWOK CHIN YUEN#" userId="f950141c-72dc-40af-bcc3-22354dadadd6" providerId="ADAL" clId="{1B6A07BB-DC95-4F72-8F7A-2906A4C9783E}" dt="2023-11-17T08:51:19.938" v="2788"/>
          <ac:spMkLst>
            <pc:docMk/>
            <pc:sldMk cId="2523572549" sldId="672"/>
            <ac:spMk id="22" creationId="{C53A5841-EB5C-FCC3-4A39-195FF3F045CF}"/>
          </ac:spMkLst>
        </pc:spChg>
        <pc:spChg chg="mod">
          <ac:chgData name="#KWOK CHIN YUEN#" userId="f950141c-72dc-40af-bcc3-22354dadadd6" providerId="ADAL" clId="{1B6A07BB-DC95-4F72-8F7A-2906A4C9783E}" dt="2023-11-17T08:51:19.938" v="2788"/>
          <ac:spMkLst>
            <pc:docMk/>
            <pc:sldMk cId="2523572549" sldId="672"/>
            <ac:spMk id="27" creationId="{3EBB1E65-9041-CCD3-8A86-0408CE7D6EE4}"/>
          </ac:spMkLst>
        </pc:spChg>
        <pc:spChg chg="add mod">
          <ac:chgData name="#KWOK CHIN YUEN#" userId="f950141c-72dc-40af-bcc3-22354dadadd6" providerId="ADAL" clId="{1B6A07BB-DC95-4F72-8F7A-2906A4C9783E}" dt="2023-11-17T08:51:38.407" v="2794" actId="1076"/>
          <ac:spMkLst>
            <pc:docMk/>
            <pc:sldMk cId="2523572549" sldId="672"/>
            <ac:spMk id="28" creationId="{000B1421-A2A2-792F-D30B-1AF867F49C10}"/>
          </ac:spMkLst>
        </pc:spChg>
        <pc:spChg chg="mod">
          <ac:chgData name="#KWOK CHIN YUEN#" userId="f950141c-72dc-40af-bcc3-22354dadadd6" providerId="ADAL" clId="{1B6A07BB-DC95-4F72-8F7A-2906A4C9783E}" dt="2023-11-17T08:51:19.938" v="2788"/>
          <ac:spMkLst>
            <pc:docMk/>
            <pc:sldMk cId="2523572549" sldId="672"/>
            <ac:spMk id="31" creationId="{85379BE0-EFB9-CDDB-C14C-0B78C1BC1B3B}"/>
          </ac:spMkLst>
        </pc:spChg>
        <pc:spChg chg="mod">
          <ac:chgData name="#KWOK CHIN YUEN#" userId="f950141c-72dc-40af-bcc3-22354dadadd6" providerId="ADAL" clId="{1B6A07BB-DC95-4F72-8F7A-2906A4C9783E}" dt="2023-11-17T08:51:19.938" v="2788"/>
          <ac:spMkLst>
            <pc:docMk/>
            <pc:sldMk cId="2523572549" sldId="672"/>
            <ac:spMk id="32" creationId="{3F600FC3-57C3-9BAC-6B57-6CE601F5C08D}"/>
          </ac:spMkLst>
        </pc:spChg>
        <pc:spChg chg="add mod">
          <ac:chgData name="#KWOK CHIN YUEN#" userId="f950141c-72dc-40af-bcc3-22354dadadd6" providerId="ADAL" clId="{1B6A07BB-DC95-4F72-8F7A-2906A4C9783E}" dt="2023-11-17T08:51:38.407" v="2794" actId="1076"/>
          <ac:spMkLst>
            <pc:docMk/>
            <pc:sldMk cId="2523572549" sldId="672"/>
            <ac:spMk id="34" creationId="{A8F0E099-2525-135F-AE83-F521276D3ECB}"/>
          </ac:spMkLst>
        </pc:spChg>
        <pc:spChg chg="add mod">
          <ac:chgData name="#KWOK CHIN YUEN#" userId="f950141c-72dc-40af-bcc3-22354dadadd6" providerId="ADAL" clId="{1B6A07BB-DC95-4F72-8F7A-2906A4C9783E}" dt="2023-11-17T08:51:38.407" v="2794" actId="1076"/>
          <ac:spMkLst>
            <pc:docMk/>
            <pc:sldMk cId="2523572549" sldId="672"/>
            <ac:spMk id="36" creationId="{9A3794F1-61D4-CE7B-E16F-D2BEDC065731}"/>
          </ac:spMkLst>
        </pc:spChg>
        <pc:spChg chg="add mod">
          <ac:chgData name="#KWOK CHIN YUEN#" userId="f950141c-72dc-40af-bcc3-22354dadadd6" providerId="ADAL" clId="{1B6A07BB-DC95-4F72-8F7A-2906A4C9783E}" dt="2023-11-17T08:51:38.407" v="2794" actId="1076"/>
          <ac:spMkLst>
            <pc:docMk/>
            <pc:sldMk cId="2523572549" sldId="672"/>
            <ac:spMk id="38" creationId="{38210335-8B77-F48B-EA17-64D73CF6E953}"/>
          </ac:spMkLst>
        </pc:spChg>
        <pc:spChg chg="add mod">
          <ac:chgData name="#KWOK CHIN YUEN#" userId="f950141c-72dc-40af-bcc3-22354dadadd6" providerId="ADAL" clId="{1B6A07BB-DC95-4F72-8F7A-2906A4C9783E}" dt="2023-11-17T08:51:38.407" v="2794" actId="1076"/>
          <ac:spMkLst>
            <pc:docMk/>
            <pc:sldMk cId="2523572549" sldId="672"/>
            <ac:spMk id="39" creationId="{7111BEF5-E88A-C4BA-3C0D-51433A3FD22F}"/>
          </ac:spMkLst>
        </pc:spChg>
        <pc:spChg chg="add mod">
          <ac:chgData name="#KWOK CHIN YUEN#" userId="f950141c-72dc-40af-bcc3-22354dadadd6" providerId="ADAL" clId="{1B6A07BB-DC95-4F72-8F7A-2906A4C9783E}" dt="2023-11-17T08:51:38.407" v="2794" actId="1076"/>
          <ac:spMkLst>
            <pc:docMk/>
            <pc:sldMk cId="2523572549" sldId="672"/>
            <ac:spMk id="40" creationId="{491106F9-CC0C-FE24-C8BE-AC460631E45A}"/>
          </ac:spMkLst>
        </pc:spChg>
        <pc:spChg chg="add mod">
          <ac:chgData name="#KWOK CHIN YUEN#" userId="f950141c-72dc-40af-bcc3-22354dadadd6" providerId="ADAL" clId="{1B6A07BB-DC95-4F72-8F7A-2906A4C9783E}" dt="2023-11-17T09:11:00.042" v="3281" actId="1076"/>
          <ac:spMkLst>
            <pc:docMk/>
            <pc:sldMk cId="2523572549" sldId="672"/>
            <ac:spMk id="41" creationId="{A6314F9D-0232-7AD9-CE36-F97390357744}"/>
          </ac:spMkLst>
        </pc:spChg>
        <pc:spChg chg="add del mod">
          <ac:chgData name="#KWOK CHIN YUEN#" userId="f950141c-72dc-40af-bcc3-22354dadadd6" providerId="ADAL" clId="{1B6A07BB-DC95-4F72-8F7A-2906A4C9783E}" dt="2023-11-17T09:10:53.300" v="3280" actId="478"/>
          <ac:spMkLst>
            <pc:docMk/>
            <pc:sldMk cId="2523572549" sldId="672"/>
            <ac:spMk id="42" creationId="{81072001-C5F1-D95B-1AA1-103730736D66}"/>
          </ac:spMkLst>
        </pc:spChg>
        <pc:spChg chg="add del mod">
          <ac:chgData name="#KWOK CHIN YUEN#" userId="f950141c-72dc-40af-bcc3-22354dadadd6" providerId="ADAL" clId="{1B6A07BB-DC95-4F72-8F7A-2906A4C9783E}" dt="2023-11-17T08:51:54.983" v="2797"/>
          <ac:spMkLst>
            <pc:docMk/>
            <pc:sldMk cId="2523572549" sldId="672"/>
            <ac:spMk id="45" creationId="{5E95B011-3912-DE71-5CB6-0887E1931E83}"/>
          </ac:spMkLst>
        </pc:spChg>
        <pc:spChg chg="del">
          <ac:chgData name="#KWOK CHIN YUEN#" userId="f950141c-72dc-40af-bcc3-22354dadadd6" providerId="ADAL" clId="{1B6A07BB-DC95-4F72-8F7A-2906A4C9783E}" dt="2023-11-17T08:48:03.326" v="2743" actId="478"/>
          <ac:spMkLst>
            <pc:docMk/>
            <pc:sldMk cId="2523572549" sldId="672"/>
            <ac:spMk id="46" creationId="{51B9920F-7CBA-645F-74E4-226ACFB1C894}"/>
          </ac:spMkLst>
        </pc:spChg>
        <pc:spChg chg="add del">
          <ac:chgData name="#KWOK CHIN YUEN#" userId="f950141c-72dc-40af-bcc3-22354dadadd6" providerId="ADAL" clId="{1B6A07BB-DC95-4F72-8F7A-2906A4C9783E}" dt="2023-11-17T08:48:49.727" v="2758" actId="478"/>
          <ac:spMkLst>
            <pc:docMk/>
            <pc:sldMk cId="2523572549" sldId="672"/>
            <ac:spMk id="47" creationId="{970ADF62-D41E-C49B-A4E1-9428B645C171}"/>
          </ac:spMkLst>
        </pc:spChg>
        <pc:spChg chg="add mod">
          <ac:chgData name="#KWOK CHIN YUEN#" userId="f950141c-72dc-40af-bcc3-22354dadadd6" providerId="ADAL" clId="{1B6A07BB-DC95-4F72-8F7A-2906A4C9783E}" dt="2023-11-17T08:52:07.897" v="2799" actId="1076"/>
          <ac:spMkLst>
            <pc:docMk/>
            <pc:sldMk cId="2523572549" sldId="672"/>
            <ac:spMk id="48" creationId="{C9FB8463-EBB4-6753-F515-2386F20A9F7A}"/>
          </ac:spMkLst>
        </pc:spChg>
        <pc:spChg chg="add mod">
          <ac:chgData name="#KWOK CHIN YUEN#" userId="f950141c-72dc-40af-bcc3-22354dadadd6" providerId="ADAL" clId="{1B6A07BB-DC95-4F72-8F7A-2906A4C9783E}" dt="2023-11-17T08:52:50.909" v="2814" actId="113"/>
          <ac:spMkLst>
            <pc:docMk/>
            <pc:sldMk cId="2523572549" sldId="672"/>
            <ac:spMk id="49" creationId="{192370CB-0212-600C-19CC-C3BC5CEFB84D}"/>
          </ac:spMkLst>
        </pc:spChg>
        <pc:spChg chg="del">
          <ac:chgData name="#KWOK CHIN YUEN#" userId="f950141c-72dc-40af-bcc3-22354dadadd6" providerId="ADAL" clId="{1B6A07BB-DC95-4F72-8F7A-2906A4C9783E}" dt="2023-11-17T08:48:03.326" v="2743" actId="478"/>
          <ac:spMkLst>
            <pc:docMk/>
            <pc:sldMk cId="2523572549" sldId="672"/>
            <ac:spMk id="52" creationId="{E3CEC7D3-940A-123A-0C56-4370F401A7DA}"/>
          </ac:spMkLst>
        </pc:spChg>
        <pc:spChg chg="add del mod">
          <ac:chgData name="#KWOK CHIN YUEN#" userId="f950141c-72dc-40af-bcc3-22354dadadd6" providerId="ADAL" clId="{1B6A07BB-DC95-4F72-8F7A-2906A4C9783E}" dt="2023-11-17T08:48:49.727" v="2758" actId="478"/>
          <ac:spMkLst>
            <pc:docMk/>
            <pc:sldMk cId="2523572549" sldId="672"/>
            <ac:spMk id="53" creationId="{3B921C20-CF03-EBA7-2A0D-722BB2CBD5A2}"/>
          </ac:spMkLst>
        </pc:spChg>
        <pc:spChg chg="add mod">
          <ac:chgData name="#KWOK CHIN YUEN#" userId="f950141c-72dc-40af-bcc3-22354dadadd6" providerId="ADAL" clId="{1B6A07BB-DC95-4F72-8F7A-2906A4C9783E}" dt="2023-11-17T08:53:24.930" v="2843" actId="1076"/>
          <ac:spMkLst>
            <pc:docMk/>
            <pc:sldMk cId="2523572549" sldId="672"/>
            <ac:spMk id="56" creationId="{A64CFCC0-3689-AE95-2155-C9654DD777B0}"/>
          </ac:spMkLst>
        </pc:spChg>
        <pc:spChg chg="del">
          <ac:chgData name="#KWOK CHIN YUEN#" userId="f950141c-72dc-40af-bcc3-22354dadadd6" providerId="ADAL" clId="{1B6A07BB-DC95-4F72-8F7A-2906A4C9783E}" dt="2023-11-17T08:48:03.326" v="2743" actId="478"/>
          <ac:spMkLst>
            <pc:docMk/>
            <pc:sldMk cId="2523572549" sldId="672"/>
            <ac:spMk id="62" creationId="{624725A9-1B17-FC4A-F7FF-5F5E8F19D2D4}"/>
          </ac:spMkLst>
        </pc:spChg>
        <pc:spChg chg="del">
          <ac:chgData name="#KWOK CHIN YUEN#" userId="f950141c-72dc-40af-bcc3-22354dadadd6" providerId="ADAL" clId="{1B6A07BB-DC95-4F72-8F7A-2906A4C9783E}" dt="2023-11-17T08:48:03.326" v="2743" actId="478"/>
          <ac:spMkLst>
            <pc:docMk/>
            <pc:sldMk cId="2523572549" sldId="672"/>
            <ac:spMk id="63" creationId="{5900D538-69B5-D68A-F35C-4B38E501700E}"/>
          </ac:spMkLst>
        </pc:spChg>
        <pc:spChg chg="del">
          <ac:chgData name="#KWOK CHIN YUEN#" userId="f950141c-72dc-40af-bcc3-22354dadadd6" providerId="ADAL" clId="{1B6A07BB-DC95-4F72-8F7A-2906A4C9783E}" dt="2023-11-17T08:48:03.326" v="2743" actId="478"/>
          <ac:spMkLst>
            <pc:docMk/>
            <pc:sldMk cId="2523572549" sldId="672"/>
            <ac:spMk id="65" creationId="{D6F8C659-6F6D-C955-64F6-DFC7A9F76A93}"/>
          </ac:spMkLst>
        </pc:spChg>
        <pc:spChg chg="mod">
          <ac:chgData name="#KWOK CHIN YUEN#" userId="f950141c-72dc-40af-bcc3-22354dadadd6" providerId="ADAL" clId="{1B6A07BB-DC95-4F72-8F7A-2906A4C9783E}" dt="2023-11-17T08:48:54.392" v="2759" actId="1076"/>
          <ac:spMkLst>
            <pc:docMk/>
            <pc:sldMk cId="2523572549" sldId="672"/>
            <ac:spMk id="97" creationId="{E9E64876-AC03-2B3D-A40E-A3576E90F5EE}"/>
          </ac:spMkLst>
        </pc:spChg>
        <pc:spChg chg="mod">
          <ac:chgData name="#KWOK CHIN YUEN#" userId="f950141c-72dc-40af-bcc3-22354dadadd6" providerId="ADAL" clId="{1B6A07BB-DC95-4F72-8F7A-2906A4C9783E}" dt="2023-11-17T08:48:54.392" v="2759" actId="1076"/>
          <ac:spMkLst>
            <pc:docMk/>
            <pc:sldMk cId="2523572549" sldId="672"/>
            <ac:spMk id="102" creationId="{4BF8FF85-7723-64E0-9727-7512B9097EAF}"/>
          </ac:spMkLst>
        </pc:spChg>
        <pc:spChg chg="mod">
          <ac:chgData name="#KWOK CHIN YUEN#" userId="f950141c-72dc-40af-bcc3-22354dadadd6" providerId="ADAL" clId="{1B6A07BB-DC95-4F72-8F7A-2906A4C9783E}" dt="2023-11-17T08:48:54.392" v="2759" actId="1076"/>
          <ac:spMkLst>
            <pc:docMk/>
            <pc:sldMk cId="2523572549" sldId="672"/>
            <ac:spMk id="103" creationId="{D8DF49B6-78F1-FC0B-390C-B03103DE41C0}"/>
          </ac:spMkLst>
        </pc:spChg>
        <pc:spChg chg="mod">
          <ac:chgData name="#KWOK CHIN YUEN#" userId="f950141c-72dc-40af-bcc3-22354dadadd6" providerId="ADAL" clId="{1B6A07BB-DC95-4F72-8F7A-2906A4C9783E}" dt="2023-11-17T08:48:54.392" v="2759" actId="1076"/>
          <ac:spMkLst>
            <pc:docMk/>
            <pc:sldMk cId="2523572549" sldId="672"/>
            <ac:spMk id="105" creationId="{26FAE999-0E5A-3F48-15F6-47A7609085BE}"/>
          </ac:spMkLst>
        </pc:spChg>
        <pc:spChg chg="mod">
          <ac:chgData name="#KWOK CHIN YUEN#" userId="f950141c-72dc-40af-bcc3-22354dadadd6" providerId="ADAL" clId="{1B6A07BB-DC95-4F72-8F7A-2906A4C9783E}" dt="2023-11-17T08:52:35.847" v="2808" actId="403"/>
          <ac:spMkLst>
            <pc:docMk/>
            <pc:sldMk cId="2523572549" sldId="672"/>
            <ac:spMk id="106" creationId="{BD208B8D-24C1-CE67-F172-7C81D799903D}"/>
          </ac:spMkLst>
        </pc:spChg>
        <pc:spChg chg="mod">
          <ac:chgData name="#KWOK CHIN YUEN#" userId="f950141c-72dc-40af-bcc3-22354dadadd6" providerId="ADAL" clId="{1B6A07BB-DC95-4F72-8F7A-2906A4C9783E}" dt="2023-11-17T08:48:54.392" v="2759" actId="1076"/>
          <ac:spMkLst>
            <pc:docMk/>
            <pc:sldMk cId="2523572549" sldId="672"/>
            <ac:spMk id="108" creationId="{00AD544E-33EC-EAF7-5BC4-482FDC6CA848}"/>
          </ac:spMkLst>
        </pc:spChg>
        <pc:spChg chg="mod">
          <ac:chgData name="#KWOK CHIN YUEN#" userId="f950141c-72dc-40af-bcc3-22354dadadd6" providerId="ADAL" clId="{1B6A07BB-DC95-4F72-8F7A-2906A4C9783E}" dt="2023-11-17T08:48:54.392" v="2759" actId="1076"/>
          <ac:spMkLst>
            <pc:docMk/>
            <pc:sldMk cId="2523572549" sldId="672"/>
            <ac:spMk id="111" creationId="{96D2BB18-FA3D-B908-989C-267F8245A2FE}"/>
          </ac:spMkLst>
        </pc:spChg>
        <pc:spChg chg="mod">
          <ac:chgData name="#KWOK CHIN YUEN#" userId="f950141c-72dc-40af-bcc3-22354dadadd6" providerId="ADAL" clId="{1B6A07BB-DC95-4F72-8F7A-2906A4C9783E}" dt="2023-11-17T08:48:54.392" v="2759" actId="1076"/>
          <ac:spMkLst>
            <pc:docMk/>
            <pc:sldMk cId="2523572549" sldId="672"/>
            <ac:spMk id="114" creationId="{A2A61391-679D-B9CD-093B-A5A5B82341A3}"/>
          </ac:spMkLst>
        </pc:spChg>
        <pc:spChg chg="del">
          <ac:chgData name="#KWOK CHIN YUEN#" userId="f950141c-72dc-40af-bcc3-22354dadadd6" providerId="ADAL" clId="{1B6A07BB-DC95-4F72-8F7A-2906A4C9783E}" dt="2023-11-17T08:48:03.326" v="2743" actId="478"/>
          <ac:spMkLst>
            <pc:docMk/>
            <pc:sldMk cId="2523572549" sldId="672"/>
            <ac:spMk id="115" creationId="{DE3281F9-B1EB-7CC1-9B4A-6A12F74211D4}"/>
          </ac:spMkLst>
        </pc:spChg>
        <pc:spChg chg="mod">
          <ac:chgData name="#KWOK CHIN YUEN#" userId="f950141c-72dc-40af-bcc3-22354dadadd6" providerId="ADAL" clId="{1B6A07BB-DC95-4F72-8F7A-2906A4C9783E}" dt="2023-11-17T09:11:00.042" v="3281" actId="1076"/>
          <ac:spMkLst>
            <pc:docMk/>
            <pc:sldMk cId="2523572549" sldId="672"/>
            <ac:spMk id="116" creationId="{83B024BD-F6ED-8BC0-4B66-2EA3A15E65B9}"/>
          </ac:spMkLst>
        </pc:spChg>
        <pc:spChg chg="del mod">
          <ac:chgData name="#KWOK CHIN YUEN#" userId="f950141c-72dc-40af-bcc3-22354dadadd6" providerId="ADAL" clId="{1B6A07BB-DC95-4F72-8F7A-2906A4C9783E}" dt="2023-11-17T09:10:51.890" v="3279" actId="478"/>
          <ac:spMkLst>
            <pc:docMk/>
            <pc:sldMk cId="2523572549" sldId="672"/>
            <ac:spMk id="117" creationId="{B28AFCA4-DC68-3B27-9309-8644A5ADFA2E}"/>
          </ac:spMkLst>
        </pc:spChg>
        <pc:grpChg chg="del">
          <ac:chgData name="#KWOK CHIN YUEN#" userId="f950141c-72dc-40af-bcc3-22354dadadd6" providerId="ADAL" clId="{1B6A07BB-DC95-4F72-8F7A-2906A4C9783E}" dt="2023-11-17T08:48:03.326" v="2743" actId="478"/>
          <ac:grpSpMkLst>
            <pc:docMk/>
            <pc:sldMk cId="2523572549" sldId="672"/>
            <ac:grpSpMk id="2" creationId="{88E765D2-9B5C-72BA-2A83-8AA34AE26944}"/>
          </ac:grpSpMkLst>
        </pc:grpChg>
        <pc:grpChg chg="add mod">
          <ac:chgData name="#KWOK CHIN YUEN#" userId="f950141c-72dc-40af-bcc3-22354dadadd6" providerId="ADAL" clId="{1B6A07BB-DC95-4F72-8F7A-2906A4C9783E}" dt="2023-11-17T08:51:38.407" v="2794" actId="1076"/>
          <ac:grpSpMkLst>
            <pc:docMk/>
            <pc:sldMk cId="2523572549" sldId="672"/>
            <ac:grpSpMk id="17" creationId="{494FAC58-F5C0-F3D2-8728-E69DC1B0DAB4}"/>
          </ac:grpSpMkLst>
        </pc:grpChg>
        <pc:grpChg chg="del">
          <ac:chgData name="#KWOK CHIN YUEN#" userId="f950141c-72dc-40af-bcc3-22354dadadd6" providerId="ADAL" clId="{1B6A07BB-DC95-4F72-8F7A-2906A4C9783E}" dt="2023-11-17T08:48:03.326" v="2743" actId="478"/>
          <ac:grpSpMkLst>
            <pc:docMk/>
            <pc:sldMk cId="2523572549" sldId="672"/>
            <ac:grpSpMk id="19" creationId="{6B9A460A-FFA0-D42A-CA39-5C15406B6A9A}"/>
          </ac:grpSpMkLst>
        </pc:grpChg>
        <pc:grpChg chg="add mod">
          <ac:chgData name="#KWOK CHIN YUEN#" userId="f950141c-72dc-40af-bcc3-22354dadadd6" providerId="ADAL" clId="{1B6A07BB-DC95-4F72-8F7A-2906A4C9783E}" dt="2023-11-17T08:51:38.407" v="2794" actId="1076"/>
          <ac:grpSpMkLst>
            <pc:docMk/>
            <pc:sldMk cId="2523572549" sldId="672"/>
            <ac:grpSpMk id="29" creationId="{18B268D0-1094-B754-CBD9-6345D836AFEC}"/>
          </ac:grpSpMkLst>
        </pc:grpChg>
        <pc:grpChg chg="mod">
          <ac:chgData name="#KWOK CHIN YUEN#" userId="f950141c-72dc-40af-bcc3-22354dadadd6" providerId="ADAL" clId="{1B6A07BB-DC95-4F72-8F7A-2906A4C9783E}" dt="2023-11-17T08:48:54.392" v="2759" actId="1076"/>
          <ac:grpSpMkLst>
            <pc:docMk/>
            <pc:sldMk cId="2523572549" sldId="672"/>
            <ac:grpSpMk id="89" creationId="{D9DFF0CF-7484-AD84-6E07-AE81C57D1C2C}"/>
          </ac:grpSpMkLst>
        </pc:grpChg>
        <pc:grpChg chg="mod">
          <ac:chgData name="#KWOK CHIN YUEN#" userId="f950141c-72dc-40af-bcc3-22354dadadd6" providerId="ADAL" clId="{1B6A07BB-DC95-4F72-8F7A-2906A4C9783E}" dt="2023-11-17T08:48:54.392" v="2759" actId="1076"/>
          <ac:grpSpMkLst>
            <pc:docMk/>
            <pc:sldMk cId="2523572549" sldId="672"/>
            <ac:grpSpMk id="98" creationId="{0D89B665-5E89-8CED-0196-8E4F7E0E7428}"/>
          </ac:grpSpMkLst>
        </pc:grpChg>
        <pc:inkChg chg="mod">
          <ac:chgData name="#KWOK CHIN YUEN#" userId="f950141c-72dc-40af-bcc3-22354dadadd6" providerId="ADAL" clId="{1B6A07BB-DC95-4F72-8F7A-2906A4C9783E}" dt="2023-11-17T08:51:19.938" v="2788"/>
          <ac:inkMkLst>
            <pc:docMk/>
            <pc:sldMk cId="2523572549" sldId="672"/>
            <ac:inkMk id="24" creationId="{60810580-EC81-C014-5D8C-5FD508A8E5A7}"/>
          </ac:inkMkLst>
        </pc:inkChg>
        <pc:inkChg chg="mod">
          <ac:chgData name="#KWOK CHIN YUEN#" userId="f950141c-72dc-40af-bcc3-22354dadadd6" providerId="ADAL" clId="{1B6A07BB-DC95-4F72-8F7A-2906A4C9783E}" dt="2023-11-17T08:51:19.938" v="2788"/>
          <ac:inkMkLst>
            <pc:docMk/>
            <pc:sldMk cId="2523572549" sldId="672"/>
            <ac:inkMk id="25" creationId="{D82080D1-69AA-281B-8671-6F356ED5C79D}"/>
          </ac:inkMkLst>
        </pc:inkChg>
        <pc:inkChg chg="mod">
          <ac:chgData name="#KWOK CHIN YUEN#" userId="f950141c-72dc-40af-bcc3-22354dadadd6" providerId="ADAL" clId="{1B6A07BB-DC95-4F72-8F7A-2906A4C9783E}" dt="2023-11-17T08:51:19.938" v="2788"/>
          <ac:inkMkLst>
            <pc:docMk/>
            <pc:sldMk cId="2523572549" sldId="672"/>
            <ac:inkMk id="26" creationId="{6B70FE80-211C-5FFF-FDF9-263DF0D45DA3}"/>
          </ac:inkMkLst>
        </pc:inkChg>
        <pc:cxnChg chg="add mod">
          <ac:chgData name="#KWOK CHIN YUEN#" userId="f950141c-72dc-40af-bcc3-22354dadadd6" providerId="ADAL" clId="{1B6A07BB-DC95-4F72-8F7A-2906A4C9783E}" dt="2023-11-17T08:51:03.788" v="2786"/>
          <ac:cxnSpMkLst>
            <pc:docMk/>
            <pc:sldMk cId="2523572549" sldId="672"/>
            <ac:cxnSpMk id="5" creationId="{79D65B68-89DF-6F58-8403-DCC32E8FE49D}"/>
          </ac:cxnSpMkLst>
        </pc:cxnChg>
        <pc:cxnChg chg="add mod">
          <ac:chgData name="#KWOK CHIN YUEN#" userId="f950141c-72dc-40af-bcc3-22354dadadd6" providerId="ADAL" clId="{1B6A07BB-DC95-4F72-8F7A-2906A4C9783E}" dt="2023-11-17T08:51:15.130" v="2787"/>
          <ac:cxnSpMkLst>
            <pc:docMk/>
            <pc:sldMk cId="2523572549" sldId="672"/>
            <ac:cxnSpMk id="16" creationId="{BD7FF2F9-4C56-8775-EB0E-0704C3A82656}"/>
          </ac:cxnSpMkLst>
        </pc:cxnChg>
        <pc:cxnChg chg="mod">
          <ac:chgData name="#KWOK CHIN YUEN#" userId="f950141c-72dc-40af-bcc3-22354dadadd6" providerId="ADAL" clId="{1B6A07BB-DC95-4F72-8F7A-2906A4C9783E}" dt="2023-11-17T08:51:19.938" v="2788"/>
          <ac:cxnSpMkLst>
            <pc:docMk/>
            <pc:sldMk cId="2523572549" sldId="672"/>
            <ac:cxnSpMk id="18" creationId="{BB8D2084-544E-F23D-09B3-85F7C835154F}"/>
          </ac:cxnSpMkLst>
        </pc:cxnChg>
        <pc:cxnChg chg="mod">
          <ac:chgData name="#KWOK CHIN YUEN#" userId="f950141c-72dc-40af-bcc3-22354dadadd6" providerId="ADAL" clId="{1B6A07BB-DC95-4F72-8F7A-2906A4C9783E}" dt="2023-11-17T08:51:19.938" v="2788"/>
          <ac:cxnSpMkLst>
            <pc:docMk/>
            <pc:sldMk cId="2523572549" sldId="672"/>
            <ac:cxnSpMk id="21" creationId="{A12976D3-860D-EABE-A499-D1A698F18C67}"/>
          </ac:cxnSpMkLst>
        </pc:cxnChg>
        <pc:cxnChg chg="del mod">
          <ac:chgData name="#KWOK CHIN YUEN#" userId="f950141c-72dc-40af-bcc3-22354dadadd6" providerId="ADAL" clId="{1B6A07BB-DC95-4F72-8F7A-2906A4C9783E}" dt="2023-11-17T08:48:03.326" v="2743" actId="478"/>
          <ac:cxnSpMkLst>
            <pc:docMk/>
            <pc:sldMk cId="2523572549" sldId="672"/>
            <ac:cxnSpMk id="23" creationId="{756DA8B9-3056-05E4-7699-0CD2A0FF4FCC}"/>
          </ac:cxnSpMkLst>
        </pc:cxnChg>
        <pc:cxnChg chg="add mod">
          <ac:chgData name="#KWOK CHIN YUEN#" userId="f950141c-72dc-40af-bcc3-22354dadadd6" providerId="ADAL" clId="{1B6A07BB-DC95-4F72-8F7A-2906A4C9783E}" dt="2023-11-17T08:51:38.407" v="2794" actId="1076"/>
          <ac:cxnSpMkLst>
            <pc:docMk/>
            <pc:sldMk cId="2523572549" sldId="672"/>
            <ac:cxnSpMk id="33" creationId="{F832BDB8-EE89-4C22-CAC1-D618E662B0D4}"/>
          </ac:cxnSpMkLst>
        </pc:cxnChg>
        <pc:cxnChg chg="add mod">
          <ac:chgData name="#KWOK CHIN YUEN#" userId="f950141c-72dc-40af-bcc3-22354dadadd6" providerId="ADAL" clId="{1B6A07BB-DC95-4F72-8F7A-2906A4C9783E}" dt="2023-11-17T08:51:38.407" v="2794" actId="1076"/>
          <ac:cxnSpMkLst>
            <pc:docMk/>
            <pc:sldMk cId="2523572549" sldId="672"/>
            <ac:cxnSpMk id="35" creationId="{C8F629E8-FCA2-5ED1-54C6-74A5A25CC169}"/>
          </ac:cxnSpMkLst>
        </pc:cxnChg>
        <pc:cxnChg chg="add mod">
          <ac:chgData name="#KWOK CHIN YUEN#" userId="f950141c-72dc-40af-bcc3-22354dadadd6" providerId="ADAL" clId="{1B6A07BB-DC95-4F72-8F7A-2906A4C9783E}" dt="2023-11-17T08:51:38.407" v="2794" actId="1076"/>
          <ac:cxnSpMkLst>
            <pc:docMk/>
            <pc:sldMk cId="2523572549" sldId="672"/>
            <ac:cxnSpMk id="37" creationId="{9E432557-5C51-3136-E0EB-55B20F4EB7D6}"/>
          </ac:cxnSpMkLst>
        </pc:cxnChg>
        <pc:cxnChg chg="add mod">
          <ac:chgData name="#KWOK CHIN YUEN#" userId="f950141c-72dc-40af-bcc3-22354dadadd6" providerId="ADAL" clId="{1B6A07BB-DC95-4F72-8F7A-2906A4C9783E}" dt="2023-11-17T08:53:03.854" v="2816" actId="14100"/>
          <ac:cxnSpMkLst>
            <pc:docMk/>
            <pc:sldMk cId="2523572549" sldId="672"/>
            <ac:cxnSpMk id="43" creationId="{5608B725-99E9-AA1D-AD42-A01BAEC17E89}"/>
          </ac:cxnSpMkLst>
        </pc:cxnChg>
        <pc:cxnChg chg="del">
          <ac:chgData name="#KWOK CHIN YUEN#" userId="f950141c-72dc-40af-bcc3-22354dadadd6" providerId="ADAL" clId="{1B6A07BB-DC95-4F72-8F7A-2906A4C9783E}" dt="2023-11-17T08:48:03.326" v="2743" actId="478"/>
          <ac:cxnSpMkLst>
            <pc:docMk/>
            <pc:sldMk cId="2523572549" sldId="672"/>
            <ac:cxnSpMk id="51" creationId="{1C147B47-D61E-5C33-DF00-AA528823C9BC}"/>
          </ac:cxnSpMkLst>
        </pc:cxnChg>
        <pc:cxnChg chg="del">
          <ac:chgData name="#KWOK CHIN YUEN#" userId="f950141c-72dc-40af-bcc3-22354dadadd6" providerId="ADAL" clId="{1B6A07BB-DC95-4F72-8F7A-2906A4C9783E}" dt="2023-11-17T08:48:03.326" v="2743" actId="478"/>
          <ac:cxnSpMkLst>
            <pc:docMk/>
            <pc:sldMk cId="2523572549" sldId="672"/>
            <ac:cxnSpMk id="54" creationId="{8EB5156E-2EF9-EE5D-646E-0B4821D17B2E}"/>
          </ac:cxnSpMkLst>
        </pc:cxnChg>
        <pc:cxnChg chg="mod">
          <ac:chgData name="#KWOK CHIN YUEN#" userId="f950141c-72dc-40af-bcc3-22354dadadd6" providerId="ADAL" clId="{1B6A07BB-DC95-4F72-8F7A-2906A4C9783E}" dt="2023-11-17T08:48:54.392" v="2759" actId="1076"/>
          <ac:cxnSpMkLst>
            <pc:docMk/>
            <pc:sldMk cId="2523572549" sldId="672"/>
            <ac:cxnSpMk id="101" creationId="{54CF220E-316D-DA5B-65BB-E7201CBC87AF}"/>
          </ac:cxnSpMkLst>
        </pc:cxnChg>
        <pc:cxnChg chg="mod">
          <ac:chgData name="#KWOK CHIN YUEN#" userId="f950141c-72dc-40af-bcc3-22354dadadd6" providerId="ADAL" clId="{1B6A07BB-DC95-4F72-8F7A-2906A4C9783E}" dt="2023-11-17T08:48:54.392" v="2759" actId="1076"/>
          <ac:cxnSpMkLst>
            <pc:docMk/>
            <pc:sldMk cId="2523572549" sldId="672"/>
            <ac:cxnSpMk id="104" creationId="{B718A568-769C-862F-9F5B-DFD240B7CD88}"/>
          </ac:cxnSpMkLst>
        </pc:cxnChg>
        <pc:cxnChg chg="mod">
          <ac:chgData name="#KWOK CHIN YUEN#" userId="f950141c-72dc-40af-bcc3-22354dadadd6" providerId="ADAL" clId="{1B6A07BB-DC95-4F72-8F7A-2906A4C9783E}" dt="2023-11-17T08:48:54.392" v="2759" actId="1076"/>
          <ac:cxnSpMkLst>
            <pc:docMk/>
            <pc:sldMk cId="2523572549" sldId="672"/>
            <ac:cxnSpMk id="107" creationId="{14429AF6-D600-1DE6-CE8D-A5679AAFC326}"/>
          </ac:cxnSpMkLst>
        </pc:cxnChg>
        <pc:cxnChg chg="del mod">
          <ac:chgData name="#KWOK CHIN YUEN#" userId="f950141c-72dc-40af-bcc3-22354dadadd6" providerId="ADAL" clId="{1B6A07BB-DC95-4F72-8F7A-2906A4C9783E}" dt="2023-11-17T08:48:49.727" v="2758" actId="478"/>
          <ac:cxnSpMkLst>
            <pc:docMk/>
            <pc:sldMk cId="2523572549" sldId="672"/>
            <ac:cxnSpMk id="113" creationId="{8DDBCBCA-111B-5ADD-8B9D-AB6743066BB3}"/>
          </ac:cxnSpMkLst>
        </pc:cxnChg>
      </pc:sldChg>
      <pc:sldChg chg="add del">
        <pc:chgData name="#KWOK CHIN YUEN#" userId="f950141c-72dc-40af-bcc3-22354dadadd6" providerId="ADAL" clId="{1B6A07BB-DC95-4F72-8F7A-2906A4C9783E}" dt="2023-11-17T08:47:52.739" v="2741" actId="47"/>
        <pc:sldMkLst>
          <pc:docMk/>
          <pc:sldMk cId="4217699574" sldId="672"/>
        </pc:sldMkLst>
      </pc:sldChg>
      <pc:sldChg chg="addSp delSp modSp new mod">
        <pc:chgData name="#KWOK CHIN YUEN#" userId="f950141c-72dc-40af-bcc3-22354dadadd6" providerId="ADAL" clId="{1B6A07BB-DC95-4F72-8F7A-2906A4C9783E}" dt="2023-11-17T11:49:34.481" v="4544" actId="14100"/>
        <pc:sldMkLst>
          <pc:docMk/>
          <pc:sldMk cId="1132514526" sldId="673"/>
        </pc:sldMkLst>
        <pc:spChg chg="del">
          <ac:chgData name="#KWOK CHIN YUEN#" userId="f950141c-72dc-40af-bcc3-22354dadadd6" providerId="ADAL" clId="{1B6A07BB-DC95-4F72-8F7A-2906A4C9783E}" dt="2023-11-17T09:37:33.290" v="3288" actId="478"/>
          <ac:spMkLst>
            <pc:docMk/>
            <pc:sldMk cId="1132514526" sldId="673"/>
            <ac:spMk id="2" creationId="{62DF6DD3-AAFC-0761-33A6-9702452FEA10}"/>
          </ac:spMkLst>
        </pc:spChg>
        <pc:spChg chg="del">
          <ac:chgData name="#KWOK CHIN YUEN#" userId="f950141c-72dc-40af-bcc3-22354dadadd6" providerId="ADAL" clId="{1B6A07BB-DC95-4F72-8F7A-2906A4C9783E}" dt="2023-11-17T09:37:33.290" v="3288" actId="478"/>
          <ac:spMkLst>
            <pc:docMk/>
            <pc:sldMk cId="1132514526" sldId="673"/>
            <ac:spMk id="3" creationId="{8BBA2AB0-D5CB-CE8F-ACA1-12DED877D7C3}"/>
          </ac:spMkLst>
        </pc:spChg>
        <pc:spChg chg="add del mod">
          <ac:chgData name="#KWOK CHIN YUEN#" userId="f950141c-72dc-40af-bcc3-22354dadadd6" providerId="ADAL" clId="{1B6A07BB-DC95-4F72-8F7A-2906A4C9783E}" dt="2023-11-17T09:37:38.525" v="3290"/>
          <ac:spMkLst>
            <pc:docMk/>
            <pc:sldMk cId="1132514526" sldId="673"/>
            <ac:spMk id="5" creationId="{D8CFC045-41AF-6093-EB65-F366B3FBC51B}"/>
          </ac:spMkLst>
        </pc:spChg>
        <pc:spChg chg="add del mod">
          <ac:chgData name="#KWOK CHIN YUEN#" userId="f950141c-72dc-40af-bcc3-22354dadadd6" providerId="ADAL" clId="{1B6A07BB-DC95-4F72-8F7A-2906A4C9783E}" dt="2023-11-17T09:37:38.525" v="3290"/>
          <ac:spMkLst>
            <pc:docMk/>
            <pc:sldMk cId="1132514526" sldId="673"/>
            <ac:spMk id="6" creationId="{E1E822B9-B4EB-87DE-AC52-1CB72E3B20C2}"/>
          </ac:spMkLst>
        </pc:spChg>
        <pc:spChg chg="add mod">
          <ac:chgData name="#KWOK CHIN YUEN#" userId="f950141c-72dc-40af-bcc3-22354dadadd6" providerId="ADAL" clId="{1B6A07BB-DC95-4F72-8F7A-2906A4C9783E}" dt="2023-11-17T11:49:34.481" v="4544" actId="14100"/>
          <ac:spMkLst>
            <pc:docMk/>
            <pc:sldMk cId="1132514526" sldId="673"/>
            <ac:spMk id="7" creationId="{34161F6C-D672-16CB-E45B-AD4E94FB25DA}"/>
          </ac:spMkLst>
        </pc:spChg>
        <pc:spChg chg="add mod">
          <ac:chgData name="#KWOK CHIN YUEN#" userId="f950141c-72dc-40af-bcc3-22354dadadd6" providerId="ADAL" clId="{1B6A07BB-DC95-4F72-8F7A-2906A4C9783E}" dt="2023-11-17T11:49:19.451" v="4542" actId="1035"/>
          <ac:spMkLst>
            <pc:docMk/>
            <pc:sldMk cId="1132514526" sldId="673"/>
            <ac:spMk id="8" creationId="{E2F910B2-6D4B-D24F-9581-93DDAAD57202}"/>
          </ac:spMkLst>
        </pc:spChg>
        <pc:spChg chg="add mod">
          <ac:chgData name="#KWOK CHIN YUEN#" userId="f950141c-72dc-40af-bcc3-22354dadadd6" providerId="ADAL" clId="{1B6A07BB-DC95-4F72-8F7A-2906A4C9783E}" dt="2023-11-17T11:48:19.478" v="4526" actId="1076"/>
          <ac:spMkLst>
            <pc:docMk/>
            <pc:sldMk cId="1132514526" sldId="673"/>
            <ac:spMk id="15" creationId="{374DAE37-C35E-DA4D-BADA-069F1DDF6992}"/>
          </ac:spMkLst>
        </pc:spChg>
        <pc:spChg chg="add del mod">
          <ac:chgData name="#KWOK CHIN YUEN#" userId="f950141c-72dc-40af-bcc3-22354dadadd6" providerId="ADAL" clId="{1B6A07BB-DC95-4F72-8F7A-2906A4C9783E}" dt="2023-11-17T11:48:07.034" v="4524" actId="478"/>
          <ac:spMkLst>
            <pc:docMk/>
            <pc:sldMk cId="1132514526" sldId="673"/>
            <ac:spMk id="16" creationId="{D017F8F0-F267-1D19-F4E8-6C07B4A9BB00}"/>
          </ac:spMkLst>
        </pc:spChg>
        <pc:picChg chg="add del mod">
          <ac:chgData name="#KWOK CHIN YUEN#" userId="f950141c-72dc-40af-bcc3-22354dadadd6" providerId="ADAL" clId="{1B6A07BB-DC95-4F72-8F7A-2906A4C9783E}" dt="2023-11-17T09:40:35.394" v="3365" actId="478"/>
          <ac:picMkLst>
            <pc:docMk/>
            <pc:sldMk cId="1132514526" sldId="673"/>
            <ac:picMk id="10" creationId="{8121A70E-B22F-8028-8F40-378C21046901}"/>
          </ac:picMkLst>
        </pc:picChg>
        <pc:picChg chg="add mod">
          <ac:chgData name="#KWOK CHIN YUEN#" userId="f950141c-72dc-40af-bcc3-22354dadadd6" providerId="ADAL" clId="{1B6A07BB-DC95-4F72-8F7A-2906A4C9783E}" dt="2023-11-17T11:48:16.841" v="4525" actId="1076"/>
          <ac:picMkLst>
            <pc:docMk/>
            <pc:sldMk cId="1132514526" sldId="673"/>
            <ac:picMk id="12" creationId="{578667E8-9CA1-7A84-6236-3CDFB9BE93B5}"/>
          </ac:picMkLst>
        </pc:picChg>
        <pc:picChg chg="add del mod">
          <ac:chgData name="#KWOK CHIN YUEN#" userId="f950141c-72dc-40af-bcc3-22354dadadd6" providerId="ADAL" clId="{1B6A07BB-DC95-4F72-8F7A-2906A4C9783E}" dt="2023-11-17T11:48:07.034" v="4524" actId="478"/>
          <ac:picMkLst>
            <pc:docMk/>
            <pc:sldMk cId="1132514526" sldId="673"/>
            <ac:picMk id="14" creationId="{2AB1F0D8-65BF-53EF-7E81-D8CB0A18536D}"/>
          </ac:picMkLst>
        </pc:picChg>
      </pc:sldChg>
      <pc:sldChg chg="addSp delSp modSp add mod">
        <pc:chgData name="#KWOK CHIN YUEN#" userId="f950141c-72dc-40af-bcc3-22354dadadd6" providerId="ADAL" clId="{1B6A07BB-DC95-4F72-8F7A-2906A4C9783E}" dt="2023-11-17T12:10:26.351" v="4625" actId="20577"/>
        <pc:sldMkLst>
          <pc:docMk/>
          <pc:sldMk cId="1410538305" sldId="674"/>
        </pc:sldMkLst>
        <pc:spChg chg="mod">
          <ac:chgData name="#KWOK CHIN YUEN#" userId="f950141c-72dc-40af-bcc3-22354dadadd6" providerId="ADAL" clId="{1B6A07BB-DC95-4F72-8F7A-2906A4C9783E}" dt="2023-11-17T12:10:26.351" v="4625" actId="20577"/>
          <ac:spMkLst>
            <pc:docMk/>
            <pc:sldMk cId="1410538305" sldId="674"/>
            <ac:spMk id="3" creationId="{00000000-0000-0000-0000-000000000000}"/>
          </ac:spMkLst>
        </pc:spChg>
        <pc:spChg chg="add mod">
          <ac:chgData name="#KWOK CHIN YUEN#" userId="f950141c-72dc-40af-bcc3-22354dadadd6" providerId="ADAL" clId="{1B6A07BB-DC95-4F72-8F7A-2906A4C9783E}" dt="2023-11-17T11:07:44.781" v="4078" actId="1076"/>
          <ac:spMkLst>
            <pc:docMk/>
            <pc:sldMk cId="1410538305" sldId="674"/>
            <ac:spMk id="5" creationId="{CD2DA3AB-1AAF-BC3F-2B52-1C10C8B42BF0}"/>
          </ac:spMkLst>
        </pc:spChg>
        <pc:spChg chg="add mod">
          <ac:chgData name="#KWOK CHIN YUEN#" userId="f950141c-72dc-40af-bcc3-22354dadadd6" providerId="ADAL" clId="{1B6A07BB-DC95-4F72-8F7A-2906A4C9783E}" dt="2023-11-17T11:07:44.781" v="4078" actId="1076"/>
          <ac:spMkLst>
            <pc:docMk/>
            <pc:sldMk cId="1410538305" sldId="674"/>
            <ac:spMk id="8" creationId="{D1315222-C693-8DF3-64CC-40C50C94F639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9" creationId="{FB00C600-D1B6-5B21-F2B3-13B895158623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10" creationId="{7E92A01C-1CE8-4E66-990C-D78C4677D46B}"/>
          </ac:spMkLst>
        </pc:spChg>
        <pc:spChg chg="add mod">
          <ac:chgData name="#KWOK CHIN YUEN#" userId="f950141c-72dc-40af-bcc3-22354dadadd6" providerId="ADAL" clId="{1B6A07BB-DC95-4F72-8F7A-2906A4C9783E}" dt="2023-11-17T11:07:44.781" v="4078" actId="1076"/>
          <ac:spMkLst>
            <pc:docMk/>
            <pc:sldMk cId="1410538305" sldId="674"/>
            <ac:spMk id="12" creationId="{EE0EF11C-3689-B462-AC3E-A99C0C2620F2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16" creationId="{802554FB-B318-43B6-0E8C-6778795EB9D1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17" creationId="{77AAA18C-C8AB-AAD0-5A18-4F56CEC64052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18" creationId="{7EC16F0B-2696-E5BE-242F-8CF7FCBA79D9}"/>
          </ac:spMkLst>
        </pc:spChg>
        <pc:spChg chg="add mod">
          <ac:chgData name="#KWOK CHIN YUEN#" userId="f950141c-72dc-40af-bcc3-22354dadadd6" providerId="ADAL" clId="{1B6A07BB-DC95-4F72-8F7A-2906A4C9783E}" dt="2023-11-17T11:07:44.781" v="4078" actId="1076"/>
          <ac:spMkLst>
            <pc:docMk/>
            <pc:sldMk cId="1410538305" sldId="674"/>
            <ac:spMk id="19" creationId="{65FFD844-517D-832B-E9C8-B60D6CCFBB71}"/>
          </ac:spMkLst>
        </pc:spChg>
        <pc:spChg chg="add mod">
          <ac:chgData name="#KWOK CHIN YUEN#" userId="f950141c-72dc-40af-bcc3-22354dadadd6" providerId="ADAL" clId="{1B6A07BB-DC95-4F72-8F7A-2906A4C9783E}" dt="2023-11-17T11:07:44.781" v="4078" actId="1076"/>
          <ac:spMkLst>
            <pc:docMk/>
            <pc:sldMk cId="1410538305" sldId="674"/>
            <ac:spMk id="23" creationId="{CB49E6CB-B837-3AAD-F6F8-3C97713937B5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27" creationId="{F7D93815-2A42-74DF-D65D-8B7470D6E854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28" creationId="{A571F059-CC83-10DD-023D-4B73DAD481C3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29" creationId="{7040E1CB-46C4-3F3D-C138-62996A594D66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30" creationId="{7623B057-66BD-A1BC-605E-D7827A9A5D1F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31" creationId="{97911074-3D5D-6BEF-30BF-CCA13B55C12F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32" creationId="{ADEFF6BE-3AD0-1031-5245-B7860EB4939C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33" creationId="{8EAAD1E1-867D-47F3-45D9-B97DE0B33562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34" creationId="{68B72DDE-F667-CB5A-90FF-B6A6C46CF0CF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35" creationId="{4777B94D-5255-1EC5-0182-C562885572BB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36" creationId="{778B694C-9071-8CF5-115A-A0B1F19CB25A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37" creationId="{B68B5450-8001-C333-2FE2-0F992DDEB7AF}"/>
          </ac:spMkLst>
        </pc:spChg>
        <pc:spChg chg="add mod">
          <ac:chgData name="#KWOK CHIN YUEN#" userId="f950141c-72dc-40af-bcc3-22354dadadd6" providerId="ADAL" clId="{1B6A07BB-DC95-4F72-8F7A-2906A4C9783E}" dt="2023-11-17T11:08:03.861" v="4079" actId="404"/>
          <ac:spMkLst>
            <pc:docMk/>
            <pc:sldMk cId="1410538305" sldId="674"/>
            <ac:spMk id="38" creationId="{A0F7FBB2-DE15-AE40-FEBB-EC128AE2A171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45" creationId="{E1C158A8-0875-7E38-2A26-4F3F4B0F73CE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49" creationId="{4397F52D-B26A-69D3-76C7-CA0C4E4359BD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50" creationId="{BCFDE7BA-6C42-4FE9-0FA4-332002D20168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51" creationId="{A505FFBB-3A05-19AD-A86E-4D31788D17AA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52" creationId="{5120759C-DB4F-699F-3C43-9E4870778028}"/>
          </ac:spMkLst>
        </pc:spChg>
        <pc:spChg chg="del">
          <ac:chgData name="#KWOK CHIN YUEN#" userId="f950141c-72dc-40af-bcc3-22354dadadd6" providerId="ADAL" clId="{1B6A07BB-DC95-4F72-8F7A-2906A4C9783E}" dt="2023-11-17T09:42:44.581" v="3429" actId="478"/>
          <ac:spMkLst>
            <pc:docMk/>
            <pc:sldMk cId="1410538305" sldId="674"/>
            <ac:spMk id="53" creationId="{D6E1B331-97D6-553A-7409-946AF8B20A19}"/>
          </ac:spMkLst>
        </pc:spChg>
        <pc:graphicFrameChg chg="add mod modGraphic">
          <ac:chgData name="#KWOK CHIN YUEN#" userId="f950141c-72dc-40af-bcc3-22354dadadd6" providerId="ADAL" clId="{1B6A07BB-DC95-4F72-8F7A-2906A4C9783E}" dt="2023-11-17T11:07:38.072" v="4077" actId="1076"/>
          <ac:graphicFrameMkLst>
            <pc:docMk/>
            <pc:sldMk cId="1410538305" sldId="674"/>
            <ac:graphicFrameMk id="4" creationId="{6BDB2350-AAB9-04EA-2DB9-771542815D26}"/>
          </ac:graphicFrameMkLst>
        </pc:graphicFrameChg>
        <pc:inkChg chg="del">
          <ac:chgData name="#KWOK CHIN YUEN#" userId="f950141c-72dc-40af-bcc3-22354dadadd6" providerId="ADAL" clId="{1B6A07BB-DC95-4F72-8F7A-2906A4C9783E}" dt="2023-11-17T09:42:44.581" v="3429" actId="478"/>
          <ac:inkMkLst>
            <pc:docMk/>
            <pc:sldMk cId="1410538305" sldId="674"/>
            <ac:inkMk id="13" creationId="{6D409ABB-AD39-D9CE-E88D-6686905B4580}"/>
          </ac:inkMkLst>
        </pc:inkChg>
        <pc:inkChg chg="del">
          <ac:chgData name="#KWOK CHIN YUEN#" userId="f950141c-72dc-40af-bcc3-22354dadadd6" providerId="ADAL" clId="{1B6A07BB-DC95-4F72-8F7A-2906A4C9783E}" dt="2023-11-17T09:42:44.581" v="3429" actId="478"/>
          <ac:inkMkLst>
            <pc:docMk/>
            <pc:sldMk cId="1410538305" sldId="674"/>
            <ac:inkMk id="14" creationId="{923F0493-03CB-8CA7-7E97-F7EBD391A461}"/>
          </ac:inkMkLst>
        </pc:inkChg>
        <pc:inkChg chg="del">
          <ac:chgData name="#KWOK CHIN YUEN#" userId="f950141c-72dc-40af-bcc3-22354dadadd6" providerId="ADAL" clId="{1B6A07BB-DC95-4F72-8F7A-2906A4C9783E}" dt="2023-11-17T09:42:44.581" v="3429" actId="478"/>
          <ac:inkMkLst>
            <pc:docMk/>
            <pc:sldMk cId="1410538305" sldId="674"/>
            <ac:inkMk id="15" creationId="{3D61EEB0-65FA-A85E-33A3-9E095447EC29}"/>
          </ac:inkMkLst>
        </pc:inkChg>
        <pc:cxnChg chg="del">
          <ac:chgData name="#KWOK CHIN YUEN#" userId="f950141c-72dc-40af-bcc3-22354dadadd6" providerId="ADAL" clId="{1B6A07BB-DC95-4F72-8F7A-2906A4C9783E}" dt="2023-11-17T09:42:44.581" v="3429" actId="478"/>
          <ac:cxnSpMkLst>
            <pc:docMk/>
            <pc:sldMk cId="1410538305" sldId="674"/>
            <ac:cxnSpMk id="6" creationId="{5B064A74-F07C-6F5D-E0B9-7BFA3B45BD61}"/>
          </ac:cxnSpMkLst>
        </pc:cxnChg>
        <pc:cxnChg chg="del">
          <ac:chgData name="#KWOK CHIN YUEN#" userId="f950141c-72dc-40af-bcc3-22354dadadd6" providerId="ADAL" clId="{1B6A07BB-DC95-4F72-8F7A-2906A4C9783E}" dt="2023-11-17T09:42:44.581" v="3429" actId="478"/>
          <ac:cxnSpMkLst>
            <pc:docMk/>
            <pc:sldMk cId="1410538305" sldId="674"/>
            <ac:cxnSpMk id="7" creationId="{72B226CB-86E4-5A87-8EEC-CDB9155912C5}"/>
          </ac:cxnSpMkLst>
        </pc:cxnChg>
        <pc:cxnChg chg="del mod">
          <ac:chgData name="#KWOK CHIN YUEN#" userId="f950141c-72dc-40af-bcc3-22354dadadd6" providerId="ADAL" clId="{1B6A07BB-DC95-4F72-8F7A-2906A4C9783E}" dt="2023-11-17T09:42:44.581" v="3429" actId="478"/>
          <ac:cxnSpMkLst>
            <pc:docMk/>
            <pc:sldMk cId="1410538305" sldId="674"/>
            <ac:cxnSpMk id="21" creationId="{5672FBEB-6BAA-633F-6E48-2E64B0DAA28F}"/>
          </ac:cxnSpMkLst>
        </pc:cxnChg>
        <pc:cxnChg chg="del">
          <ac:chgData name="#KWOK CHIN YUEN#" userId="f950141c-72dc-40af-bcc3-22354dadadd6" providerId="ADAL" clId="{1B6A07BB-DC95-4F72-8F7A-2906A4C9783E}" dt="2023-11-17T09:42:44.581" v="3429" actId="478"/>
          <ac:cxnSpMkLst>
            <pc:docMk/>
            <pc:sldMk cId="1410538305" sldId="674"/>
            <ac:cxnSpMk id="22" creationId="{11B9366B-132B-9294-8765-3F87A14B537F}"/>
          </ac:cxnSpMkLst>
        </pc:cxnChg>
        <pc:cxnChg chg="del">
          <ac:chgData name="#KWOK CHIN YUEN#" userId="f950141c-72dc-40af-bcc3-22354dadadd6" providerId="ADAL" clId="{1B6A07BB-DC95-4F72-8F7A-2906A4C9783E}" dt="2023-11-17T09:42:44.581" v="3429" actId="478"/>
          <ac:cxnSpMkLst>
            <pc:docMk/>
            <pc:sldMk cId="1410538305" sldId="674"/>
            <ac:cxnSpMk id="24" creationId="{DAD4F0DF-355A-F140-3A2F-6855194F88AA}"/>
          </ac:cxnSpMkLst>
        </pc:cxnChg>
        <pc:cxnChg chg="del">
          <ac:chgData name="#KWOK CHIN YUEN#" userId="f950141c-72dc-40af-bcc3-22354dadadd6" providerId="ADAL" clId="{1B6A07BB-DC95-4F72-8F7A-2906A4C9783E}" dt="2023-11-17T09:42:44.581" v="3429" actId="478"/>
          <ac:cxnSpMkLst>
            <pc:docMk/>
            <pc:sldMk cId="1410538305" sldId="674"/>
            <ac:cxnSpMk id="25" creationId="{C89A95DE-A6FB-5A00-AFE7-D5C54CEAF02C}"/>
          </ac:cxnSpMkLst>
        </pc:cxnChg>
        <pc:cxnChg chg="del">
          <ac:chgData name="#KWOK CHIN YUEN#" userId="f950141c-72dc-40af-bcc3-22354dadadd6" providerId="ADAL" clId="{1B6A07BB-DC95-4F72-8F7A-2906A4C9783E}" dt="2023-11-17T09:42:44.581" v="3429" actId="478"/>
          <ac:cxnSpMkLst>
            <pc:docMk/>
            <pc:sldMk cId="1410538305" sldId="674"/>
            <ac:cxnSpMk id="26" creationId="{610C8ADD-CE22-D9D8-546A-785FE4ECFE98}"/>
          </ac:cxnSpMkLst>
        </pc:cxnChg>
        <pc:cxnChg chg="del">
          <ac:chgData name="#KWOK CHIN YUEN#" userId="f950141c-72dc-40af-bcc3-22354dadadd6" providerId="ADAL" clId="{1B6A07BB-DC95-4F72-8F7A-2906A4C9783E}" dt="2023-11-17T09:42:44.581" v="3429" actId="478"/>
          <ac:cxnSpMkLst>
            <pc:docMk/>
            <pc:sldMk cId="1410538305" sldId="674"/>
            <ac:cxnSpMk id="39" creationId="{4035F388-B847-E13F-F033-AA6D4495BF90}"/>
          </ac:cxnSpMkLst>
        </pc:cxnChg>
        <pc:cxnChg chg="del mod">
          <ac:chgData name="#KWOK CHIN YUEN#" userId="f950141c-72dc-40af-bcc3-22354dadadd6" providerId="ADAL" clId="{1B6A07BB-DC95-4F72-8F7A-2906A4C9783E}" dt="2023-11-17T09:42:44.581" v="3429" actId="478"/>
          <ac:cxnSpMkLst>
            <pc:docMk/>
            <pc:sldMk cId="1410538305" sldId="674"/>
            <ac:cxnSpMk id="41" creationId="{32E996E7-488C-4AEA-7A0A-9A6B67D0A374}"/>
          </ac:cxnSpMkLst>
        </pc:cxnChg>
        <pc:cxnChg chg="del">
          <ac:chgData name="#KWOK CHIN YUEN#" userId="f950141c-72dc-40af-bcc3-22354dadadd6" providerId="ADAL" clId="{1B6A07BB-DC95-4F72-8F7A-2906A4C9783E}" dt="2023-11-17T09:42:44.581" v="3429" actId="478"/>
          <ac:cxnSpMkLst>
            <pc:docMk/>
            <pc:sldMk cId="1410538305" sldId="674"/>
            <ac:cxnSpMk id="48" creationId="{8C15A00C-B1F9-D4C6-AFF7-DB9061E42874}"/>
          </ac:cxnSpMkLst>
        </pc:cxnChg>
      </pc:sldChg>
      <pc:sldChg chg="addSp delSp modSp add mod modAnim">
        <pc:chgData name="#KWOK CHIN YUEN#" userId="f950141c-72dc-40af-bcc3-22354dadadd6" providerId="ADAL" clId="{1B6A07BB-DC95-4F72-8F7A-2906A4C9783E}" dt="2023-11-17T12:10:11.921" v="4602"/>
        <pc:sldMkLst>
          <pc:docMk/>
          <pc:sldMk cId="2161413336" sldId="675"/>
        </pc:sldMkLst>
        <pc:spChg chg="add mod">
          <ac:chgData name="#KWOK CHIN YUEN#" userId="f950141c-72dc-40af-bcc3-22354dadadd6" providerId="ADAL" clId="{1B6A07BB-DC95-4F72-8F7A-2906A4C9783E}" dt="2023-11-17T11:50:39.646" v="4557" actId="1076"/>
          <ac:spMkLst>
            <pc:docMk/>
            <pc:sldMk cId="2161413336" sldId="675"/>
            <ac:spMk id="5" creationId="{17ED32FB-DF14-F76C-FBA0-2DA605481B57}"/>
          </ac:spMkLst>
        </pc:spChg>
        <pc:spChg chg="mod">
          <ac:chgData name="#KWOK CHIN YUEN#" userId="f950141c-72dc-40af-bcc3-22354dadadd6" providerId="ADAL" clId="{1B6A07BB-DC95-4F72-8F7A-2906A4C9783E}" dt="2023-11-17T09:44:26.229" v="3441" actId="14100"/>
          <ac:spMkLst>
            <pc:docMk/>
            <pc:sldMk cId="2161413336" sldId="675"/>
            <ac:spMk id="7" creationId="{34161F6C-D672-16CB-E45B-AD4E94FB25DA}"/>
          </ac:spMkLst>
        </pc:spChg>
        <pc:spChg chg="mod">
          <ac:chgData name="#KWOK CHIN YUEN#" userId="f950141c-72dc-40af-bcc3-22354dadadd6" providerId="ADAL" clId="{1B6A07BB-DC95-4F72-8F7A-2906A4C9783E}" dt="2023-11-17T09:44:15.243" v="3438" actId="1076"/>
          <ac:spMkLst>
            <pc:docMk/>
            <pc:sldMk cId="2161413336" sldId="675"/>
            <ac:spMk id="8" creationId="{E2F910B2-6D4B-D24F-9581-93DDAAD57202}"/>
          </ac:spMkLst>
        </pc:spChg>
        <pc:spChg chg="add mod">
          <ac:chgData name="#KWOK CHIN YUEN#" userId="f950141c-72dc-40af-bcc3-22354dadadd6" providerId="ADAL" clId="{1B6A07BB-DC95-4F72-8F7A-2906A4C9783E}" dt="2023-11-17T12:03:43.426" v="4569" actId="1076"/>
          <ac:spMkLst>
            <pc:docMk/>
            <pc:sldMk cId="2161413336" sldId="675"/>
            <ac:spMk id="10" creationId="{9A72CD26-9572-92D5-5365-1340265BDCAC}"/>
          </ac:spMkLst>
        </pc:spChg>
        <pc:spChg chg="add del mod">
          <ac:chgData name="#KWOK CHIN YUEN#" userId="f950141c-72dc-40af-bcc3-22354dadadd6" providerId="ADAL" clId="{1B6A07BB-DC95-4F72-8F7A-2906A4C9783E}" dt="2023-11-17T12:04:00.182" v="4573" actId="478"/>
          <ac:spMkLst>
            <pc:docMk/>
            <pc:sldMk cId="2161413336" sldId="675"/>
            <ac:spMk id="11" creationId="{0FCDCD43-4597-A219-16A0-66C71D7DDAC3}"/>
          </ac:spMkLst>
        </pc:spChg>
        <pc:spChg chg="add mod">
          <ac:chgData name="#KWOK CHIN YUEN#" userId="f950141c-72dc-40af-bcc3-22354dadadd6" providerId="ADAL" clId="{1B6A07BB-DC95-4F72-8F7A-2906A4C9783E}" dt="2023-11-17T12:04:15.174" v="4599" actId="20577"/>
          <ac:spMkLst>
            <pc:docMk/>
            <pc:sldMk cId="2161413336" sldId="675"/>
            <ac:spMk id="16" creationId="{9041E235-AF3E-3950-ED92-36A93B65265D}"/>
          </ac:spMkLst>
        </pc:spChg>
        <pc:picChg chg="add del mod">
          <ac:chgData name="#KWOK CHIN YUEN#" userId="f950141c-72dc-40af-bcc3-22354dadadd6" providerId="ADAL" clId="{1B6A07BB-DC95-4F72-8F7A-2906A4C9783E}" dt="2023-11-17T12:02:39.072" v="4558" actId="478"/>
          <ac:picMkLst>
            <pc:docMk/>
            <pc:sldMk cId="2161413336" sldId="675"/>
            <ac:picMk id="3" creationId="{47E3503B-3B02-502A-6AA0-07B6CFB27C73}"/>
          </ac:picMkLst>
        </pc:picChg>
        <pc:picChg chg="add mod">
          <ac:chgData name="#KWOK CHIN YUEN#" userId="f950141c-72dc-40af-bcc3-22354dadadd6" providerId="ADAL" clId="{1B6A07BB-DC95-4F72-8F7A-2906A4C9783E}" dt="2023-11-17T12:03:40.169" v="4568" actId="1076"/>
          <ac:picMkLst>
            <pc:docMk/>
            <pc:sldMk cId="2161413336" sldId="675"/>
            <ac:picMk id="9" creationId="{BBFC772E-84A5-7C2D-F9E8-F5A1144629D1}"/>
          </ac:picMkLst>
        </pc:picChg>
        <pc:picChg chg="del">
          <ac:chgData name="#KWOK CHIN YUEN#" userId="f950141c-72dc-40af-bcc3-22354dadadd6" providerId="ADAL" clId="{1B6A07BB-DC95-4F72-8F7A-2906A4C9783E}" dt="2023-11-17T09:43:38.786" v="3433" actId="478"/>
          <ac:picMkLst>
            <pc:docMk/>
            <pc:sldMk cId="2161413336" sldId="675"/>
            <ac:picMk id="12" creationId="{578667E8-9CA1-7A84-6236-3CDFB9BE93B5}"/>
          </ac:picMkLst>
        </pc:picChg>
        <pc:picChg chg="del">
          <ac:chgData name="#KWOK CHIN YUEN#" userId="f950141c-72dc-40af-bcc3-22354dadadd6" providerId="ADAL" clId="{1B6A07BB-DC95-4F72-8F7A-2906A4C9783E}" dt="2023-11-17T09:43:37.582" v="3432" actId="478"/>
          <ac:picMkLst>
            <pc:docMk/>
            <pc:sldMk cId="2161413336" sldId="675"/>
            <ac:picMk id="14" creationId="{2AB1F0D8-65BF-53EF-7E81-D8CB0A18536D}"/>
          </ac:picMkLst>
        </pc:picChg>
        <pc:cxnChg chg="add">
          <ac:chgData name="#KWOK CHIN YUEN#" userId="f950141c-72dc-40af-bcc3-22354dadadd6" providerId="ADAL" clId="{1B6A07BB-DC95-4F72-8F7A-2906A4C9783E}" dt="2023-11-17T12:04:06.490" v="4574" actId="11529"/>
          <ac:cxnSpMkLst>
            <pc:docMk/>
            <pc:sldMk cId="2161413336" sldId="675"/>
            <ac:cxnSpMk id="15" creationId="{B3C82487-C541-59F9-7BB1-A76F63784A0F}"/>
          </ac:cxnSpMkLst>
        </pc:cxnChg>
      </pc:sldChg>
      <pc:sldChg chg="new del">
        <pc:chgData name="#KWOK CHIN YUEN#" userId="f950141c-72dc-40af-bcc3-22354dadadd6" providerId="ADAL" clId="{1B6A07BB-DC95-4F72-8F7A-2906A4C9783E}" dt="2023-11-17T11:41:44.741" v="4431" actId="47"/>
        <pc:sldMkLst>
          <pc:docMk/>
          <pc:sldMk cId="63790650" sldId="676"/>
        </pc:sldMkLst>
      </pc:sldChg>
      <pc:sldChg chg="add mod ord modShow">
        <pc:chgData name="#KWOK CHIN YUEN#" userId="f950141c-72dc-40af-bcc3-22354dadadd6" providerId="ADAL" clId="{1B6A07BB-DC95-4F72-8F7A-2906A4C9783E}" dt="2023-11-17T11:27:27.870" v="4112" actId="729"/>
        <pc:sldMkLst>
          <pc:docMk/>
          <pc:sldMk cId="2064282305" sldId="677"/>
        </pc:sldMkLst>
      </pc:sldChg>
      <pc:sldChg chg="addSp delSp modSp add del mod">
        <pc:chgData name="#KWOK CHIN YUEN#" userId="f950141c-72dc-40af-bcc3-22354dadadd6" providerId="ADAL" clId="{1B6A07BB-DC95-4F72-8F7A-2906A4C9783E}" dt="2023-11-17T11:39:30.204" v="4422" actId="47"/>
        <pc:sldMkLst>
          <pc:docMk/>
          <pc:sldMk cId="3658807468" sldId="678"/>
        </pc:sldMkLst>
        <pc:spChg chg="mod">
          <ac:chgData name="#KWOK CHIN YUEN#" userId="f950141c-72dc-40af-bcc3-22354dadadd6" providerId="ADAL" clId="{1B6A07BB-DC95-4F72-8F7A-2906A4C9783E}" dt="2023-11-17T11:30:36.448" v="4322" actId="403"/>
          <ac:spMkLst>
            <pc:docMk/>
            <pc:sldMk cId="3658807468" sldId="678"/>
            <ac:spMk id="3" creationId="{00000000-0000-0000-0000-000000000000}"/>
          </ac:spMkLst>
        </pc:spChg>
        <pc:spChg chg="del">
          <ac:chgData name="#KWOK CHIN YUEN#" userId="f950141c-72dc-40af-bcc3-22354dadadd6" providerId="ADAL" clId="{1B6A07BB-DC95-4F72-8F7A-2906A4C9783E}" dt="2023-11-17T11:28:32.604" v="4119" actId="478"/>
          <ac:spMkLst>
            <pc:docMk/>
            <pc:sldMk cId="3658807468" sldId="678"/>
            <ac:spMk id="4" creationId="{FC3FFCA7-4CD0-4890-6CB7-CCAC77D5536F}"/>
          </ac:spMkLst>
        </pc:spChg>
        <pc:spChg chg="add del mod">
          <ac:chgData name="#KWOK CHIN YUEN#" userId="f950141c-72dc-40af-bcc3-22354dadadd6" providerId="ADAL" clId="{1B6A07BB-DC95-4F72-8F7A-2906A4C9783E}" dt="2023-11-17T11:29:35.320" v="4245"/>
          <ac:spMkLst>
            <pc:docMk/>
            <pc:sldMk cId="3658807468" sldId="678"/>
            <ac:spMk id="10" creationId="{DA80F834-C24D-C492-17BE-D1A45D5B8CFC}"/>
          </ac:spMkLst>
        </pc:spChg>
        <pc:spChg chg="add del mod">
          <ac:chgData name="#KWOK CHIN YUEN#" userId="f950141c-72dc-40af-bcc3-22354dadadd6" providerId="ADAL" clId="{1B6A07BB-DC95-4F72-8F7A-2906A4C9783E}" dt="2023-11-17T11:29:35.320" v="4245"/>
          <ac:spMkLst>
            <pc:docMk/>
            <pc:sldMk cId="3658807468" sldId="678"/>
            <ac:spMk id="16" creationId="{933BE354-CB6B-1B11-8C29-F3A36EF2704A}"/>
          </ac:spMkLst>
        </pc:spChg>
        <pc:spChg chg="add mod">
          <ac:chgData name="#KWOK CHIN YUEN#" userId="f950141c-72dc-40af-bcc3-22354dadadd6" providerId="ADAL" clId="{1B6A07BB-DC95-4F72-8F7A-2906A4C9783E}" dt="2023-11-17T11:29:55.752" v="4313" actId="113"/>
          <ac:spMkLst>
            <pc:docMk/>
            <pc:sldMk cId="3658807468" sldId="678"/>
            <ac:spMk id="17" creationId="{A9E6A179-1564-CC01-B4C8-146EF11AA65C}"/>
          </ac:spMkLst>
        </pc:spChg>
        <pc:spChg chg="add mod">
          <ac:chgData name="#KWOK CHIN YUEN#" userId="f950141c-72dc-40af-bcc3-22354dadadd6" providerId="ADAL" clId="{1B6A07BB-DC95-4F72-8F7A-2906A4C9783E}" dt="2023-11-17T11:29:40.346" v="4249" actId="20577"/>
          <ac:spMkLst>
            <pc:docMk/>
            <pc:sldMk cId="3658807468" sldId="678"/>
            <ac:spMk id="18" creationId="{E9726120-8F07-B41A-8ECC-16385E91A884}"/>
          </ac:spMkLst>
        </pc:spChg>
        <pc:spChg chg="del">
          <ac:chgData name="#KWOK CHIN YUEN#" userId="f950141c-72dc-40af-bcc3-22354dadadd6" providerId="ADAL" clId="{1B6A07BB-DC95-4F72-8F7A-2906A4C9783E}" dt="2023-11-17T11:28:32.604" v="4119" actId="478"/>
          <ac:spMkLst>
            <pc:docMk/>
            <pc:sldMk cId="3658807468" sldId="678"/>
            <ac:spMk id="46" creationId="{51B9920F-7CBA-645F-74E4-226ACFB1C894}"/>
          </ac:spMkLst>
        </pc:spChg>
        <pc:spChg chg="del">
          <ac:chgData name="#KWOK CHIN YUEN#" userId="f950141c-72dc-40af-bcc3-22354dadadd6" providerId="ADAL" clId="{1B6A07BB-DC95-4F72-8F7A-2906A4C9783E}" dt="2023-11-17T11:28:32.604" v="4119" actId="478"/>
          <ac:spMkLst>
            <pc:docMk/>
            <pc:sldMk cId="3658807468" sldId="678"/>
            <ac:spMk id="47" creationId="{970ADF62-D41E-C49B-A4E1-9428B645C171}"/>
          </ac:spMkLst>
        </pc:spChg>
        <pc:spChg chg="del">
          <ac:chgData name="#KWOK CHIN YUEN#" userId="f950141c-72dc-40af-bcc3-22354dadadd6" providerId="ADAL" clId="{1B6A07BB-DC95-4F72-8F7A-2906A4C9783E}" dt="2023-11-17T11:28:32.604" v="4119" actId="478"/>
          <ac:spMkLst>
            <pc:docMk/>
            <pc:sldMk cId="3658807468" sldId="678"/>
            <ac:spMk id="52" creationId="{E3CEC7D3-940A-123A-0C56-4370F401A7DA}"/>
          </ac:spMkLst>
        </pc:spChg>
        <pc:spChg chg="del">
          <ac:chgData name="#KWOK CHIN YUEN#" userId="f950141c-72dc-40af-bcc3-22354dadadd6" providerId="ADAL" clId="{1B6A07BB-DC95-4F72-8F7A-2906A4C9783E}" dt="2023-11-17T11:28:32.604" v="4119" actId="478"/>
          <ac:spMkLst>
            <pc:docMk/>
            <pc:sldMk cId="3658807468" sldId="678"/>
            <ac:spMk id="53" creationId="{3B921C20-CF03-EBA7-2A0D-722BB2CBD5A2}"/>
          </ac:spMkLst>
        </pc:spChg>
        <pc:spChg chg="del">
          <ac:chgData name="#KWOK CHIN YUEN#" userId="f950141c-72dc-40af-bcc3-22354dadadd6" providerId="ADAL" clId="{1B6A07BB-DC95-4F72-8F7A-2906A4C9783E}" dt="2023-11-17T11:28:32.604" v="4119" actId="478"/>
          <ac:spMkLst>
            <pc:docMk/>
            <pc:sldMk cId="3658807468" sldId="678"/>
            <ac:spMk id="62" creationId="{624725A9-1B17-FC4A-F7FF-5F5E8F19D2D4}"/>
          </ac:spMkLst>
        </pc:spChg>
        <pc:spChg chg="del mod">
          <ac:chgData name="#KWOK CHIN YUEN#" userId="f950141c-72dc-40af-bcc3-22354dadadd6" providerId="ADAL" clId="{1B6A07BB-DC95-4F72-8F7A-2906A4C9783E}" dt="2023-11-17T11:28:35.870" v="4121" actId="478"/>
          <ac:spMkLst>
            <pc:docMk/>
            <pc:sldMk cId="3658807468" sldId="678"/>
            <ac:spMk id="65" creationId="{D6F8C659-6F6D-C955-64F6-DFC7A9F76A93}"/>
          </ac:spMkLst>
        </pc:spChg>
        <pc:spChg chg="mod">
          <ac:chgData name="#KWOK CHIN YUEN#" userId="f950141c-72dc-40af-bcc3-22354dadadd6" providerId="ADAL" clId="{1B6A07BB-DC95-4F72-8F7A-2906A4C9783E}" dt="2023-11-17T11:30:22.747" v="4321" actId="1037"/>
          <ac:spMkLst>
            <pc:docMk/>
            <pc:sldMk cId="3658807468" sldId="678"/>
            <ac:spMk id="97" creationId="{E9E64876-AC03-2B3D-A40E-A3576E90F5EE}"/>
          </ac:spMkLst>
        </pc:spChg>
        <pc:spChg chg="mod">
          <ac:chgData name="#KWOK CHIN YUEN#" userId="f950141c-72dc-40af-bcc3-22354dadadd6" providerId="ADAL" clId="{1B6A07BB-DC95-4F72-8F7A-2906A4C9783E}" dt="2023-11-17T11:30:22.747" v="4321" actId="1037"/>
          <ac:spMkLst>
            <pc:docMk/>
            <pc:sldMk cId="3658807468" sldId="678"/>
            <ac:spMk id="102" creationId="{4BF8FF85-7723-64E0-9727-7512B9097EAF}"/>
          </ac:spMkLst>
        </pc:spChg>
        <pc:spChg chg="mod">
          <ac:chgData name="#KWOK CHIN YUEN#" userId="f950141c-72dc-40af-bcc3-22354dadadd6" providerId="ADAL" clId="{1B6A07BB-DC95-4F72-8F7A-2906A4C9783E}" dt="2023-11-17T11:30:22.747" v="4321" actId="1037"/>
          <ac:spMkLst>
            <pc:docMk/>
            <pc:sldMk cId="3658807468" sldId="678"/>
            <ac:spMk id="103" creationId="{D8DF49B6-78F1-FC0B-390C-B03103DE41C0}"/>
          </ac:spMkLst>
        </pc:spChg>
        <pc:spChg chg="mod">
          <ac:chgData name="#KWOK CHIN YUEN#" userId="f950141c-72dc-40af-bcc3-22354dadadd6" providerId="ADAL" clId="{1B6A07BB-DC95-4F72-8F7A-2906A4C9783E}" dt="2023-11-17T11:30:22.747" v="4321" actId="1037"/>
          <ac:spMkLst>
            <pc:docMk/>
            <pc:sldMk cId="3658807468" sldId="678"/>
            <ac:spMk id="105" creationId="{26FAE999-0E5A-3F48-15F6-47A7609085BE}"/>
          </ac:spMkLst>
        </pc:spChg>
        <pc:spChg chg="mod">
          <ac:chgData name="#KWOK CHIN YUEN#" userId="f950141c-72dc-40af-bcc3-22354dadadd6" providerId="ADAL" clId="{1B6A07BB-DC95-4F72-8F7A-2906A4C9783E}" dt="2023-11-17T11:31:27.789" v="4339" actId="403"/>
          <ac:spMkLst>
            <pc:docMk/>
            <pc:sldMk cId="3658807468" sldId="678"/>
            <ac:spMk id="106" creationId="{BD208B8D-24C1-CE67-F172-7C81D799903D}"/>
          </ac:spMkLst>
        </pc:spChg>
        <pc:spChg chg="del mod">
          <ac:chgData name="#KWOK CHIN YUEN#" userId="f950141c-72dc-40af-bcc3-22354dadadd6" providerId="ADAL" clId="{1B6A07BB-DC95-4F72-8F7A-2906A4C9783E}" dt="2023-11-17T11:29:36.514" v="4246" actId="478"/>
          <ac:spMkLst>
            <pc:docMk/>
            <pc:sldMk cId="3658807468" sldId="678"/>
            <ac:spMk id="108" creationId="{00AD544E-33EC-EAF7-5BC4-482FDC6CA848}"/>
          </ac:spMkLst>
        </pc:spChg>
        <pc:spChg chg="del mod">
          <ac:chgData name="#KWOK CHIN YUEN#" userId="f950141c-72dc-40af-bcc3-22354dadadd6" providerId="ADAL" clId="{1B6A07BB-DC95-4F72-8F7A-2906A4C9783E}" dt="2023-11-17T11:29:36.514" v="4246" actId="478"/>
          <ac:spMkLst>
            <pc:docMk/>
            <pc:sldMk cId="3658807468" sldId="678"/>
            <ac:spMk id="111" creationId="{96D2BB18-FA3D-B908-989C-267F8245A2FE}"/>
          </ac:spMkLst>
        </pc:spChg>
        <pc:spChg chg="mod">
          <ac:chgData name="#KWOK CHIN YUEN#" userId="f950141c-72dc-40af-bcc3-22354dadadd6" providerId="ADAL" clId="{1B6A07BB-DC95-4F72-8F7A-2906A4C9783E}" dt="2023-11-17T11:30:22.747" v="4321" actId="1037"/>
          <ac:spMkLst>
            <pc:docMk/>
            <pc:sldMk cId="3658807468" sldId="678"/>
            <ac:spMk id="114" creationId="{A2A61391-679D-B9CD-093B-A5A5B82341A3}"/>
          </ac:spMkLst>
        </pc:spChg>
        <pc:spChg chg="mod">
          <ac:chgData name="#KWOK CHIN YUEN#" userId="f950141c-72dc-40af-bcc3-22354dadadd6" providerId="ADAL" clId="{1B6A07BB-DC95-4F72-8F7A-2906A4C9783E}" dt="2023-11-17T11:30:22.747" v="4321" actId="1037"/>
          <ac:spMkLst>
            <pc:docMk/>
            <pc:sldMk cId="3658807468" sldId="678"/>
            <ac:spMk id="123" creationId="{99279D29-44E4-7DC3-4E6B-4A2A4AAA774D}"/>
          </ac:spMkLst>
        </pc:spChg>
        <pc:spChg chg="del">
          <ac:chgData name="#KWOK CHIN YUEN#" userId="f950141c-72dc-40af-bcc3-22354dadadd6" providerId="ADAL" clId="{1B6A07BB-DC95-4F72-8F7A-2906A4C9783E}" dt="2023-11-17T11:28:32.604" v="4119" actId="478"/>
          <ac:spMkLst>
            <pc:docMk/>
            <pc:sldMk cId="3658807468" sldId="678"/>
            <ac:spMk id="131" creationId="{B9C539CF-55A9-EA4E-AF6B-A7CDB52699B4}"/>
          </ac:spMkLst>
        </pc:spChg>
        <pc:spChg chg="mod">
          <ac:chgData name="#KWOK CHIN YUEN#" userId="f950141c-72dc-40af-bcc3-22354dadadd6" providerId="ADAL" clId="{1B6A07BB-DC95-4F72-8F7A-2906A4C9783E}" dt="2023-11-17T11:30:22.747" v="4321" actId="1037"/>
          <ac:spMkLst>
            <pc:docMk/>
            <pc:sldMk cId="3658807468" sldId="678"/>
            <ac:spMk id="132" creationId="{F02B7284-F75A-8840-7D45-6F4FD4157D87}"/>
          </ac:spMkLst>
        </pc:spChg>
        <pc:grpChg chg="del">
          <ac:chgData name="#KWOK CHIN YUEN#" userId="f950141c-72dc-40af-bcc3-22354dadadd6" providerId="ADAL" clId="{1B6A07BB-DC95-4F72-8F7A-2906A4C9783E}" dt="2023-11-17T11:28:32.604" v="4119" actId="478"/>
          <ac:grpSpMkLst>
            <pc:docMk/>
            <pc:sldMk cId="3658807468" sldId="678"/>
            <ac:grpSpMk id="2" creationId="{88E765D2-9B5C-72BA-2A83-8AA34AE26944}"/>
          </ac:grpSpMkLst>
        </pc:grpChg>
        <pc:grpChg chg="del">
          <ac:chgData name="#KWOK CHIN YUEN#" userId="f950141c-72dc-40af-bcc3-22354dadadd6" providerId="ADAL" clId="{1B6A07BB-DC95-4F72-8F7A-2906A4C9783E}" dt="2023-11-17T11:28:32.604" v="4119" actId="478"/>
          <ac:grpSpMkLst>
            <pc:docMk/>
            <pc:sldMk cId="3658807468" sldId="678"/>
            <ac:grpSpMk id="19" creationId="{6B9A460A-FFA0-D42A-CA39-5C15406B6A9A}"/>
          </ac:grpSpMkLst>
        </pc:grpChg>
        <pc:grpChg chg="mod">
          <ac:chgData name="#KWOK CHIN YUEN#" userId="f950141c-72dc-40af-bcc3-22354dadadd6" providerId="ADAL" clId="{1B6A07BB-DC95-4F72-8F7A-2906A4C9783E}" dt="2023-11-17T11:30:22.747" v="4321" actId="1037"/>
          <ac:grpSpMkLst>
            <pc:docMk/>
            <pc:sldMk cId="3658807468" sldId="678"/>
            <ac:grpSpMk id="89" creationId="{D9DFF0CF-7484-AD84-6E07-AE81C57D1C2C}"/>
          </ac:grpSpMkLst>
        </pc:grpChg>
        <pc:grpChg chg="mod">
          <ac:chgData name="#KWOK CHIN YUEN#" userId="f950141c-72dc-40af-bcc3-22354dadadd6" providerId="ADAL" clId="{1B6A07BB-DC95-4F72-8F7A-2906A4C9783E}" dt="2023-11-17T11:30:22.747" v="4321" actId="1037"/>
          <ac:grpSpMkLst>
            <pc:docMk/>
            <pc:sldMk cId="3658807468" sldId="678"/>
            <ac:grpSpMk id="98" creationId="{0D89B665-5E89-8CED-0196-8E4F7E0E7428}"/>
          </ac:grpSpMkLst>
        </pc:grpChg>
        <pc:cxnChg chg="del mod">
          <ac:chgData name="#KWOK CHIN YUEN#" userId="f950141c-72dc-40af-bcc3-22354dadadd6" providerId="ADAL" clId="{1B6A07BB-DC95-4F72-8F7A-2906A4C9783E}" dt="2023-11-17T11:28:32.604" v="4119" actId="478"/>
          <ac:cxnSpMkLst>
            <pc:docMk/>
            <pc:sldMk cId="3658807468" sldId="678"/>
            <ac:cxnSpMk id="23" creationId="{756DA8B9-3056-05E4-7699-0CD2A0FF4FCC}"/>
          </ac:cxnSpMkLst>
        </pc:cxnChg>
        <pc:cxnChg chg="del">
          <ac:chgData name="#KWOK CHIN YUEN#" userId="f950141c-72dc-40af-bcc3-22354dadadd6" providerId="ADAL" clId="{1B6A07BB-DC95-4F72-8F7A-2906A4C9783E}" dt="2023-11-17T11:28:32.604" v="4119" actId="478"/>
          <ac:cxnSpMkLst>
            <pc:docMk/>
            <pc:sldMk cId="3658807468" sldId="678"/>
            <ac:cxnSpMk id="51" creationId="{1C147B47-D61E-5C33-DF00-AA528823C9BC}"/>
          </ac:cxnSpMkLst>
        </pc:cxnChg>
        <pc:cxnChg chg="del">
          <ac:chgData name="#KWOK CHIN YUEN#" userId="f950141c-72dc-40af-bcc3-22354dadadd6" providerId="ADAL" clId="{1B6A07BB-DC95-4F72-8F7A-2906A4C9783E}" dt="2023-11-17T11:28:32.604" v="4119" actId="478"/>
          <ac:cxnSpMkLst>
            <pc:docMk/>
            <pc:sldMk cId="3658807468" sldId="678"/>
            <ac:cxnSpMk id="54" creationId="{8EB5156E-2EF9-EE5D-646E-0B4821D17B2E}"/>
          </ac:cxnSpMkLst>
        </pc:cxnChg>
        <pc:cxnChg chg="mod">
          <ac:chgData name="#KWOK CHIN YUEN#" userId="f950141c-72dc-40af-bcc3-22354dadadd6" providerId="ADAL" clId="{1B6A07BB-DC95-4F72-8F7A-2906A4C9783E}" dt="2023-11-17T11:30:22.747" v="4321" actId="1037"/>
          <ac:cxnSpMkLst>
            <pc:docMk/>
            <pc:sldMk cId="3658807468" sldId="678"/>
            <ac:cxnSpMk id="101" creationId="{54CF220E-316D-DA5B-65BB-E7201CBC87AF}"/>
          </ac:cxnSpMkLst>
        </pc:cxnChg>
        <pc:cxnChg chg="mod">
          <ac:chgData name="#KWOK CHIN YUEN#" userId="f950141c-72dc-40af-bcc3-22354dadadd6" providerId="ADAL" clId="{1B6A07BB-DC95-4F72-8F7A-2906A4C9783E}" dt="2023-11-17T11:30:22.747" v="4321" actId="1037"/>
          <ac:cxnSpMkLst>
            <pc:docMk/>
            <pc:sldMk cId="3658807468" sldId="678"/>
            <ac:cxnSpMk id="104" creationId="{B718A568-769C-862F-9F5B-DFD240B7CD88}"/>
          </ac:cxnSpMkLst>
        </pc:cxnChg>
        <pc:cxnChg chg="mod">
          <ac:chgData name="#KWOK CHIN YUEN#" userId="f950141c-72dc-40af-bcc3-22354dadadd6" providerId="ADAL" clId="{1B6A07BB-DC95-4F72-8F7A-2906A4C9783E}" dt="2023-11-17T11:30:22.747" v="4321" actId="1037"/>
          <ac:cxnSpMkLst>
            <pc:docMk/>
            <pc:sldMk cId="3658807468" sldId="678"/>
            <ac:cxnSpMk id="107" creationId="{14429AF6-D600-1DE6-CE8D-A5679AAFC326}"/>
          </ac:cxnSpMkLst>
        </pc:cxnChg>
        <pc:cxnChg chg="del">
          <ac:chgData name="#KWOK CHIN YUEN#" userId="f950141c-72dc-40af-bcc3-22354dadadd6" providerId="ADAL" clId="{1B6A07BB-DC95-4F72-8F7A-2906A4C9783E}" dt="2023-11-17T11:28:32.604" v="4119" actId="478"/>
          <ac:cxnSpMkLst>
            <pc:docMk/>
            <pc:sldMk cId="3658807468" sldId="678"/>
            <ac:cxnSpMk id="113" creationId="{8DDBCBCA-111B-5ADD-8B9D-AB6743066BB3}"/>
          </ac:cxnSpMkLst>
        </pc:cxnChg>
        <pc:cxnChg chg="mod">
          <ac:chgData name="#KWOK CHIN YUEN#" userId="f950141c-72dc-40af-bcc3-22354dadadd6" providerId="ADAL" clId="{1B6A07BB-DC95-4F72-8F7A-2906A4C9783E}" dt="2023-11-17T11:30:22.747" v="4321" actId="1037"/>
          <ac:cxnSpMkLst>
            <pc:docMk/>
            <pc:sldMk cId="3658807468" sldId="678"/>
            <ac:cxnSpMk id="122" creationId="{67A448D2-F004-B710-740E-FFC759DE55D9}"/>
          </ac:cxnSpMkLst>
        </pc:cxnChg>
        <pc:cxnChg chg="del">
          <ac:chgData name="#KWOK CHIN YUEN#" userId="f950141c-72dc-40af-bcc3-22354dadadd6" providerId="ADAL" clId="{1B6A07BB-DC95-4F72-8F7A-2906A4C9783E}" dt="2023-11-17T11:28:38.085" v="4122" actId="478"/>
          <ac:cxnSpMkLst>
            <pc:docMk/>
            <pc:sldMk cId="3658807468" sldId="678"/>
            <ac:cxnSpMk id="124" creationId="{741D427B-8437-1305-5575-1FF9B2296025}"/>
          </ac:cxnSpMkLst>
        </pc:cxnChg>
      </pc:sldChg>
      <pc:sldChg chg="delSp modSp add del mod">
        <pc:chgData name="#KWOK CHIN YUEN#" userId="f950141c-72dc-40af-bcc3-22354dadadd6" providerId="ADAL" clId="{1B6A07BB-DC95-4F72-8F7A-2906A4C9783E}" dt="2023-11-17T11:43:15.845" v="4432" actId="47"/>
        <pc:sldMkLst>
          <pc:docMk/>
          <pc:sldMk cId="994087491" sldId="679"/>
        </pc:sldMkLst>
        <pc:spChg chg="del">
          <ac:chgData name="#KWOK CHIN YUEN#" userId="f950141c-72dc-40af-bcc3-22354dadadd6" providerId="ADAL" clId="{1B6A07BB-DC95-4F72-8F7A-2906A4C9783E}" dt="2023-11-17T11:39:39.934" v="4423" actId="21"/>
          <ac:spMkLst>
            <pc:docMk/>
            <pc:sldMk cId="994087491" sldId="679"/>
            <ac:spMk id="17" creationId="{A9E6A179-1564-CC01-B4C8-146EF11AA65C}"/>
          </ac:spMkLst>
        </pc:spChg>
        <pc:spChg chg="del mod">
          <ac:chgData name="#KWOK CHIN YUEN#" userId="f950141c-72dc-40af-bcc3-22354dadadd6" providerId="ADAL" clId="{1B6A07BB-DC95-4F72-8F7A-2906A4C9783E}" dt="2023-11-17T11:39:39.934" v="4423" actId="21"/>
          <ac:spMkLst>
            <pc:docMk/>
            <pc:sldMk cId="994087491" sldId="679"/>
            <ac:spMk id="18" creationId="{E9726120-8F07-B41A-8ECC-16385E91A884}"/>
          </ac:spMkLst>
        </pc:spChg>
        <pc:spChg chg="del">
          <ac:chgData name="#KWOK CHIN YUEN#" userId="f950141c-72dc-40af-bcc3-22354dadadd6" providerId="ADAL" clId="{1B6A07BB-DC95-4F72-8F7A-2906A4C9783E}" dt="2023-11-17T11:39:39.934" v="4423" actId="21"/>
          <ac:spMkLst>
            <pc:docMk/>
            <pc:sldMk cId="994087491" sldId="679"/>
            <ac:spMk id="97" creationId="{E9E64876-AC03-2B3D-A40E-A3576E90F5EE}"/>
          </ac:spMkLst>
        </pc:spChg>
        <pc:spChg chg="del">
          <ac:chgData name="#KWOK CHIN YUEN#" userId="f950141c-72dc-40af-bcc3-22354dadadd6" providerId="ADAL" clId="{1B6A07BB-DC95-4F72-8F7A-2906A4C9783E}" dt="2023-11-17T11:39:39.934" v="4423" actId="21"/>
          <ac:spMkLst>
            <pc:docMk/>
            <pc:sldMk cId="994087491" sldId="679"/>
            <ac:spMk id="102" creationId="{4BF8FF85-7723-64E0-9727-7512B9097EAF}"/>
          </ac:spMkLst>
        </pc:spChg>
        <pc:spChg chg="del">
          <ac:chgData name="#KWOK CHIN YUEN#" userId="f950141c-72dc-40af-bcc3-22354dadadd6" providerId="ADAL" clId="{1B6A07BB-DC95-4F72-8F7A-2906A4C9783E}" dt="2023-11-17T11:39:39.934" v="4423" actId="21"/>
          <ac:spMkLst>
            <pc:docMk/>
            <pc:sldMk cId="994087491" sldId="679"/>
            <ac:spMk id="103" creationId="{D8DF49B6-78F1-FC0B-390C-B03103DE41C0}"/>
          </ac:spMkLst>
        </pc:spChg>
        <pc:spChg chg="del">
          <ac:chgData name="#KWOK CHIN YUEN#" userId="f950141c-72dc-40af-bcc3-22354dadadd6" providerId="ADAL" clId="{1B6A07BB-DC95-4F72-8F7A-2906A4C9783E}" dt="2023-11-17T11:39:39.934" v="4423" actId="21"/>
          <ac:spMkLst>
            <pc:docMk/>
            <pc:sldMk cId="994087491" sldId="679"/>
            <ac:spMk id="105" creationId="{26FAE999-0E5A-3F48-15F6-47A7609085BE}"/>
          </ac:spMkLst>
        </pc:spChg>
        <pc:spChg chg="del mod">
          <ac:chgData name="#KWOK CHIN YUEN#" userId="f950141c-72dc-40af-bcc3-22354dadadd6" providerId="ADAL" clId="{1B6A07BB-DC95-4F72-8F7A-2906A4C9783E}" dt="2023-11-17T11:39:39.934" v="4423" actId="21"/>
          <ac:spMkLst>
            <pc:docMk/>
            <pc:sldMk cId="994087491" sldId="679"/>
            <ac:spMk id="106" creationId="{BD208B8D-24C1-CE67-F172-7C81D799903D}"/>
          </ac:spMkLst>
        </pc:spChg>
        <pc:spChg chg="del">
          <ac:chgData name="#KWOK CHIN YUEN#" userId="f950141c-72dc-40af-bcc3-22354dadadd6" providerId="ADAL" clId="{1B6A07BB-DC95-4F72-8F7A-2906A4C9783E}" dt="2023-11-17T11:39:39.934" v="4423" actId="21"/>
          <ac:spMkLst>
            <pc:docMk/>
            <pc:sldMk cId="994087491" sldId="679"/>
            <ac:spMk id="114" creationId="{A2A61391-679D-B9CD-093B-A5A5B82341A3}"/>
          </ac:spMkLst>
        </pc:spChg>
        <pc:spChg chg="del mod">
          <ac:chgData name="#KWOK CHIN YUEN#" userId="f950141c-72dc-40af-bcc3-22354dadadd6" providerId="ADAL" clId="{1B6A07BB-DC95-4F72-8F7A-2906A4C9783E}" dt="2023-11-17T11:39:39.934" v="4423" actId="21"/>
          <ac:spMkLst>
            <pc:docMk/>
            <pc:sldMk cId="994087491" sldId="679"/>
            <ac:spMk id="123" creationId="{99279D29-44E4-7DC3-4E6B-4A2A4AAA774D}"/>
          </ac:spMkLst>
        </pc:spChg>
        <pc:spChg chg="del">
          <ac:chgData name="#KWOK CHIN YUEN#" userId="f950141c-72dc-40af-bcc3-22354dadadd6" providerId="ADAL" clId="{1B6A07BB-DC95-4F72-8F7A-2906A4C9783E}" dt="2023-11-17T11:39:39.934" v="4423" actId="21"/>
          <ac:spMkLst>
            <pc:docMk/>
            <pc:sldMk cId="994087491" sldId="679"/>
            <ac:spMk id="132" creationId="{F02B7284-F75A-8840-7D45-6F4FD4157D87}"/>
          </ac:spMkLst>
        </pc:spChg>
        <pc:grpChg chg="del">
          <ac:chgData name="#KWOK CHIN YUEN#" userId="f950141c-72dc-40af-bcc3-22354dadadd6" providerId="ADAL" clId="{1B6A07BB-DC95-4F72-8F7A-2906A4C9783E}" dt="2023-11-17T11:39:39.934" v="4423" actId="21"/>
          <ac:grpSpMkLst>
            <pc:docMk/>
            <pc:sldMk cId="994087491" sldId="679"/>
            <ac:grpSpMk id="89" creationId="{D9DFF0CF-7484-AD84-6E07-AE81C57D1C2C}"/>
          </ac:grpSpMkLst>
        </pc:grpChg>
        <pc:grpChg chg="del">
          <ac:chgData name="#KWOK CHIN YUEN#" userId="f950141c-72dc-40af-bcc3-22354dadadd6" providerId="ADAL" clId="{1B6A07BB-DC95-4F72-8F7A-2906A4C9783E}" dt="2023-11-17T11:39:39.934" v="4423" actId="21"/>
          <ac:grpSpMkLst>
            <pc:docMk/>
            <pc:sldMk cId="994087491" sldId="679"/>
            <ac:grpSpMk id="98" creationId="{0D89B665-5E89-8CED-0196-8E4F7E0E7428}"/>
          </ac:grpSpMkLst>
        </pc:grpChg>
        <pc:cxnChg chg="del mod">
          <ac:chgData name="#KWOK CHIN YUEN#" userId="f950141c-72dc-40af-bcc3-22354dadadd6" providerId="ADAL" clId="{1B6A07BB-DC95-4F72-8F7A-2906A4C9783E}" dt="2023-11-17T11:39:39.934" v="4423" actId="21"/>
          <ac:cxnSpMkLst>
            <pc:docMk/>
            <pc:sldMk cId="994087491" sldId="679"/>
            <ac:cxnSpMk id="101" creationId="{54CF220E-316D-DA5B-65BB-E7201CBC87AF}"/>
          </ac:cxnSpMkLst>
        </pc:cxnChg>
        <pc:cxnChg chg="del">
          <ac:chgData name="#KWOK CHIN YUEN#" userId="f950141c-72dc-40af-bcc3-22354dadadd6" providerId="ADAL" clId="{1B6A07BB-DC95-4F72-8F7A-2906A4C9783E}" dt="2023-11-17T11:39:39.934" v="4423" actId="21"/>
          <ac:cxnSpMkLst>
            <pc:docMk/>
            <pc:sldMk cId="994087491" sldId="679"/>
            <ac:cxnSpMk id="104" creationId="{B718A568-769C-862F-9F5B-DFD240B7CD88}"/>
          </ac:cxnSpMkLst>
        </pc:cxnChg>
        <pc:cxnChg chg="del">
          <ac:chgData name="#KWOK CHIN YUEN#" userId="f950141c-72dc-40af-bcc3-22354dadadd6" providerId="ADAL" clId="{1B6A07BB-DC95-4F72-8F7A-2906A4C9783E}" dt="2023-11-17T11:39:39.934" v="4423" actId="21"/>
          <ac:cxnSpMkLst>
            <pc:docMk/>
            <pc:sldMk cId="994087491" sldId="679"/>
            <ac:cxnSpMk id="107" creationId="{14429AF6-D600-1DE6-CE8D-A5679AAFC326}"/>
          </ac:cxnSpMkLst>
        </pc:cxnChg>
        <pc:cxnChg chg="del">
          <ac:chgData name="#KWOK CHIN YUEN#" userId="f950141c-72dc-40af-bcc3-22354dadadd6" providerId="ADAL" clId="{1B6A07BB-DC95-4F72-8F7A-2906A4C9783E}" dt="2023-11-17T11:39:39.934" v="4423" actId="21"/>
          <ac:cxnSpMkLst>
            <pc:docMk/>
            <pc:sldMk cId="994087491" sldId="679"/>
            <ac:cxnSpMk id="122" creationId="{67A448D2-F004-B710-740E-FFC759DE55D9}"/>
          </ac:cxnSpMkLst>
        </pc:cxnChg>
      </pc:sldChg>
      <pc:sldChg chg="add mod ord modShow">
        <pc:chgData name="#KWOK CHIN YUEN#" userId="f950141c-72dc-40af-bcc3-22354dadadd6" providerId="ADAL" clId="{1B6A07BB-DC95-4F72-8F7A-2906A4C9783E}" dt="2023-11-17T11:39:22.998" v="4421" actId="729"/>
        <pc:sldMkLst>
          <pc:docMk/>
          <pc:sldMk cId="34876018" sldId="680"/>
        </pc:sldMkLst>
      </pc:sldChg>
      <pc:sldChg chg="add mod ord modShow">
        <pc:chgData name="#KWOK CHIN YUEN#" userId="f950141c-72dc-40af-bcc3-22354dadadd6" providerId="ADAL" clId="{1B6A07BB-DC95-4F72-8F7A-2906A4C9783E}" dt="2023-11-17T11:39:22.998" v="4421" actId="729"/>
        <pc:sldMkLst>
          <pc:docMk/>
          <pc:sldMk cId="943665480" sldId="681"/>
        </pc:sldMkLst>
      </pc:sldChg>
      <pc:sldChg chg="add del">
        <pc:chgData name="#KWOK CHIN YUEN#" userId="f950141c-72dc-40af-bcc3-22354dadadd6" providerId="ADAL" clId="{1B6A07BB-DC95-4F72-8F7A-2906A4C9783E}" dt="2023-11-17T11:50:02.952" v="4551" actId="47"/>
        <pc:sldMkLst>
          <pc:docMk/>
          <pc:sldMk cId="3273547874" sldId="682"/>
        </pc:sldMkLst>
      </pc:sldChg>
      <pc:sldChg chg="delSp modSp add del mod">
        <pc:chgData name="#KWOK CHIN YUEN#" userId="f950141c-72dc-40af-bcc3-22354dadadd6" providerId="ADAL" clId="{1B6A07BB-DC95-4F72-8F7A-2906A4C9783E}" dt="2023-11-17T11:45:10.099" v="4438" actId="47"/>
        <pc:sldMkLst>
          <pc:docMk/>
          <pc:sldMk cId="3889540528" sldId="682"/>
        </pc:sldMkLst>
        <pc:spChg chg="del">
          <ac:chgData name="#KWOK CHIN YUEN#" userId="f950141c-72dc-40af-bcc3-22354dadadd6" providerId="ADAL" clId="{1B6A07BB-DC95-4F72-8F7A-2906A4C9783E}" dt="2023-11-17T11:43:32.137" v="4434" actId="478"/>
          <ac:spMkLst>
            <pc:docMk/>
            <pc:sldMk cId="3889540528" sldId="682"/>
            <ac:spMk id="5" creationId="{CD2DA3AB-1AAF-BC3F-2B52-1C10C8B42BF0}"/>
          </ac:spMkLst>
        </pc:spChg>
        <pc:spChg chg="del">
          <ac:chgData name="#KWOK CHIN YUEN#" userId="f950141c-72dc-40af-bcc3-22354dadadd6" providerId="ADAL" clId="{1B6A07BB-DC95-4F72-8F7A-2906A4C9783E}" dt="2023-11-17T11:43:32.137" v="4434" actId="478"/>
          <ac:spMkLst>
            <pc:docMk/>
            <pc:sldMk cId="3889540528" sldId="682"/>
            <ac:spMk id="8" creationId="{D1315222-C693-8DF3-64CC-40C50C94F639}"/>
          </ac:spMkLst>
        </pc:spChg>
        <pc:spChg chg="del">
          <ac:chgData name="#KWOK CHIN YUEN#" userId="f950141c-72dc-40af-bcc3-22354dadadd6" providerId="ADAL" clId="{1B6A07BB-DC95-4F72-8F7A-2906A4C9783E}" dt="2023-11-17T11:43:32.137" v="4434" actId="478"/>
          <ac:spMkLst>
            <pc:docMk/>
            <pc:sldMk cId="3889540528" sldId="682"/>
            <ac:spMk id="12" creationId="{EE0EF11C-3689-B462-AC3E-A99C0C2620F2}"/>
          </ac:spMkLst>
        </pc:spChg>
        <pc:spChg chg="del">
          <ac:chgData name="#KWOK CHIN YUEN#" userId="f950141c-72dc-40af-bcc3-22354dadadd6" providerId="ADAL" clId="{1B6A07BB-DC95-4F72-8F7A-2906A4C9783E}" dt="2023-11-17T11:43:32.137" v="4434" actId="478"/>
          <ac:spMkLst>
            <pc:docMk/>
            <pc:sldMk cId="3889540528" sldId="682"/>
            <ac:spMk id="19" creationId="{65FFD844-517D-832B-E9C8-B60D6CCFBB71}"/>
          </ac:spMkLst>
        </pc:spChg>
        <pc:spChg chg="del">
          <ac:chgData name="#KWOK CHIN YUEN#" userId="f950141c-72dc-40af-bcc3-22354dadadd6" providerId="ADAL" clId="{1B6A07BB-DC95-4F72-8F7A-2906A4C9783E}" dt="2023-11-17T11:43:38.913" v="4437" actId="478"/>
          <ac:spMkLst>
            <pc:docMk/>
            <pc:sldMk cId="3889540528" sldId="682"/>
            <ac:spMk id="20" creationId="{34D60D34-CA55-3C49-93C2-E830A9164C63}"/>
          </ac:spMkLst>
        </pc:spChg>
        <pc:spChg chg="del">
          <ac:chgData name="#KWOK CHIN YUEN#" userId="f950141c-72dc-40af-bcc3-22354dadadd6" providerId="ADAL" clId="{1B6A07BB-DC95-4F72-8F7A-2906A4C9783E}" dt="2023-11-17T11:43:32.137" v="4434" actId="478"/>
          <ac:spMkLst>
            <pc:docMk/>
            <pc:sldMk cId="3889540528" sldId="682"/>
            <ac:spMk id="23" creationId="{CB49E6CB-B837-3AAD-F6F8-3C97713937B5}"/>
          </ac:spMkLst>
        </pc:spChg>
        <pc:spChg chg="mod">
          <ac:chgData name="#KWOK CHIN YUEN#" userId="f950141c-72dc-40af-bcc3-22354dadadd6" providerId="ADAL" clId="{1B6A07BB-DC95-4F72-8F7A-2906A4C9783E}" dt="2023-11-17T11:43:35.558" v="4436" actId="20577"/>
          <ac:spMkLst>
            <pc:docMk/>
            <pc:sldMk cId="3889540528" sldId="682"/>
            <ac:spMk id="38" creationId="{A0F7FBB2-DE15-AE40-FEBB-EC128AE2A171}"/>
          </ac:spMkLst>
        </pc:spChg>
        <pc:graphicFrameChg chg="del">
          <ac:chgData name="#KWOK CHIN YUEN#" userId="f950141c-72dc-40af-bcc3-22354dadadd6" providerId="ADAL" clId="{1B6A07BB-DC95-4F72-8F7A-2906A4C9783E}" dt="2023-11-17T11:43:32.137" v="4434" actId="478"/>
          <ac:graphicFrameMkLst>
            <pc:docMk/>
            <pc:sldMk cId="3889540528" sldId="682"/>
            <ac:graphicFrameMk id="4" creationId="{6BDB2350-AAB9-04EA-2DB9-771542815D26}"/>
          </ac:graphicFrameMkLst>
        </pc:graphicFrameChg>
      </pc:sldChg>
      <pc:sldChg chg="addSp delSp modSp add mod">
        <pc:chgData name="#KWOK CHIN YUEN#" userId="f950141c-72dc-40af-bcc3-22354dadadd6" providerId="ADAL" clId="{1B6A07BB-DC95-4F72-8F7A-2906A4C9783E}" dt="2023-11-17T11:50:00.456" v="4550" actId="1076"/>
        <pc:sldMkLst>
          <pc:docMk/>
          <pc:sldMk cId="1670855921" sldId="683"/>
        </pc:sldMkLst>
        <pc:spChg chg="add mod">
          <ac:chgData name="#KWOK CHIN YUEN#" userId="f950141c-72dc-40af-bcc3-22354dadadd6" providerId="ADAL" clId="{1B6A07BB-DC95-4F72-8F7A-2906A4C9783E}" dt="2023-11-17T11:50:00.456" v="4550" actId="1076"/>
          <ac:spMkLst>
            <pc:docMk/>
            <pc:sldMk cId="1670855921" sldId="683"/>
            <ac:spMk id="3" creationId="{9A4ED876-900A-336E-D6C6-3278779F434A}"/>
          </ac:spMkLst>
        </pc:spChg>
        <pc:spChg chg="mod">
          <ac:chgData name="#KWOK CHIN YUEN#" userId="f950141c-72dc-40af-bcc3-22354dadadd6" providerId="ADAL" clId="{1B6A07BB-DC95-4F72-8F7A-2906A4C9783E}" dt="2023-11-17T11:49:49.916" v="4547" actId="20577"/>
          <ac:spMkLst>
            <pc:docMk/>
            <pc:sldMk cId="1670855921" sldId="683"/>
            <ac:spMk id="7" creationId="{34161F6C-D672-16CB-E45B-AD4E94FB25DA}"/>
          </ac:spMkLst>
        </pc:spChg>
        <pc:spChg chg="del">
          <ac:chgData name="#KWOK CHIN YUEN#" userId="f950141c-72dc-40af-bcc3-22354dadadd6" providerId="ADAL" clId="{1B6A07BB-DC95-4F72-8F7A-2906A4C9783E}" dt="2023-11-17T11:49:53.319" v="4548" actId="478"/>
          <ac:spMkLst>
            <pc:docMk/>
            <pc:sldMk cId="1670855921" sldId="683"/>
            <ac:spMk id="15" creationId="{374DAE37-C35E-DA4D-BADA-069F1DDF6992}"/>
          </ac:spMkLst>
        </pc:spChg>
        <pc:picChg chg="add mod">
          <ac:chgData name="#KWOK CHIN YUEN#" userId="f950141c-72dc-40af-bcc3-22354dadadd6" providerId="ADAL" clId="{1B6A07BB-DC95-4F72-8F7A-2906A4C9783E}" dt="2023-11-17T11:50:00.456" v="4550" actId="1076"/>
          <ac:picMkLst>
            <pc:docMk/>
            <pc:sldMk cId="1670855921" sldId="683"/>
            <ac:picMk id="2" creationId="{086FD970-37B7-5E57-107B-15E8666D2E50}"/>
          </ac:picMkLst>
        </pc:picChg>
        <pc:picChg chg="del">
          <ac:chgData name="#KWOK CHIN YUEN#" userId="f950141c-72dc-40af-bcc3-22354dadadd6" providerId="ADAL" clId="{1B6A07BB-DC95-4F72-8F7A-2906A4C9783E}" dt="2023-11-17T11:49:53.319" v="4548" actId="478"/>
          <ac:picMkLst>
            <pc:docMk/>
            <pc:sldMk cId="1670855921" sldId="683"/>
            <ac:picMk id="12" creationId="{578667E8-9CA1-7A84-6236-3CDFB9BE93B5}"/>
          </ac:picMkLst>
        </pc:picChg>
      </pc:sldChg>
      <pc:sldChg chg="new del">
        <pc:chgData name="#KWOK CHIN YUEN#" userId="f950141c-72dc-40af-bcc3-22354dadadd6" providerId="ADAL" clId="{1B6A07BB-DC95-4F72-8F7A-2906A4C9783E}" dt="2023-11-17T12:13:20.094" v="4690" actId="47"/>
        <pc:sldMkLst>
          <pc:docMk/>
          <pc:sldMk cId="2087768675" sldId="684"/>
        </pc:sldMkLst>
      </pc:sldChg>
      <pc:sldChg chg="addSp delSp modSp add mod">
        <pc:chgData name="#KWOK CHIN YUEN#" userId="f950141c-72dc-40af-bcc3-22354dadadd6" providerId="ADAL" clId="{1B6A07BB-DC95-4F72-8F7A-2906A4C9783E}" dt="2023-11-17T12:25:23.612" v="5052"/>
        <pc:sldMkLst>
          <pc:docMk/>
          <pc:sldMk cId="752474627" sldId="685"/>
        </pc:sldMkLst>
        <pc:spChg chg="mod">
          <ac:chgData name="#KWOK CHIN YUEN#" userId="f950141c-72dc-40af-bcc3-22354dadadd6" providerId="ADAL" clId="{1B6A07BB-DC95-4F72-8F7A-2906A4C9783E}" dt="2023-11-17T12:14:40.834" v="4747" actId="20577"/>
          <ac:spMkLst>
            <pc:docMk/>
            <pc:sldMk cId="752474627" sldId="685"/>
            <ac:spMk id="3" creationId="{00000000-0000-0000-0000-000000000000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4" creationId="{B53C249E-D1FB-16D3-C7B0-CD93E293386C}"/>
          </ac:spMkLst>
        </pc:spChg>
        <pc:spChg chg="add mod">
          <ac:chgData name="#KWOK CHIN YUEN#" userId="f950141c-72dc-40af-bcc3-22354dadadd6" providerId="ADAL" clId="{1B6A07BB-DC95-4F72-8F7A-2906A4C9783E}" dt="2023-11-17T12:20:02.045" v="4941" actId="404"/>
          <ac:spMkLst>
            <pc:docMk/>
            <pc:sldMk cId="752474627" sldId="685"/>
            <ac:spMk id="5" creationId="{A033D590-2009-C30F-EE5B-71D1BDA6D554}"/>
          </ac:spMkLst>
        </pc:spChg>
        <pc:spChg chg="add mod">
          <ac:chgData name="#KWOK CHIN YUEN#" userId="f950141c-72dc-40af-bcc3-22354dadadd6" providerId="ADAL" clId="{1B6A07BB-DC95-4F72-8F7A-2906A4C9783E}" dt="2023-11-17T12:20:02.045" v="4941" actId="404"/>
          <ac:spMkLst>
            <pc:docMk/>
            <pc:sldMk cId="752474627" sldId="685"/>
            <ac:spMk id="7" creationId="{7EC1E35D-42A0-2B38-5585-CAC69484A45D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12" creationId="{64FD5456-8C2C-D186-263A-E4B92E576577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16" creationId="{B5C9312B-5504-CBD3-E221-A161023841AF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18" creationId="{D91103D3-257C-380A-F456-7483BF25F993}"/>
          </ac:spMkLst>
        </pc:spChg>
        <pc:spChg chg="mod">
          <ac:chgData name="#KWOK CHIN YUEN#" userId="f950141c-72dc-40af-bcc3-22354dadadd6" providerId="ADAL" clId="{1B6A07BB-DC95-4F72-8F7A-2906A4C9783E}" dt="2023-11-17T12:25:14.702" v="5050" actId="1076"/>
          <ac:spMkLst>
            <pc:docMk/>
            <pc:sldMk cId="752474627" sldId="685"/>
            <ac:spMk id="20" creationId="{34D60D34-CA55-3C49-93C2-E830A9164C63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21" creationId="{2B6DE066-1CF7-8140-DA5C-38B25945F3CB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23" creationId="{898B45D0-7A78-C083-5916-FC66CAF64A83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24" creationId="{A6BAB60D-2669-4845-0009-7D3562200482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25" creationId="{94D8A402-71F7-C928-45A5-C80293B2590B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28" creationId="{1F916A1F-D3B8-9C3B-A2D6-707072415CC9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29" creationId="{3F8C7780-F530-4041-D990-CA7A36E87A70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30" creationId="{D17247DF-3914-6D2D-DB03-7BD068558F28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33" creationId="{CDBAE29E-99C1-7D7D-6B27-433F5F4D730E}"/>
          </ac:spMkLst>
        </pc:spChg>
        <pc:spChg chg="del">
          <ac:chgData name="#KWOK CHIN YUEN#" userId="f950141c-72dc-40af-bcc3-22354dadadd6" providerId="ADAL" clId="{1B6A07BB-DC95-4F72-8F7A-2906A4C9783E}" dt="2023-11-17T12:13:59.520" v="4724" actId="478"/>
          <ac:spMkLst>
            <pc:docMk/>
            <pc:sldMk cId="752474627" sldId="685"/>
            <ac:spMk id="35" creationId="{A90F170C-28FC-9A18-D0A1-D7ABE793A05F}"/>
          </ac:spMkLst>
        </pc:spChg>
        <pc:spChg chg="add mod">
          <ac:chgData name="#KWOK CHIN YUEN#" userId="f950141c-72dc-40af-bcc3-22354dadadd6" providerId="ADAL" clId="{1B6A07BB-DC95-4F72-8F7A-2906A4C9783E}" dt="2023-11-17T12:20:02.045" v="4941" actId="404"/>
          <ac:spMkLst>
            <pc:docMk/>
            <pc:sldMk cId="752474627" sldId="685"/>
            <ac:spMk id="36" creationId="{4019A0D6-56C1-03DA-AEBC-FC32484329DA}"/>
          </ac:spMkLst>
        </pc:spChg>
        <pc:spChg chg="add mod">
          <ac:chgData name="#KWOK CHIN YUEN#" userId="f950141c-72dc-40af-bcc3-22354dadadd6" providerId="ADAL" clId="{1B6A07BB-DC95-4F72-8F7A-2906A4C9783E}" dt="2023-11-17T12:20:02.045" v="4941" actId="404"/>
          <ac:spMkLst>
            <pc:docMk/>
            <pc:sldMk cId="752474627" sldId="685"/>
            <ac:spMk id="37" creationId="{889E99D2-27F7-B52A-D5BD-D385E417AFDB}"/>
          </ac:spMkLst>
        </pc:spChg>
        <pc:spChg chg="add mod">
          <ac:chgData name="#KWOK CHIN YUEN#" userId="f950141c-72dc-40af-bcc3-22354dadadd6" providerId="ADAL" clId="{1B6A07BB-DC95-4F72-8F7A-2906A4C9783E}" dt="2023-11-17T12:20:02.045" v="4941" actId="404"/>
          <ac:spMkLst>
            <pc:docMk/>
            <pc:sldMk cId="752474627" sldId="685"/>
            <ac:spMk id="38" creationId="{6C2CDF36-A699-0859-25AC-56201882A931}"/>
          </ac:spMkLst>
        </pc:spChg>
        <pc:spChg chg="add mod">
          <ac:chgData name="#KWOK CHIN YUEN#" userId="f950141c-72dc-40af-bcc3-22354dadadd6" providerId="ADAL" clId="{1B6A07BB-DC95-4F72-8F7A-2906A4C9783E}" dt="2023-11-17T12:20:02.045" v="4941" actId="404"/>
          <ac:spMkLst>
            <pc:docMk/>
            <pc:sldMk cId="752474627" sldId="685"/>
            <ac:spMk id="39" creationId="{6D14125B-EB66-F5CA-0981-10EBF3B34AF0}"/>
          </ac:spMkLst>
        </pc:spChg>
        <pc:spChg chg="add mod">
          <ac:chgData name="#KWOK CHIN YUEN#" userId="f950141c-72dc-40af-bcc3-22354dadadd6" providerId="ADAL" clId="{1B6A07BB-DC95-4F72-8F7A-2906A4C9783E}" dt="2023-11-17T12:20:02.045" v="4941" actId="404"/>
          <ac:spMkLst>
            <pc:docMk/>
            <pc:sldMk cId="752474627" sldId="685"/>
            <ac:spMk id="40" creationId="{09804359-0E2D-3327-ECC2-F9821690B141}"/>
          </ac:spMkLst>
        </pc:spChg>
        <pc:spChg chg="add mod">
          <ac:chgData name="#KWOK CHIN YUEN#" userId="f950141c-72dc-40af-bcc3-22354dadadd6" providerId="ADAL" clId="{1B6A07BB-DC95-4F72-8F7A-2906A4C9783E}" dt="2023-11-17T12:25:23.612" v="5052"/>
          <ac:spMkLst>
            <pc:docMk/>
            <pc:sldMk cId="752474627" sldId="685"/>
            <ac:spMk id="42" creationId="{A12F454D-3A22-025D-A4D5-EC8349BC091E}"/>
          </ac:spMkLst>
        </pc:spChg>
        <pc:grpChg chg="add mod">
          <ac:chgData name="#KWOK CHIN YUEN#" userId="f950141c-72dc-40af-bcc3-22354dadadd6" providerId="ADAL" clId="{1B6A07BB-DC95-4F72-8F7A-2906A4C9783E}" dt="2023-11-17T12:19:47.873" v="4940" actId="1076"/>
          <ac:grpSpMkLst>
            <pc:docMk/>
            <pc:sldMk cId="752474627" sldId="685"/>
            <ac:grpSpMk id="41" creationId="{CD457430-0920-0CB8-DE2A-3542BBD5DBBB}"/>
          </ac:grpSpMkLst>
        </pc:grpChg>
        <pc:cxnChg chg="del">
          <ac:chgData name="#KWOK CHIN YUEN#" userId="f950141c-72dc-40af-bcc3-22354dadadd6" providerId="ADAL" clId="{1B6A07BB-DC95-4F72-8F7A-2906A4C9783E}" dt="2023-11-17T12:13:59.520" v="4724" actId="478"/>
          <ac:cxnSpMkLst>
            <pc:docMk/>
            <pc:sldMk cId="752474627" sldId="685"/>
            <ac:cxnSpMk id="6" creationId="{BB9BFBE7-B8C7-8BB4-C41D-1E5A048A7885}"/>
          </ac:cxnSpMkLst>
        </pc:cxnChg>
        <pc:cxnChg chg="del">
          <ac:chgData name="#KWOK CHIN YUEN#" userId="f950141c-72dc-40af-bcc3-22354dadadd6" providerId="ADAL" clId="{1B6A07BB-DC95-4F72-8F7A-2906A4C9783E}" dt="2023-11-17T12:13:59.520" v="4724" actId="478"/>
          <ac:cxnSpMkLst>
            <pc:docMk/>
            <pc:sldMk cId="752474627" sldId="685"/>
            <ac:cxnSpMk id="9" creationId="{FAD46447-300C-5044-C59D-9EC1E45247FA}"/>
          </ac:cxnSpMkLst>
        </pc:cxnChg>
        <pc:cxnChg chg="add mod">
          <ac:chgData name="#KWOK CHIN YUEN#" userId="f950141c-72dc-40af-bcc3-22354dadadd6" providerId="ADAL" clId="{1B6A07BB-DC95-4F72-8F7A-2906A4C9783E}" dt="2023-11-17T12:18:32.625" v="4904" actId="164"/>
          <ac:cxnSpMkLst>
            <pc:docMk/>
            <pc:sldMk cId="752474627" sldId="685"/>
            <ac:cxnSpMk id="10" creationId="{AA208498-59D4-2C74-EBED-8DCB8D1C985A}"/>
          </ac:cxnSpMkLst>
        </pc:cxnChg>
        <pc:cxnChg chg="add mod">
          <ac:chgData name="#KWOK CHIN YUEN#" userId="f950141c-72dc-40af-bcc3-22354dadadd6" providerId="ADAL" clId="{1B6A07BB-DC95-4F72-8F7A-2906A4C9783E}" dt="2023-11-17T12:18:32.625" v="4904" actId="164"/>
          <ac:cxnSpMkLst>
            <pc:docMk/>
            <pc:sldMk cId="752474627" sldId="685"/>
            <ac:cxnSpMk id="13" creationId="{DA8E90F9-95E0-A219-EE90-0CE9E01C0EC7}"/>
          </ac:cxnSpMkLst>
        </pc:cxnChg>
        <pc:cxnChg chg="add mod">
          <ac:chgData name="#KWOK CHIN YUEN#" userId="f950141c-72dc-40af-bcc3-22354dadadd6" providerId="ADAL" clId="{1B6A07BB-DC95-4F72-8F7A-2906A4C9783E}" dt="2023-11-17T12:18:32.625" v="4904" actId="164"/>
          <ac:cxnSpMkLst>
            <pc:docMk/>
            <pc:sldMk cId="752474627" sldId="685"/>
            <ac:cxnSpMk id="15" creationId="{C8069057-B5C5-24B6-966C-4551B5D148CA}"/>
          </ac:cxnSpMkLst>
        </pc:cxnChg>
        <pc:cxnChg chg="del">
          <ac:chgData name="#KWOK CHIN YUEN#" userId="f950141c-72dc-40af-bcc3-22354dadadd6" providerId="ADAL" clId="{1B6A07BB-DC95-4F72-8F7A-2906A4C9783E}" dt="2023-11-17T12:13:59.520" v="4724" actId="478"/>
          <ac:cxnSpMkLst>
            <pc:docMk/>
            <pc:sldMk cId="752474627" sldId="685"/>
            <ac:cxnSpMk id="17" creationId="{4C6327F7-409C-D8F2-8A4B-610933588E18}"/>
          </ac:cxnSpMkLst>
        </pc:cxnChg>
        <pc:cxnChg chg="del">
          <ac:chgData name="#KWOK CHIN YUEN#" userId="f950141c-72dc-40af-bcc3-22354dadadd6" providerId="ADAL" clId="{1B6A07BB-DC95-4F72-8F7A-2906A4C9783E}" dt="2023-11-17T12:13:59.520" v="4724" actId="478"/>
          <ac:cxnSpMkLst>
            <pc:docMk/>
            <pc:sldMk cId="752474627" sldId="685"/>
            <ac:cxnSpMk id="19" creationId="{9794291F-C795-5290-2D9F-3FB29DA45B08}"/>
          </ac:cxnSpMkLst>
        </pc:cxnChg>
        <pc:cxnChg chg="del mod">
          <ac:chgData name="#KWOK CHIN YUEN#" userId="f950141c-72dc-40af-bcc3-22354dadadd6" providerId="ADAL" clId="{1B6A07BB-DC95-4F72-8F7A-2906A4C9783E}" dt="2023-11-17T12:13:59.520" v="4724" actId="478"/>
          <ac:cxnSpMkLst>
            <pc:docMk/>
            <pc:sldMk cId="752474627" sldId="685"/>
            <ac:cxnSpMk id="26" creationId="{21AD46A3-F050-A7AF-6456-8C9215A4A568}"/>
          </ac:cxnSpMkLst>
        </pc:cxnChg>
        <pc:cxnChg chg="add mod">
          <ac:chgData name="#KWOK CHIN YUEN#" userId="f950141c-72dc-40af-bcc3-22354dadadd6" providerId="ADAL" clId="{1B6A07BB-DC95-4F72-8F7A-2906A4C9783E}" dt="2023-11-17T12:18:32.625" v="4904" actId="164"/>
          <ac:cxnSpMkLst>
            <pc:docMk/>
            <pc:sldMk cId="752474627" sldId="685"/>
            <ac:cxnSpMk id="27" creationId="{D58F008A-D440-0E07-BD44-0CBDCB8ABA8E}"/>
          </ac:cxnSpMkLst>
        </pc:cxnChg>
        <pc:cxnChg chg="del mod">
          <ac:chgData name="#KWOK CHIN YUEN#" userId="f950141c-72dc-40af-bcc3-22354dadadd6" providerId="ADAL" clId="{1B6A07BB-DC95-4F72-8F7A-2906A4C9783E}" dt="2023-11-17T12:13:59.520" v="4724" actId="478"/>
          <ac:cxnSpMkLst>
            <pc:docMk/>
            <pc:sldMk cId="752474627" sldId="685"/>
            <ac:cxnSpMk id="31" creationId="{E02F3C9E-1EF4-F8F6-8EA3-5F03D66ABFD6}"/>
          </ac:cxnSpMkLst>
        </pc:cxnChg>
        <pc:cxnChg chg="del">
          <ac:chgData name="#KWOK CHIN YUEN#" userId="f950141c-72dc-40af-bcc3-22354dadadd6" providerId="ADAL" clId="{1B6A07BB-DC95-4F72-8F7A-2906A4C9783E}" dt="2023-11-17T12:13:59.520" v="4724" actId="478"/>
          <ac:cxnSpMkLst>
            <pc:docMk/>
            <pc:sldMk cId="752474627" sldId="685"/>
            <ac:cxnSpMk id="34" creationId="{24F234BC-D02F-7092-FAF9-EB9C37E2D32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0435E0-497F-4063-9834-BC489354E4A5}" type="datetimeFigureOut">
              <a:rPr lang="en-US"/>
              <a:pPr>
                <a:defRPr/>
              </a:pPr>
              <a:t>11/17/2023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5D9D12-3D74-40D1-B1F8-13FB2BD370D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1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41:39.1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 24575,'0'-1'0,"1"1"0,-1-1 0,1 0 0,0 1 0,0-1 0,-1 1 0,1-1 0,0 1 0,0 0 0,0-1 0,-1 1 0,1 0 0,0-1 0,0 1 0,0 0 0,0 0 0,0 0 0,0 0 0,0 0 0,0 0 0,-1 0 0,1 0 0,0 0 0,2 1 0,-1-1 0,0 1 0,0 1 0,0-1 0,0 0 0,0 0 0,-1 1 0,1-1 0,0 1 0,-1-1 0,2 3 0,3 4 0,0 0 0,-1 0 0,7 14 0,0-1 0,0-1 0,29 34 0,-11-16 0,123 152 0,-123-153 0,-16-19 0,0-1 0,27 25 0,75 50 0,-24-20 0,79 45 0,-72-54 0,132 83 0,223 119 0,-302-187 0,24 3 0,-77-39 0,114 44 0,-95-40 0,-97-39 0,0 0 0,1-1 0,32 4 0,68 1 0,-85-8 0,128 1 0,25 3 0,268 5 0,-328-13 0,76-16 0,-137 9 0,-31 2 0,1-1 0,-1-2 0,-1-2 0,0-2 0,-1-1 0,60-32 0,-45 20 0,152-85 0,-61 29 0,148-98 0,-274 167 0,0-2 0,-1 1 0,14-20 0,20-19 0,39-27 0,59-56 0,-129 117 0,1 1 0,1 1 0,1 1 0,30-18 0,-35 24-286,22-18 1,-31 23-509,10-8-6032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41:57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24575,'1'7'0,"0"1"0,1 0 0,0-1 0,0 1 0,1-1 0,0 1 0,1-1 0,-1 0 0,1 0 0,5 6 0,12 25 0,-9-16 0,0-1 0,2 0 0,16 21 0,-17-26 0,-4-1 0,0-1 0,11 27 0,-14-27 0,0 0 0,2-1 0,16 24 0,18 7 0,-28-31 0,-1 0 0,13 17 0,145 176 0,-166-200 0,101 113 0,204 196 0,-285-291 0,1 3 0,46 35 0,96 81 0,-117-97 0,-16-14 0,19 17 0,81 56 0,52 40 0,-124-93 0,128 82 0,21-5 0,-153-97 0,17 11 0,-44-25 0,1-1 0,1-2 0,47 15 0,28 12 0,-21-6 0,49 26 0,-80-33 0,69 26 0,-66-31 0,58 20 0,-90-35 0,50 26 0,13 5 0,24-9 0,-19-5 0,140 38 0,-211-58 0,-1 2 0,0 1 0,29 15 0,-29-14 0,1 0 0,0-2 0,1-1 0,0-1 0,51 4 0,-34-4 0,96 18 0,55 16 0,-151-33 0,82 2 0,-91-7 0,-2 1 0,1 2 0,45 13 0,-46-10 0,1-1 0,37 3 0,28-3 0,103 4 0,279-12-1365,-461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14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23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3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14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23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3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noProof="0"/>
              <a:t>Click to edit Master text styles</a:t>
            </a:r>
          </a:p>
          <a:p>
            <a:pPr lvl="1"/>
            <a:r>
              <a:rPr lang="en-SG" noProof="0"/>
              <a:t>Second level</a:t>
            </a:r>
          </a:p>
          <a:p>
            <a:pPr lvl="2"/>
            <a:r>
              <a:rPr lang="en-SG" noProof="0"/>
              <a:t>Third level</a:t>
            </a:r>
          </a:p>
          <a:p>
            <a:pPr lvl="3"/>
            <a:r>
              <a:rPr lang="en-SG" noProof="0"/>
              <a:t>Fourth level</a:t>
            </a:r>
          </a:p>
          <a:p>
            <a:pPr lvl="4"/>
            <a:r>
              <a:rPr lang="en-SG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5EB264-B3EB-40F5-B4CE-FF311ADA1EE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130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9A8CD-9772-4472-8B97-6AE73700F44A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916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19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73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446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395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01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7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538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200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4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1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68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66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78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77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47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08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44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2009-582F-4C04-836E-FFE8779D01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8432-579B-4725-B264-56DB160490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E5FE-10D3-42B6-BAFD-7EE5BF2B89B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031-3A6D-4125-8D93-FCFF1AEFD9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48F1-19FF-4678-AC26-7FDC123507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894A-5233-47D3-94BA-189E8DFBA0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4704-CECD-4722-82F3-074B27ABEC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8714-7962-467F-8A9F-164507A6AAE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C519-3E9B-4B61-83C4-B1F038E47DE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A3D0-EECF-4938-A474-55D08A0B81A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B4C7-2896-4E43-9850-CE883E6701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000" r="-2000" b="3299"/>
          <a:stretch/>
        </p:blipFill>
        <p:spPr bwMode="auto">
          <a:xfrm>
            <a:off x="0" y="9235"/>
            <a:ext cx="9144000" cy="68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056"/>
            <a:ext cx="8229600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832"/>
            <a:ext cx="8229600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dirty="0"/>
              <a:t>Click to edit Master text styles</a:t>
            </a:r>
          </a:p>
          <a:p>
            <a:pPr lvl="1"/>
            <a:r>
              <a:rPr lang="en-SG" dirty="0"/>
              <a:t>Second level</a:t>
            </a:r>
          </a:p>
          <a:p>
            <a:pPr lvl="2"/>
            <a:r>
              <a:rPr lang="en-SG" dirty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25C7B4-A9C6-47EB-8B81-DED8A82D327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3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customXml" Target="../ink/ink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1.xml"/><Relationship Id="rId5" Type="http://schemas.openxmlformats.org/officeDocument/2006/relationships/customXml" Target="../ink/ink7.xml"/><Relationship Id="rId10" Type="http://schemas.openxmlformats.org/officeDocument/2006/relationships/customXml" Target="../ink/ink10.xml"/><Relationship Id="rId4" Type="http://schemas.openxmlformats.org/officeDocument/2006/relationships/image" Target="../media/image16.png"/><Relationship Id="rId9" Type="http://schemas.openxmlformats.org/officeDocument/2006/relationships/customXml" Target="../ink/ink9.xml"/><Relationship Id="rId1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9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22.xml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PPT Template copy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2192759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2400">
                <a:solidFill>
                  <a:srgbClr val="FF0000"/>
                </a:solidFill>
              </a:rPr>
              <a:t>Domain Adaptation approaches for end2end ASR models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7664" y="3833813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99"/>
                </a:solidFill>
              </a:rPr>
              <a:t>Kwok Chin Yuen</a:t>
            </a:r>
            <a:endParaRPr lang="en-SG" sz="2000" dirty="0">
              <a:solidFill>
                <a:srgbClr val="000099"/>
              </a:solidFill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7664" y="5727702"/>
            <a:ext cx="547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16 Nov 2023</a:t>
            </a:r>
            <a:endParaRPr lang="en-SG" dirty="0">
              <a:solidFill>
                <a:srgbClr val="000099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617664" y="3479375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presented by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17664" y="4481971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Supervisor</a:t>
            </a:r>
            <a:endParaRPr lang="en-SG" sz="1600" i="1" dirty="0">
              <a:solidFill>
                <a:srgbClr val="000099"/>
              </a:solidFill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17664" y="4810328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SG" sz="2000" b="1" dirty="0">
                <a:solidFill>
                  <a:srgbClr val="000099"/>
                </a:solidFill>
              </a:rPr>
              <a:t>Assoc. </a:t>
            </a:r>
            <a:r>
              <a:rPr lang="en-SG" sz="2000" b="1" dirty="0" err="1">
                <a:solidFill>
                  <a:srgbClr val="000099"/>
                </a:solidFill>
              </a:rPr>
              <a:t>Prof.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Chng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Eng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Siong</a:t>
            </a:r>
            <a:endParaRPr lang="en-SG" sz="2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dirty="0"/>
              <a:t>Previous works for </a:t>
            </a:r>
            <a:r>
              <a:rPr lang="en-US" dirty="0" err="1"/>
              <a:t>layerwise</a:t>
            </a:r>
            <a:r>
              <a:rPr lang="en-US" dirty="0"/>
              <a:t> adaptation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Gong,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Xun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"Layer-wise fast adaptation for end-to-end multi-accent speech recognition."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arXiv:2204.09883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Gangi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Mattia A., Matteo Negri, and Marco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Turchi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"Adapting transformer to end-to-end spoken language translation." 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INTERSPEECH 2019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International Speech Communication Association (ISCA), 2019. 1133-1137.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BBDC9CD-0C59-9945-01C7-07A2904AB8C2}"/>
              </a:ext>
            </a:extLst>
          </p:cNvPr>
          <p:cNvCxnSpPr/>
          <p:nvPr/>
        </p:nvCxnSpPr>
        <p:spPr>
          <a:xfrm>
            <a:off x="4429125" y="1743075"/>
            <a:ext cx="33338" cy="46915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9F2CE58-E9AE-232C-2E58-638CD0A482B3}"/>
              </a:ext>
            </a:extLst>
          </p:cNvPr>
          <p:cNvSpPr/>
          <p:nvPr/>
        </p:nvSpPr>
        <p:spPr>
          <a:xfrm>
            <a:off x="4746682" y="4361976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6DD5836-537F-14B0-7603-7373D05D66B2}"/>
              </a:ext>
            </a:extLst>
          </p:cNvPr>
          <p:cNvSpPr/>
          <p:nvPr/>
        </p:nvSpPr>
        <p:spPr>
          <a:xfrm>
            <a:off x="7469406" y="395855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264336-F966-F619-418F-1E6DEDC098FF}"/>
              </a:ext>
            </a:extLst>
          </p:cNvPr>
          <p:cNvGrpSpPr/>
          <p:nvPr/>
        </p:nvGrpSpPr>
        <p:grpSpPr>
          <a:xfrm>
            <a:off x="944947" y="1795086"/>
            <a:ext cx="3245557" cy="4850980"/>
            <a:chOff x="944947" y="1795086"/>
            <a:chExt cx="3245557" cy="485098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5AB438-6263-EEE1-B3F9-7F45EB097379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09284B7-B41C-9CDD-5BBD-37EB13AE7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5391E8-B457-98AE-8F97-655DB641CB84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1C91433-DD07-09F1-E389-B2A2E20F9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7528D67E-DFCE-A4D2-D63C-3684AC299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6806F63C-450C-7908-6873-1540E2605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A9A37B1-8E62-77C7-A63A-A56F4E8CA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883BDBF-1A6C-7BC2-AD90-315CFE079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D84B83-8E08-F7AD-51D2-893DF0209EA9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A14120-7D4B-06BF-1778-08E61B0582E2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1445C3-FF82-8E5E-8E0C-C5830E79BDC2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F841-AFE0-505D-9B1C-386399EC52C3}"/>
                  </a:ext>
                </a:extLst>
              </p:cNvPr>
              <p:cNvSpPr txBox="1"/>
              <p:nvPr/>
            </p:nvSpPr>
            <p:spPr>
              <a:xfrm>
                <a:off x="6126910" y="2664378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acoustic </a:t>
                </a:r>
              </a:p>
              <a:p>
                <a:r>
                  <a:rPr lang="en-GB" sz="1200" dirty="0"/>
                  <a:t>features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DB18889-2F7E-21A8-983E-3EFDA67F9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FB7FA8D-A025-0E92-5DE8-89ABE840622F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5F6888-9CD7-AA87-676A-20E6B960F9D2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C6B036E-42A5-1429-2A8D-D9CA43815CF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B6F9FB5-EFB3-4ED2-98DB-C30A2A29A7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811469C-9E6B-3C4E-F46B-33819642DF9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4ADBE4-C9C2-2F00-605F-D173C650FF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068F71-638D-D266-56F4-BB5EA6DBEDA2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926050A-25B8-89DC-CA99-9E6265164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A2BEB8F-4BA0-382A-F0B2-958A79696A33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4CE2208D-399B-D310-B469-CFFC2EAB904D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27289AE-5C88-7A52-989B-2AD34685DF84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523241D-6F21-8F9E-6072-CF0734B8A2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0947BCF-8B59-3F0D-4F62-931BE1BB8871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B89A59E-F37B-68F8-90DE-454214FAD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606AF30-0F23-66D8-AC05-93772336DE05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0C8285E-AB30-21E4-A3AC-26424A6B38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FAEBA5D-4F1C-D308-84AD-8A7212ACF8BB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ADAD8FB-14EF-737C-90DB-255EC1A7E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71A720F-8576-9D4A-12FC-F257E0DA81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B6BADA3-4A84-893D-236A-01F0703A1786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F052243-4ABE-1CDD-2E73-B667A824A86A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873B0A9-FE91-1563-184D-74BD3CBB3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3E9DAAC-FD70-D1D8-A16D-E8D1B53A8C49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A76AFFB-C1DF-BC92-9E14-055832C0011C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31C48D-03EC-811D-6984-67A48D6BE5C9}"/>
              </a:ext>
            </a:extLst>
          </p:cNvPr>
          <p:cNvGrpSpPr/>
          <p:nvPr/>
        </p:nvGrpSpPr>
        <p:grpSpPr>
          <a:xfrm>
            <a:off x="4644859" y="1789362"/>
            <a:ext cx="3245557" cy="4850980"/>
            <a:chOff x="944947" y="1795086"/>
            <a:chExt cx="3245557" cy="485098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C2732F0-428A-497B-D61F-548B9F2528DC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02635840-1393-1778-68E7-971D2C4BE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47DFA54-1EF9-A8CD-AD36-2F82EDD98279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BC38B6EF-415A-FC40-0F8E-55E1F4D87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71D3CEFC-0E17-59FA-C74A-2400CEBD14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49C0694A-3AE2-AD86-855D-FF8EF5775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E08FB126-9FFF-8427-289C-2F5299340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532DEFAF-33EA-463B-22E2-F4CDE5E77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3B37047-D4A5-23E7-71C3-2B0717DC6F3C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D36DE6A-D725-CC36-E5D1-4F72AB5ECC3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20F566-BA08-7E06-8172-C9CE81EC6755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99C58C9-05D7-EB52-6C8B-341C07EFE97E}"/>
                  </a:ext>
                </a:extLst>
              </p:cNvPr>
              <p:cNvSpPr txBox="1"/>
              <p:nvPr/>
            </p:nvSpPr>
            <p:spPr>
              <a:xfrm>
                <a:off x="6126910" y="2664378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acoustic </a:t>
                </a:r>
              </a:p>
              <a:p>
                <a:r>
                  <a:rPr lang="en-GB" sz="1200" dirty="0"/>
                  <a:t>features</a:t>
                </a:r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F5C0CFAD-2769-1957-37B6-A527E9A24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14DECF4-464A-759A-8713-3834F89752D0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0AF9182-4E86-0F8E-5334-0DACEDA8390C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ED09F67-394D-4E79-E6D4-B80A91ED7DC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8DBAE80-74D5-F0A1-D62D-19323ED4A5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29A7B96-F65D-B21E-2BE3-1ED2BB6D6C5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74B6800-E91C-7787-D392-9CB2EDE31E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9B2C786-73A9-1813-EC7E-C7208FDA595A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6B2FA5B-25E1-C9E8-E66B-37A201268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61B5583-993F-991C-D23B-E9C7858FE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C75673DA-40F5-0685-13D2-595B0EA190AF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0F4BF0E-B7FE-7472-E8D9-26B20FF4A8F6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2403BA0-BDD0-F69A-A2D9-2BF16617A2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1CD51FE-661E-6BEF-FA8C-619D64237F5F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04C0488-BDAB-17E1-5A9C-112077A58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8479078-ABB0-AB2A-1B56-4984A03A502F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636F994-0B62-12E1-88B0-172F2C94D59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AEFC7E9-C9FD-5860-3442-119BF2FFE7F7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BF2B6D1-943C-C899-156F-4BBDB4ABA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5313464-F67F-E7EB-CCA9-EA86B8E817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09FC7FA-BA06-455D-D422-03434572C3D9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0FF952-3BB0-6ABA-EE6A-5ECFC6DF94DC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25893251-2B32-9938-05B5-71884E0013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0381330-6A0B-A240-66F3-C2AEC9376957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8865D30-0888-6FA0-D30A-142771F50CE3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pic>
        <p:nvPicPr>
          <p:cNvPr id="190" name="Graphic 189" descr="Snowflake outline">
            <a:extLst>
              <a:ext uri="{FF2B5EF4-FFF2-40B4-BE49-F238E27FC236}">
                <a16:creationId xmlns:a16="http://schemas.microsoft.com/office/drawing/2014/main" id="{CF9FC055-33A4-AA6B-EB67-63D4BBB81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8325" y="4706330"/>
            <a:ext cx="338443" cy="338443"/>
          </a:xfrm>
          <a:prstGeom prst="rect">
            <a:avLst/>
          </a:prstGeom>
        </p:spPr>
      </p:pic>
      <p:pic>
        <p:nvPicPr>
          <p:cNvPr id="191" name="Graphic 190" descr="Snowflake outline">
            <a:extLst>
              <a:ext uri="{FF2B5EF4-FFF2-40B4-BE49-F238E27FC236}">
                <a16:creationId xmlns:a16="http://schemas.microsoft.com/office/drawing/2014/main" id="{0D1AB566-4A15-C026-33EA-C0979BA27E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3785" y="4014934"/>
            <a:ext cx="338443" cy="338443"/>
          </a:xfrm>
          <a:prstGeom prst="rect">
            <a:avLst/>
          </a:prstGeom>
        </p:spPr>
      </p:pic>
      <p:pic>
        <p:nvPicPr>
          <p:cNvPr id="192" name="Graphic 191" descr="Snowflake outline">
            <a:extLst>
              <a:ext uri="{FF2B5EF4-FFF2-40B4-BE49-F238E27FC236}">
                <a16:creationId xmlns:a16="http://schemas.microsoft.com/office/drawing/2014/main" id="{EBF2E51F-A02E-D160-9B2F-C6CEED2BF0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0197" y="3638359"/>
            <a:ext cx="338443" cy="338443"/>
          </a:xfrm>
          <a:prstGeom prst="rect">
            <a:avLst/>
          </a:prstGeom>
        </p:spPr>
      </p:pic>
      <p:pic>
        <p:nvPicPr>
          <p:cNvPr id="193" name="Graphic 192" descr="Snowflake outline">
            <a:extLst>
              <a:ext uri="{FF2B5EF4-FFF2-40B4-BE49-F238E27FC236}">
                <a16:creationId xmlns:a16="http://schemas.microsoft.com/office/drawing/2014/main" id="{F039383D-25C9-30CC-357D-9BE4E69D46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9406" y="4562001"/>
            <a:ext cx="338443" cy="338443"/>
          </a:xfrm>
          <a:prstGeom prst="rect">
            <a:avLst/>
          </a:prstGeom>
        </p:spPr>
      </p:pic>
      <p:pic>
        <p:nvPicPr>
          <p:cNvPr id="194" name="Graphic 193" descr="Snowflake outline">
            <a:extLst>
              <a:ext uri="{FF2B5EF4-FFF2-40B4-BE49-F238E27FC236}">
                <a16:creationId xmlns:a16="http://schemas.microsoft.com/office/drawing/2014/main" id="{CADD3483-0E6B-31AA-34E0-281BBC90F7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2952" y="4200830"/>
            <a:ext cx="338443" cy="338443"/>
          </a:xfrm>
          <a:prstGeom prst="rect">
            <a:avLst/>
          </a:prstGeom>
        </p:spPr>
      </p:pic>
      <p:pic>
        <p:nvPicPr>
          <p:cNvPr id="195" name="Graphic 194" descr="Snowflake outline">
            <a:extLst>
              <a:ext uri="{FF2B5EF4-FFF2-40B4-BE49-F238E27FC236}">
                <a16:creationId xmlns:a16="http://schemas.microsoft.com/office/drawing/2014/main" id="{F3BB003E-D863-FEB3-76C1-1D514BD667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629" y="3329885"/>
            <a:ext cx="338443" cy="338443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91972FE5-E41F-31C1-2351-983E963773D7}"/>
              </a:ext>
            </a:extLst>
          </p:cNvPr>
          <p:cNvSpPr/>
          <p:nvPr/>
        </p:nvSpPr>
        <p:spPr>
          <a:xfrm rot="16200000">
            <a:off x="535495" y="1642855"/>
            <a:ext cx="176352" cy="9784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F78D77-1340-45FA-BA12-1767FA8E9B15}"/>
              </a:ext>
            </a:extLst>
          </p:cNvPr>
          <p:cNvSpPr txBox="1"/>
          <p:nvPr/>
        </p:nvSpPr>
        <p:spPr>
          <a:xfrm>
            <a:off x="57926" y="1791933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updated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A3C4F7A-3E51-CF56-E136-F5EF9F26788A}"/>
              </a:ext>
            </a:extLst>
          </p:cNvPr>
          <p:cNvSpPr/>
          <p:nvPr/>
        </p:nvSpPr>
        <p:spPr>
          <a:xfrm rot="16200000">
            <a:off x="535496" y="2207492"/>
            <a:ext cx="176352" cy="978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D39672B-EA5E-633B-FCBC-80FC4D13CC3A}"/>
              </a:ext>
            </a:extLst>
          </p:cNvPr>
          <p:cNvSpPr txBox="1"/>
          <p:nvPr/>
        </p:nvSpPr>
        <p:spPr>
          <a:xfrm>
            <a:off x="57926" y="23422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</a:t>
            </a:r>
            <a:r>
              <a:rPr lang="en-GB" sz="1200" dirty="0" err="1"/>
              <a:t>freezed</a:t>
            </a:r>
            <a:endParaRPr lang="en-GB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ACD97B-89D8-4390-C54C-7BC319F00101}"/>
              </a:ext>
            </a:extLst>
          </p:cNvPr>
          <p:cNvSpPr txBox="1"/>
          <p:nvPr/>
        </p:nvSpPr>
        <p:spPr>
          <a:xfrm>
            <a:off x="-14121" y="374606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Adapt all </a:t>
            </a:r>
          </a:p>
          <a:p>
            <a:r>
              <a:rPr lang="en-GB" b="1" dirty="0"/>
              <a:t>Layers</a:t>
            </a:r>
            <a:r>
              <a:rPr lang="en-GB" sz="1200" b="1" dirty="0"/>
              <a:t> [2]</a:t>
            </a:r>
            <a:endParaRPr lang="en-GB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72F2BB2-8A16-B2CD-B225-3A32C1125EED}"/>
              </a:ext>
            </a:extLst>
          </p:cNvPr>
          <p:cNvSpPr txBox="1"/>
          <p:nvPr/>
        </p:nvSpPr>
        <p:spPr>
          <a:xfrm>
            <a:off x="7748115" y="3583990"/>
            <a:ext cx="246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Adapt last </a:t>
            </a:r>
          </a:p>
          <a:p>
            <a:r>
              <a:rPr lang="en-GB" b="1" dirty="0"/>
              <a:t>layer only</a:t>
            </a:r>
            <a:r>
              <a:rPr lang="en-GB" sz="1200" b="1" dirty="0"/>
              <a:t>[1]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1919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Layerwise</a:t>
            </a:r>
            <a:r>
              <a:rPr lang="en-US" dirty="0"/>
              <a:t> adaptation?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Prevent Catastrophic Forgetting [1]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Prevent Overfitting [2]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042042"/>
            <a:ext cx="9011664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Cuong V Nguyen, Alessandro Achille, Michael Lam, Tal Hassner, Vijay Mahadevan, and Stefano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Soatto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. Toward understanding catastrophic forgetting in continual learning.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 preprint arXiv:1908.01091, 2019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Daniel Bashir, George D Monta ̃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nez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, Sonia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Sehra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, Pedro Sandoval Segura, and Julius Lauw. An information-theoretic perspective on overfitting and underfitting. In AI 2020: Advances in Artificial Intelligence: 33rd Australasian Joint Conference, AI 2020, Canberra, ACT, Australia, November 29–30, 2020, Proceedings 33, pages 347–358. Springer, 2020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78064" y="6119050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11</a:t>
            </a:fld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4C7D4-354A-7DF1-A6E4-34EB55E9E381}"/>
              </a:ext>
            </a:extLst>
          </p:cNvPr>
          <p:cNvSpPr/>
          <p:nvPr/>
        </p:nvSpPr>
        <p:spPr>
          <a:xfrm>
            <a:off x="329380" y="3965173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5FEB5-6F5E-C98A-29B3-4DB322B8014D}"/>
              </a:ext>
            </a:extLst>
          </p:cNvPr>
          <p:cNvSpPr/>
          <p:nvPr/>
        </p:nvSpPr>
        <p:spPr>
          <a:xfrm>
            <a:off x="2496751" y="3991319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Adapted to domain B ASR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D3620-D2D5-1BE2-B7DB-A0AA9841F923}"/>
              </a:ext>
            </a:extLst>
          </p:cNvPr>
          <p:cNvGrpSpPr/>
          <p:nvPr/>
        </p:nvGrpSpPr>
        <p:grpSpPr>
          <a:xfrm>
            <a:off x="434520" y="2915757"/>
            <a:ext cx="1234633" cy="611093"/>
            <a:chOff x="2945241" y="2324478"/>
            <a:chExt cx="1762025" cy="898839"/>
          </a:xfrm>
        </p:grpSpPr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CB9F4E15-8CFD-AC1C-C2C3-B6F5B4A392FA}"/>
                </a:ext>
              </a:extLst>
            </p:cNvPr>
            <p:cNvSpPr/>
            <p:nvPr/>
          </p:nvSpPr>
          <p:spPr>
            <a:xfrm>
              <a:off x="2968157" y="2324478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82ACAC-1E3B-D97C-C6C3-3AFD56A06998}"/>
                </a:ext>
              </a:extLst>
            </p:cNvPr>
            <p:cNvSpPr txBox="1"/>
            <p:nvPr/>
          </p:nvSpPr>
          <p:spPr>
            <a:xfrm>
              <a:off x="2945241" y="2544267"/>
              <a:ext cx="1762025" cy="67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/>
                <a:t>train dataset in </a:t>
              </a:r>
            </a:p>
            <a:p>
              <a:pPr algn="ctr"/>
              <a:r>
                <a:rPr lang="en-GB" sz="1200" dirty="0"/>
                <a:t>domain B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FA2F2F-E681-E082-7D65-A95CE34799E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51837" y="3526850"/>
            <a:ext cx="0" cy="4383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00147-C88B-B9B9-768A-4F3830F47B7F}"/>
              </a:ext>
            </a:extLst>
          </p:cNvPr>
          <p:cNvCxnSpPr>
            <a:cxnSpLocks/>
          </p:cNvCxnSpPr>
          <p:nvPr/>
        </p:nvCxnSpPr>
        <p:spPr>
          <a:xfrm>
            <a:off x="1774294" y="4259828"/>
            <a:ext cx="7224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7D5421-AF49-16E8-EA3B-D7A5651B1C2D}"/>
              </a:ext>
            </a:extLst>
          </p:cNvPr>
          <p:cNvSpPr txBox="1"/>
          <p:nvPr/>
        </p:nvSpPr>
        <p:spPr>
          <a:xfrm>
            <a:off x="1774294" y="3658258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Results</a:t>
            </a:r>
          </a:p>
          <a:p>
            <a:pPr algn="ctr"/>
            <a:r>
              <a:rPr lang="en-GB" sz="1400" dirty="0"/>
              <a:t>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D35439-2AA2-BE02-D9F0-3AA8BB7B4749}"/>
              </a:ext>
            </a:extLst>
          </p:cNvPr>
          <p:cNvSpPr txBox="1"/>
          <p:nvPr/>
        </p:nvSpPr>
        <p:spPr>
          <a:xfrm>
            <a:off x="1965188" y="2983897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FC06A2-9E59-9A0F-5963-0BBB5F5BEB15}"/>
              </a:ext>
            </a:extLst>
          </p:cNvPr>
          <p:cNvSpPr txBox="1"/>
          <p:nvPr/>
        </p:nvSpPr>
        <p:spPr>
          <a:xfrm>
            <a:off x="242601" y="2343284"/>
            <a:ext cx="2646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E2AD52-242B-4100-54B9-B6576EA7917A}"/>
              </a:ext>
            </a:extLst>
          </p:cNvPr>
          <p:cNvSpPr txBox="1"/>
          <p:nvPr/>
        </p:nvSpPr>
        <p:spPr>
          <a:xfrm>
            <a:off x="6735553" y="2343284"/>
            <a:ext cx="1236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DF81C5-7E23-70AA-5494-7E8576B3222E}"/>
              </a:ext>
            </a:extLst>
          </p:cNvPr>
          <p:cNvCxnSpPr/>
          <p:nvPr/>
        </p:nvCxnSpPr>
        <p:spPr>
          <a:xfrm>
            <a:off x="6526924" y="5018752"/>
            <a:ext cx="2320684" cy="2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126BB7-49DB-C145-3C9D-1ADB6C6AF957}"/>
              </a:ext>
            </a:extLst>
          </p:cNvPr>
          <p:cNvCxnSpPr/>
          <p:nvPr/>
        </p:nvCxnSpPr>
        <p:spPr>
          <a:xfrm flipV="1">
            <a:off x="6526924" y="2976554"/>
            <a:ext cx="0" cy="204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85C019-DC41-E3BB-F83A-2FFC6C031D91}"/>
              </a:ext>
            </a:extLst>
          </p:cNvPr>
          <p:cNvSpPr txBox="1"/>
          <p:nvPr/>
        </p:nvSpPr>
        <p:spPr>
          <a:xfrm>
            <a:off x="5817179" y="3713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65FD27-D455-B86E-F677-A886A6C125B9}"/>
              </a:ext>
            </a:extLst>
          </p:cNvPr>
          <p:cNvSpPr txBox="1"/>
          <p:nvPr/>
        </p:nvSpPr>
        <p:spPr>
          <a:xfrm>
            <a:off x="7318800" y="50546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Epochs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CBACEFD-C1C9-9757-C9B4-9EDF83C72108}"/>
                  </a:ext>
                </a:extLst>
              </p14:cNvPr>
              <p14:cNvContentPartPr/>
              <p14:nvPr/>
            </p14:nvContentPartPr>
            <p14:xfrm>
              <a:off x="6722392" y="3415047"/>
              <a:ext cx="1947600" cy="596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CBACEFD-C1C9-9757-C9B4-9EDF83C72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3752" y="3406407"/>
                <a:ext cx="19652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B6541AF-654C-6696-3266-E06A38E19455}"/>
                  </a:ext>
                </a:extLst>
              </p14:cNvPr>
              <p14:cNvContentPartPr/>
              <p14:nvPr/>
            </p14:nvContentPartPr>
            <p14:xfrm>
              <a:off x="6684232" y="3606927"/>
              <a:ext cx="2074320" cy="1078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B6541AF-654C-6696-3266-E06A38E19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5592" y="3598287"/>
                <a:ext cx="2091960" cy="109656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AAAD5668-660C-4C68-34F9-3668A57860A4}"/>
              </a:ext>
            </a:extLst>
          </p:cNvPr>
          <p:cNvSpPr txBox="1"/>
          <p:nvPr/>
        </p:nvSpPr>
        <p:spPr>
          <a:xfrm>
            <a:off x="7971789" y="32960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validation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0D72DC-9F21-C868-546E-7B5A76C97F3C}"/>
              </a:ext>
            </a:extLst>
          </p:cNvPr>
          <p:cNvSpPr txBox="1"/>
          <p:nvPr/>
        </p:nvSpPr>
        <p:spPr>
          <a:xfrm>
            <a:off x="8122394" y="425982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DD6B2C-46DC-FA53-6BBF-9DB717C0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A95DF-A837-8EB6-7165-EDE5CEBCA2BC}"/>
              </a:ext>
            </a:extLst>
          </p:cNvPr>
          <p:cNvSpPr txBox="1"/>
          <p:nvPr/>
        </p:nvSpPr>
        <p:spPr>
          <a:xfrm>
            <a:off x="241464" y="4911747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0E44D9-D327-C483-3D84-F6E261D4E075}"/>
              </a:ext>
            </a:extLst>
          </p:cNvPr>
          <p:cNvCxnSpPr>
            <a:cxnSpLocks/>
          </p:cNvCxnSpPr>
          <p:nvPr/>
        </p:nvCxnSpPr>
        <p:spPr>
          <a:xfrm flipV="1">
            <a:off x="1675268" y="4871719"/>
            <a:ext cx="0" cy="34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5128F1-4D06-2239-7F8A-7A38849C8A6A}"/>
              </a:ext>
            </a:extLst>
          </p:cNvPr>
          <p:cNvSpPr txBox="1"/>
          <p:nvPr/>
        </p:nvSpPr>
        <p:spPr>
          <a:xfrm>
            <a:off x="2450551" y="4916812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5BF03-ABE9-4BAB-0190-3FC43B010FEE}"/>
              </a:ext>
            </a:extLst>
          </p:cNvPr>
          <p:cNvCxnSpPr>
            <a:cxnSpLocks/>
          </p:cNvCxnSpPr>
          <p:nvPr/>
        </p:nvCxnSpPr>
        <p:spPr>
          <a:xfrm>
            <a:off x="3895404" y="4881611"/>
            <a:ext cx="0" cy="42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9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A17854-D0C0-625D-253A-458592F7AE2F}"/>
              </a:ext>
            </a:extLst>
          </p:cNvPr>
          <p:cNvGrpSpPr/>
          <p:nvPr/>
        </p:nvGrpSpPr>
        <p:grpSpPr>
          <a:xfrm>
            <a:off x="5357240" y="1323755"/>
            <a:ext cx="3245557" cy="4850980"/>
            <a:chOff x="5273453" y="1667661"/>
            <a:chExt cx="3245557" cy="4850980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D439CD74-26B9-0448-5B0A-F2804A64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3453" y="1795086"/>
              <a:ext cx="3245557" cy="4083796"/>
            </a:xfrm>
            <a:prstGeom prst="rect">
              <a:avLst/>
            </a:prstGeom>
          </p:spPr>
        </p:pic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DAE9CB23-2352-2551-21B2-FE2E4B09399C}"/>
                </a:ext>
              </a:extLst>
            </p:cNvPr>
            <p:cNvGrpSpPr/>
            <p:nvPr/>
          </p:nvGrpSpPr>
          <p:grpSpPr>
            <a:xfrm>
              <a:off x="6067325" y="5872816"/>
              <a:ext cx="636173" cy="397860"/>
              <a:chOff x="5487154" y="5808080"/>
              <a:chExt cx="1185109" cy="675270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E4863F19-2C40-43B3-DB89-1F4B34607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7154" y="5816595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23B59612-AA58-5401-017B-C96BE49FD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5281" y="5812338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45D4E65-A622-9728-7BB9-BA0091DEC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3408" y="5808081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2996200A-8702-71B9-91D1-B2F452ABC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1535" y="5808080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16F6EA25-67B7-D002-6E1F-C7B924CCE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4136" y="5816595"/>
                <a:ext cx="238127" cy="666755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D46DC6-C479-9912-8FD3-C3AE45351229}"/>
                </a:ext>
              </a:extLst>
            </p:cNvPr>
            <p:cNvSpPr txBox="1"/>
            <p:nvPr/>
          </p:nvSpPr>
          <p:spPr>
            <a:xfrm>
              <a:off x="5846089" y="6241642"/>
              <a:ext cx="1156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audio features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A77D9A-ACEE-54BE-80B8-6C8F8D8293DA}"/>
                </a:ext>
              </a:extLst>
            </p:cNvPr>
            <p:cNvSpPr txBox="1"/>
            <p:nvPr/>
          </p:nvSpPr>
          <p:spPr>
            <a:xfrm>
              <a:off x="6965404" y="1667661"/>
              <a:ext cx="114967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Probabilities of </a:t>
              </a:r>
            </a:p>
            <a:p>
              <a:r>
                <a:rPr lang="en-GB" sz="1100" dirty="0"/>
                <a:t>next token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3BD1C3C-6BDD-CCB9-397B-7EF7C130A58C}"/>
                </a:ext>
              </a:extLst>
            </p:cNvPr>
            <p:cNvSpPr txBox="1"/>
            <p:nvPr/>
          </p:nvSpPr>
          <p:spPr>
            <a:xfrm>
              <a:off x="7079763" y="5839847"/>
              <a:ext cx="803425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Prev. </a:t>
              </a:r>
            </a:p>
            <a:p>
              <a:r>
                <a:rPr lang="en-GB" sz="1100" dirty="0"/>
                <a:t>predicted </a:t>
              </a:r>
            </a:p>
            <a:p>
              <a:r>
                <a:rPr lang="en-GB" sz="1100" dirty="0"/>
                <a:t>tokens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A3F6D39-7971-37D3-AA03-65A91025FF9C}"/>
                </a:ext>
              </a:extLst>
            </p:cNvPr>
            <p:cNvSpPr txBox="1"/>
            <p:nvPr/>
          </p:nvSpPr>
          <p:spPr>
            <a:xfrm>
              <a:off x="6126910" y="2664378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acoustic </a:t>
              </a:r>
            </a:p>
            <a:p>
              <a:r>
                <a:rPr lang="en-GB" sz="1200" dirty="0"/>
                <a:t>features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91848AF-9B77-BB83-AB6F-69160C62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263" y="3094935"/>
              <a:ext cx="238127" cy="26194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sz="2000" dirty="0"/>
              <a:t>How to select the layers to adapt for </a:t>
            </a:r>
            <a:r>
              <a:rPr lang="en-US" sz="2000" dirty="0" err="1"/>
              <a:t>Layerwise</a:t>
            </a:r>
            <a:r>
              <a:rPr lang="en-US" sz="2000" dirty="0"/>
              <a:t> Adaptation?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142244"/>
            <a:ext cx="901166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Kyuhong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Shim,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Jungwook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Choi, and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Wonyong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Sung. Understanding the role of self attention for efficient speech recognition. In International Conference on Learning Representations, 2021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preprint arXiv:1808.08573,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7656" y="6365837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12</a:t>
            </a:fld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37C5F-1E58-CB46-76D1-D22FD3E332B8}"/>
              </a:ext>
            </a:extLst>
          </p:cNvPr>
          <p:cNvSpPr/>
          <p:nvPr/>
        </p:nvSpPr>
        <p:spPr>
          <a:xfrm>
            <a:off x="5459063" y="389636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4F6FAB-009D-2830-2444-692361730744}"/>
              </a:ext>
            </a:extLst>
          </p:cNvPr>
          <p:cNvSpPr/>
          <p:nvPr/>
        </p:nvSpPr>
        <p:spPr>
          <a:xfrm>
            <a:off x="8181787" y="3492952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5B14250-B889-B82B-A228-7DF1D78721A5}"/>
              </a:ext>
            </a:extLst>
          </p:cNvPr>
          <p:cNvSpPr/>
          <p:nvPr/>
        </p:nvSpPr>
        <p:spPr>
          <a:xfrm>
            <a:off x="5811595" y="3089504"/>
            <a:ext cx="1092192" cy="1546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1305726-A802-5C4A-624F-C6DA3146F55B}"/>
              </a:ext>
            </a:extLst>
          </p:cNvPr>
          <p:cNvSpPr/>
          <p:nvPr/>
        </p:nvSpPr>
        <p:spPr>
          <a:xfrm rot="16200000">
            <a:off x="6260767" y="3897744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B8DE0C-2776-FD75-CF97-2D34E8B24B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421662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5BFCD20-9BC8-0D0D-DAFC-ABA3C3506C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0" y="3869942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C62480-6F4B-2CEB-08AE-101486E540FD}"/>
              </a:ext>
            </a:extLst>
          </p:cNvPr>
          <p:cNvSpPr/>
          <p:nvPr/>
        </p:nvSpPr>
        <p:spPr>
          <a:xfrm rot="16200000">
            <a:off x="6260767" y="320437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F0EDDA9-E3F3-C530-1208-C2A3632FC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352325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9DD5AD-BDF5-E530-44A9-61FA39EB4B96}"/>
              </a:ext>
            </a:extLst>
          </p:cNvPr>
          <p:cNvSpPr/>
          <p:nvPr/>
        </p:nvSpPr>
        <p:spPr>
          <a:xfrm rot="16200000">
            <a:off x="6260767" y="284740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98A19A5-28D2-92B4-9C99-A65C7CE3A33E}"/>
              </a:ext>
            </a:extLst>
          </p:cNvPr>
          <p:cNvCxnSpPr>
            <a:cxnSpLocks/>
          </p:cNvCxnSpPr>
          <p:nvPr/>
        </p:nvCxnSpPr>
        <p:spPr>
          <a:xfrm flipV="1">
            <a:off x="6453418" y="450597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0B9EE6E-A1F2-C416-1F1E-DB0D861E51E5}"/>
              </a:ext>
            </a:extLst>
          </p:cNvPr>
          <p:cNvCxnSpPr>
            <a:cxnSpLocks/>
          </p:cNvCxnSpPr>
          <p:nvPr/>
        </p:nvCxnSpPr>
        <p:spPr>
          <a:xfrm>
            <a:off x="6453418" y="307529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784DCB0-9CB2-03E6-CCCF-88A723B0E742}"/>
              </a:ext>
            </a:extLst>
          </p:cNvPr>
          <p:cNvSpPr/>
          <p:nvPr/>
        </p:nvSpPr>
        <p:spPr>
          <a:xfrm>
            <a:off x="7083193" y="2398174"/>
            <a:ext cx="1092192" cy="2238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F99BB8-E444-B0E8-18B0-F39A3B697B14}"/>
              </a:ext>
            </a:extLst>
          </p:cNvPr>
          <p:cNvSpPr/>
          <p:nvPr/>
        </p:nvSpPr>
        <p:spPr>
          <a:xfrm rot="16200000">
            <a:off x="7532366" y="3745782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62AE99-540E-39CE-A016-6385DDECC1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0793" y="407374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37EC2A-6612-7CDB-8F06-15D3888CC6F7}"/>
              </a:ext>
            </a:extLst>
          </p:cNvPr>
          <p:cNvSpPr/>
          <p:nvPr/>
        </p:nvSpPr>
        <p:spPr>
          <a:xfrm rot="16200000">
            <a:off x="7532366" y="3399096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BDE07C-E717-F2E2-B77D-98BAC80CF72D}"/>
              </a:ext>
            </a:extLst>
          </p:cNvPr>
          <p:cNvCxnSpPr>
            <a:cxnSpLocks/>
          </p:cNvCxnSpPr>
          <p:nvPr/>
        </p:nvCxnSpPr>
        <p:spPr>
          <a:xfrm flipV="1">
            <a:off x="7534815" y="3096455"/>
            <a:ext cx="0" cy="281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6F1DBBA-8C62-C2DC-214F-D2284D419D8E}"/>
              </a:ext>
            </a:extLst>
          </p:cNvPr>
          <p:cNvSpPr/>
          <p:nvPr/>
        </p:nvSpPr>
        <p:spPr>
          <a:xfrm rot="16200000">
            <a:off x="7532365" y="251304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5518E0D-A53B-4210-B07D-49EE51FD1F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2658" y="283192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C7A3674-D804-2233-AC8F-2172D26F2C6E}"/>
              </a:ext>
            </a:extLst>
          </p:cNvPr>
          <p:cNvSpPr/>
          <p:nvPr/>
        </p:nvSpPr>
        <p:spPr>
          <a:xfrm rot="16200000">
            <a:off x="7532365" y="215607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5FFE51-8216-2C75-D898-1FE8201398E8}"/>
              </a:ext>
            </a:extLst>
          </p:cNvPr>
          <p:cNvCxnSpPr>
            <a:cxnSpLocks/>
          </p:cNvCxnSpPr>
          <p:nvPr/>
        </p:nvCxnSpPr>
        <p:spPr>
          <a:xfrm flipV="1">
            <a:off x="7532650" y="436309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DD42D6-AA4E-58A0-470B-0A1134100924}"/>
              </a:ext>
            </a:extLst>
          </p:cNvPr>
          <p:cNvCxnSpPr>
            <a:cxnSpLocks/>
          </p:cNvCxnSpPr>
          <p:nvPr/>
        </p:nvCxnSpPr>
        <p:spPr>
          <a:xfrm>
            <a:off x="7534515" y="238396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75838A-6BF0-AE6E-A18A-D7416C2542BF}"/>
              </a:ext>
            </a:extLst>
          </p:cNvPr>
          <p:cNvSpPr/>
          <p:nvPr/>
        </p:nvSpPr>
        <p:spPr>
          <a:xfrm>
            <a:off x="5542092" y="3804433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EC61DA-4CCF-447E-6154-DC483A6B6F5E}"/>
              </a:ext>
            </a:extLst>
          </p:cNvPr>
          <p:cNvSpPr/>
          <p:nvPr/>
        </p:nvSpPr>
        <p:spPr>
          <a:xfrm>
            <a:off x="8215961" y="3393065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52E2751-6784-8761-7DE0-C837307F7EAA}"/>
              </a:ext>
            </a:extLst>
          </p:cNvPr>
          <p:cNvCxnSpPr>
            <a:cxnSpLocks/>
          </p:cNvCxnSpPr>
          <p:nvPr/>
        </p:nvCxnSpPr>
        <p:spPr>
          <a:xfrm flipH="1" flipV="1">
            <a:off x="7532650" y="3587240"/>
            <a:ext cx="1" cy="21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DAF8B2F-7363-76F3-AE03-FA44011C3417}"/>
              </a:ext>
            </a:extLst>
          </p:cNvPr>
          <p:cNvSpPr txBox="1"/>
          <p:nvPr/>
        </p:nvSpPr>
        <p:spPr>
          <a:xfrm>
            <a:off x="7327999" y="3222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BF176C-38C2-7094-692B-2521E9FFE4FC}"/>
              </a:ext>
            </a:extLst>
          </p:cNvPr>
          <p:cNvSpPr txBox="1"/>
          <p:nvPr/>
        </p:nvSpPr>
        <p:spPr>
          <a:xfrm>
            <a:off x="6232769" y="3793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9C6FA92-D446-7534-6AE1-29EDC044F743}"/>
              </a:ext>
            </a:extLst>
          </p:cNvPr>
          <p:cNvCxnSpPr/>
          <p:nvPr/>
        </p:nvCxnSpPr>
        <p:spPr>
          <a:xfrm>
            <a:off x="1183549" y="2550852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925D09F-572B-EEDD-671C-F98331B3DF55}"/>
              </a:ext>
            </a:extLst>
          </p:cNvPr>
          <p:cNvCxnSpPr/>
          <p:nvPr/>
        </p:nvCxnSpPr>
        <p:spPr>
          <a:xfrm>
            <a:off x="1196365" y="36360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9D90739-18F6-BD0D-D695-593F173F697B}"/>
              </a:ext>
            </a:extLst>
          </p:cNvPr>
          <p:cNvSpPr txBox="1"/>
          <p:nvPr/>
        </p:nvSpPr>
        <p:spPr>
          <a:xfrm>
            <a:off x="-124655" y="2043955"/>
            <a:ext cx="5654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88" lvl="1" indent="-457200">
              <a:buFont typeface="+mj-lt"/>
              <a:buAutoNum type="alphaLcParenR"/>
            </a:pPr>
            <a:r>
              <a:rPr lang="en-US" dirty="0">
                <a:ea typeface="Yu Mincho"/>
              </a:rPr>
              <a:t>Last few layers</a:t>
            </a: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r>
              <a:rPr lang="en-GB" dirty="0">
                <a:latin typeface="Arial" panose="020B0604020202020204" pitchFamily="34" charset="0"/>
              </a:rPr>
              <a:t>First few layers</a:t>
            </a: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457188" lvl="1"/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endParaRPr lang="en-GB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C549523-E727-7CB8-D716-FF66704961D4}"/>
              </a:ext>
            </a:extLst>
          </p:cNvPr>
          <p:cNvSpPr txBox="1"/>
          <p:nvPr/>
        </p:nvSpPr>
        <p:spPr>
          <a:xfrm>
            <a:off x="1404529" y="234458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stronger </a:t>
            </a:r>
            <a:r>
              <a:rPr lang="en-GB" dirty="0">
                <a:latin typeface="Arial" panose="020B0604020202020204" pitchFamily="34" charset="0"/>
              </a:rPr>
              <a:t>language</a:t>
            </a:r>
            <a:r>
              <a:rPr lang="en-GB" b="0" i="0" dirty="0">
                <a:effectLst/>
                <a:latin typeface="Arial" panose="020B0604020202020204" pitchFamily="34" charset="0"/>
              </a:rPr>
              <a:t> modelling [1]</a:t>
            </a:r>
          </a:p>
          <a:p>
            <a:endParaRPr lang="en-GB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6917BB0-5D0F-9536-FE49-BFBA979F2B9E}"/>
              </a:ext>
            </a:extLst>
          </p:cNvPr>
          <p:cNvSpPr txBox="1"/>
          <p:nvPr/>
        </p:nvSpPr>
        <p:spPr>
          <a:xfrm>
            <a:off x="1417345" y="3443801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stronger acoustic modelling [2]</a:t>
            </a:r>
          </a:p>
          <a:p>
            <a:endParaRPr lang="en-GB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291227C-9BF5-57A5-1448-3547E4B1E663}"/>
              </a:ext>
            </a:extLst>
          </p:cNvPr>
          <p:cNvCxnSpPr>
            <a:cxnSpLocks/>
          </p:cNvCxnSpPr>
          <p:nvPr/>
        </p:nvCxnSpPr>
        <p:spPr>
          <a:xfrm>
            <a:off x="4067503" y="3896369"/>
            <a:ext cx="1659046" cy="46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795684B-069C-A7AB-F21C-BE3516A6905D}"/>
              </a:ext>
            </a:extLst>
          </p:cNvPr>
          <p:cNvCxnSpPr>
            <a:cxnSpLocks/>
          </p:cNvCxnSpPr>
          <p:nvPr/>
        </p:nvCxnSpPr>
        <p:spPr>
          <a:xfrm>
            <a:off x="4944066" y="2484646"/>
            <a:ext cx="2433611" cy="17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ECD6C60-2D28-937D-FDDA-39947128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2329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Wh</a:t>
            </a:r>
            <a:r>
              <a:rPr lang="en-US" altLang="zh-CN" sz="2000" dirty="0"/>
              <a:t>at</a:t>
            </a:r>
            <a:r>
              <a:rPr lang="en-US" sz="2000" dirty="0"/>
              <a:t> is the problem of layer selection for </a:t>
            </a:r>
            <a:r>
              <a:rPr lang="en-US" sz="2000" dirty="0" err="1"/>
              <a:t>layerwise</a:t>
            </a:r>
            <a:r>
              <a:rPr lang="en-US" sz="2000" dirty="0"/>
              <a:t> adaptation?</a:t>
            </a:r>
          </a:p>
          <a:p>
            <a:pPr marL="857241" lvl="1" indent="-457200"/>
            <a:r>
              <a:rPr lang="en-US" sz="1800" dirty="0"/>
              <a:t>Require expert knowledge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4002" y="6102023"/>
            <a:ext cx="901166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10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Turan, Mehmet Ali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Tuğtekin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Emmanuel Vincent, and Denis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Jouvet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"Achieving multi-accent ASR via unsupervised acoustic model adaptation."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INTERSPEECH 2020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preprint arXiv:1808.08573,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BE7E1E-6EAA-9C4B-3C21-B6E6D007B0BD}"/>
              </a:ext>
            </a:extLst>
          </p:cNvPr>
          <p:cNvSpPr txBox="1"/>
          <p:nvPr/>
        </p:nvSpPr>
        <p:spPr>
          <a:xfrm>
            <a:off x="1258089" y="3258060"/>
            <a:ext cx="2416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Which layer to adapt?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1D8FF3-9521-0236-23C2-8ED5A9A76766}"/>
              </a:ext>
            </a:extLst>
          </p:cNvPr>
          <p:cNvSpPr txBox="1"/>
          <p:nvPr/>
        </p:nvSpPr>
        <p:spPr>
          <a:xfrm>
            <a:off x="156490" y="3795094"/>
            <a:ext cx="4814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dirty="0"/>
              <a:t>What task?              Adapt to new accent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New Accent             Acoustic modelling [1]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First layer                better at acoustic [2]</a:t>
            </a:r>
          </a:p>
          <a:p>
            <a:r>
              <a:rPr lang="en-GB" dirty="0"/>
              <a:t>		</a:t>
            </a:r>
          </a:p>
          <a:p>
            <a:pPr marL="342900" indent="-342900">
              <a:buFont typeface="+mj-lt"/>
              <a:buAutoNum type="alphaLcParenR"/>
            </a:pPr>
            <a:endParaRPr lang="en-GB" dirty="0"/>
          </a:p>
          <a:p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DCF03A-4295-EA58-F9D0-0230FF58DD19}"/>
              </a:ext>
            </a:extLst>
          </p:cNvPr>
          <p:cNvCxnSpPr>
            <a:cxnSpLocks/>
          </p:cNvCxnSpPr>
          <p:nvPr/>
        </p:nvCxnSpPr>
        <p:spPr>
          <a:xfrm>
            <a:off x="2049300" y="3979516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BAD856D-0481-FFA0-F885-FA333144D4C8}"/>
              </a:ext>
            </a:extLst>
          </p:cNvPr>
          <p:cNvCxnSpPr>
            <a:cxnSpLocks/>
          </p:cNvCxnSpPr>
          <p:nvPr/>
        </p:nvCxnSpPr>
        <p:spPr>
          <a:xfrm>
            <a:off x="2049300" y="4283264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AB74724-3391-E5F8-7A82-141AE68BBAEA}"/>
              </a:ext>
            </a:extLst>
          </p:cNvPr>
          <p:cNvCxnSpPr>
            <a:cxnSpLocks/>
          </p:cNvCxnSpPr>
          <p:nvPr/>
        </p:nvCxnSpPr>
        <p:spPr>
          <a:xfrm>
            <a:off x="2049300" y="4578178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ight Brace 86">
            <a:extLst>
              <a:ext uri="{FF2B5EF4-FFF2-40B4-BE49-F238E27FC236}">
                <a16:creationId xmlns:a16="http://schemas.microsoft.com/office/drawing/2014/main" id="{F417C5EC-4C0D-9CC6-8B0C-EF4F662FB215}"/>
              </a:ext>
            </a:extLst>
          </p:cNvPr>
          <p:cNvSpPr/>
          <p:nvPr/>
        </p:nvSpPr>
        <p:spPr>
          <a:xfrm rot="5400000">
            <a:off x="2371698" y="2610544"/>
            <a:ext cx="287792" cy="4718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8DFB9E-697E-CA6E-F600-711897E87F8D}"/>
              </a:ext>
            </a:extLst>
          </p:cNvPr>
          <p:cNvSpPr txBox="1"/>
          <p:nvPr/>
        </p:nvSpPr>
        <p:spPr>
          <a:xfrm>
            <a:off x="1166648" y="5120666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Decision:   Adapt first 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4186D1-9320-FBE3-FA0C-D146FB3B4008}"/>
              </a:ext>
            </a:extLst>
          </p:cNvPr>
          <p:cNvSpPr txBox="1"/>
          <p:nvPr/>
        </p:nvSpPr>
        <p:spPr>
          <a:xfrm>
            <a:off x="3705604" y="257003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Examples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64E6D9-556B-1CFE-6D53-43F283822F2B}"/>
              </a:ext>
            </a:extLst>
          </p:cNvPr>
          <p:cNvSpPr txBox="1"/>
          <p:nvPr/>
        </p:nvSpPr>
        <p:spPr>
          <a:xfrm>
            <a:off x="5469867" y="3244334"/>
            <a:ext cx="2980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How many layers to adapt?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A324E8-8845-7754-4521-F0E2744D064E}"/>
              </a:ext>
            </a:extLst>
          </p:cNvPr>
          <p:cNvSpPr txBox="1"/>
          <p:nvPr/>
        </p:nvSpPr>
        <p:spPr>
          <a:xfrm>
            <a:off x="6906158" y="38116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1 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7A9E14-3AE0-1328-8747-93F496630160}"/>
              </a:ext>
            </a:extLst>
          </p:cNvPr>
          <p:cNvSpPr txBox="1"/>
          <p:nvPr/>
        </p:nvSpPr>
        <p:spPr>
          <a:xfrm>
            <a:off x="6932863" y="41662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2 layers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577AFD-2260-C84D-DB0C-780AEA82441A}"/>
              </a:ext>
            </a:extLst>
          </p:cNvPr>
          <p:cNvSpPr txBox="1"/>
          <p:nvPr/>
        </p:nvSpPr>
        <p:spPr>
          <a:xfrm>
            <a:off x="5648662" y="3809523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try to: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B6FF12-6BB0-C3CB-014D-6832FDB4CC47}"/>
              </a:ext>
            </a:extLst>
          </p:cNvPr>
          <p:cNvSpPr txBox="1"/>
          <p:nvPr/>
        </p:nvSpPr>
        <p:spPr>
          <a:xfrm rot="5400000">
            <a:off x="7596917" y="4548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F3E1C8-F982-06C2-0D9D-55C779BAE335}"/>
              </a:ext>
            </a:extLst>
          </p:cNvPr>
          <p:cNvSpPr txBox="1"/>
          <p:nvPr/>
        </p:nvSpPr>
        <p:spPr>
          <a:xfrm>
            <a:off x="6960018" y="49137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N layers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2D14BFA9-CE66-5154-F607-BE1B3962FD10}"/>
              </a:ext>
            </a:extLst>
          </p:cNvPr>
          <p:cNvSpPr/>
          <p:nvPr/>
        </p:nvSpPr>
        <p:spPr>
          <a:xfrm rot="5400000">
            <a:off x="6801618" y="3723207"/>
            <a:ext cx="314485" cy="3377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CDFA21-C489-ED97-B360-FB5D97C28506}"/>
              </a:ext>
            </a:extLst>
          </p:cNvPr>
          <p:cNvSpPr txBox="1"/>
          <p:nvPr/>
        </p:nvSpPr>
        <p:spPr>
          <a:xfrm>
            <a:off x="5517932" y="5556585"/>
            <a:ext cx="27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Decision:  Adapt 2 layers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3C4055-6E61-861E-0B3F-7C68DDAF9D8B}"/>
              </a:ext>
            </a:extLst>
          </p:cNvPr>
          <p:cNvSpPr txBox="1"/>
          <p:nvPr/>
        </p:nvSpPr>
        <p:spPr>
          <a:xfrm>
            <a:off x="5328164" y="43747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Best result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8F820F-B9A2-0961-A826-C76424D49358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6553200" y="4350935"/>
            <a:ext cx="379663" cy="17485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B4F9B-EBE7-436D-BB29-96E19D69A6F8}"/>
              </a:ext>
            </a:extLst>
          </p:cNvPr>
          <p:cNvSpPr txBox="1">
            <a:spLocks/>
          </p:cNvSpPr>
          <p:nvPr/>
        </p:nvSpPr>
        <p:spPr bwMode="auto">
          <a:xfrm>
            <a:off x="4501830" y="1585298"/>
            <a:ext cx="3412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857241" lvl="1" indent="-457200"/>
            <a:r>
              <a:rPr lang="en-US" sz="1800" kern="0" dirty="0"/>
              <a:t>High computation cost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D5A13F-DBCB-79B8-2ABF-D6AD488F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3583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38326" y="6245225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14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2006829"/>
            <a:ext cx="234301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2006828"/>
            <a:ext cx="21175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988205"/>
            <a:ext cx="19431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2145328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21383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1CBBAC-A68C-1933-2E26-28BF0EAE7804}"/>
              </a:ext>
            </a:extLst>
          </p:cNvPr>
          <p:cNvGrpSpPr/>
          <p:nvPr/>
        </p:nvGrpSpPr>
        <p:grpSpPr>
          <a:xfrm>
            <a:off x="606289" y="2714589"/>
            <a:ext cx="2481835" cy="3910720"/>
            <a:chOff x="5357240" y="1323755"/>
            <a:chExt cx="3245557" cy="48813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A0919C1-1D12-18A4-C260-750DEB114D1D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81E9E3DE-C45B-9D10-0433-3DE4C9DE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237DBD3-CB90-4353-EE6F-09A07799C78A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55761B78-AECF-C717-9632-557B4FFB6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27A90261-C849-8ED3-270F-51F638FE4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82EFD300-32E1-FA13-CA81-59939E05A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C96AE6E8-FCAB-77B0-1CA7-A069FA0024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B87DDD86-6E93-4E98-1F69-515FE7492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7B09D45-14FF-BC0B-D117-0B4CB12E72A8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F6402D9-127E-FEE1-869F-283DA5811B5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D24259D-A683-0B9A-2CE7-3FA47A68F618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10CDB7-82C2-E2A2-0AB5-2E95CC689D77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4FB236B-47E7-594A-77D1-35321D001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68EA7E9-EFC3-4570-F9B6-4874E05DC62F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44FB3CE-8B90-5CE9-C16C-E6DA4929693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9563B73-A9A5-92CD-D053-CFE799059D4E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AB14EC8-87D2-132D-844D-2EC4869C8D1F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7A4390-953D-FE70-6C24-DE1D8A56AE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3541489-73D9-0BFE-99F6-421D9A1D256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319AA1E-A562-7865-C9F2-7B3B17F2765A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C422AA2-D1D2-5B62-F4AD-740A2E96681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46ACFCD-9DF9-62D1-F318-D81AC265617F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4F0898-730D-588F-1E19-4A5E045BC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7C150-EE15-D7F6-860A-A34B1A0828DF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0DBE12-D0CF-218B-9C0B-9D5A55619AA7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7D57FB7-A1DF-C8A2-9588-F9FAC25E027B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7664AB6-7B96-CD65-B73E-0C4102D50EC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42FBC1-F2C2-0281-3223-0CA0754A6669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92F291-99DF-B538-F2E8-83BEC99E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45C443-6230-46B6-925E-EFDB90480C95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8B2E453-426C-ABA9-8913-2BCD0C263D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9C87810-EED9-24E8-4E0D-46E9638B410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C86CABE-6999-327A-7AA1-2BF855EBC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BF9C5FD-821E-7438-B90A-BD7DE93A91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FB874B-A883-D57B-A4C7-F3669EFD195D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FA5DFA3-E937-4685-D738-192A0A358D59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0610306-36A5-4C03-DE9B-3965B996F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D09B420-37C7-883A-1B74-805AE1EB66FD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1F1E29-66C8-5F3D-03B7-C871B634AADF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B9D4B4-29B2-4658-8A4C-8D37FC0BF6C1}"/>
              </a:ext>
            </a:extLst>
          </p:cNvPr>
          <p:cNvCxnSpPr>
            <a:cxnSpLocks/>
          </p:cNvCxnSpPr>
          <p:nvPr/>
        </p:nvCxnSpPr>
        <p:spPr>
          <a:xfrm>
            <a:off x="3018846" y="2926768"/>
            <a:ext cx="2827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D9ACF4-90BF-910A-A389-31B70B41B04D}"/>
              </a:ext>
            </a:extLst>
          </p:cNvPr>
          <p:cNvGrpSpPr/>
          <p:nvPr/>
        </p:nvGrpSpPr>
        <p:grpSpPr>
          <a:xfrm>
            <a:off x="4648235" y="2746161"/>
            <a:ext cx="2481835" cy="3910720"/>
            <a:chOff x="5357240" y="1323755"/>
            <a:chExt cx="3245557" cy="488131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23462F4-F8A5-6B25-B5EA-3F6F913D7F18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C6D81154-024F-0DB5-D4B9-AA3B0970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4C8EBCD-9D7A-8446-BBD0-C97BF5B2B222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4E78E238-F1CF-7D64-81C8-DDB66021C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7F2EAE6D-BBBB-E2CB-E02F-BAF2C8B01E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461646C5-0F7D-2AC0-1F6E-5D101A27A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587E5208-B486-A78D-E47A-04B15F51C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38264C39-C019-875F-61B1-82172F562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1EA950C-282C-CA69-BC68-AEA102103E83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F4774D7-966F-677E-A3F8-0ADFD37AC49A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D1A115-9B01-F585-29C7-EF4517048B43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DFD507C-C702-CA4C-0537-9C3178E68135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852131B-B8E6-95C6-9B8C-1069545B4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9D4761-F556-7C91-3A3A-3D54A56616B1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64B9FD5-149D-3AE2-7FDD-FECDB37DD4B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0E887B3D-58F2-A69A-BBC9-6DAE9E76595F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9C09E4-E4B8-B23A-356B-E824F7E6DA4E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3205394-D27A-3029-CB6A-BF8BF9EDA0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3F198D6-A106-AAC1-E5E9-82F50CC1152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E8FCB8-A14D-2699-C43C-5A2472F12C11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926000E-3A33-2DD0-CB39-433DEEE825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08E56C1-14D8-E39E-181D-D0AC98D543D7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CC12935-3F79-4F52-1015-3FAB2DAB3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46F017A-B15D-AF9C-57A0-CDE258524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1506538-F823-29FA-E7EE-4D69B8606ABC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26688A-E75F-2742-C1E6-BCE416723F08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1C7550E-E3DA-B24F-1D87-D687972619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3BCD51C-BFE4-AB56-9ECD-011F544E12EB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CCDB8DB-F265-2938-95EC-7A8A53A76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D7421C0-8A4F-F53B-D21A-02A7A494A80B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1B6C910-3979-4465-4B14-156362436B9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F8B838C-6B3F-1EF0-2099-3E524F82265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977F143-B127-EAD2-1BEF-52E39B57D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05A765-11AF-6C24-EDF1-66ED39F84083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F0DE22-24F5-21C2-3E4B-D2B1E90D3EB7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AD2CCAB-520C-30EE-9F33-B095132177E7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483DDA6-998E-9A33-0DED-63CC781C7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2526E4-4807-7316-3C63-D6FD29640BCC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E59DC4A-718D-2160-6804-AD96720AEB5C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A3DC221-5D07-3295-0EF1-C2ABF4B75A7E}"/>
              </a:ext>
            </a:extLst>
          </p:cNvPr>
          <p:cNvCxnSpPr>
            <a:cxnSpLocks/>
          </p:cNvCxnSpPr>
          <p:nvPr/>
        </p:nvCxnSpPr>
        <p:spPr>
          <a:xfrm>
            <a:off x="6311743" y="3934277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C882F3F-089F-57AB-E01C-BF8D1C3CDE27}"/>
              </a:ext>
            </a:extLst>
          </p:cNvPr>
          <p:cNvCxnSpPr>
            <a:cxnSpLocks/>
          </p:cNvCxnSpPr>
          <p:nvPr/>
        </p:nvCxnSpPr>
        <p:spPr>
          <a:xfrm>
            <a:off x="6311743" y="4964185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C5579C8-D82C-02DB-1D02-BDB5FBCF15C5}"/>
              </a:ext>
            </a:extLst>
          </p:cNvPr>
          <p:cNvCxnSpPr>
            <a:cxnSpLocks/>
          </p:cNvCxnSpPr>
          <p:nvPr/>
        </p:nvCxnSpPr>
        <p:spPr>
          <a:xfrm>
            <a:off x="6311743" y="4361666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67C49E0-0E31-7469-C08A-ED89DB907FEE}"/>
              </a:ext>
            </a:extLst>
          </p:cNvPr>
          <p:cNvCxnSpPr/>
          <p:nvPr/>
        </p:nvCxnSpPr>
        <p:spPr>
          <a:xfrm>
            <a:off x="3894026" y="4724462"/>
            <a:ext cx="4619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ABC6708-F494-A8D3-6CEE-8DCF6976F774}"/>
              </a:ext>
            </a:extLst>
          </p:cNvPr>
          <p:cNvSpPr txBox="1"/>
          <p:nvPr/>
        </p:nvSpPr>
        <p:spPr>
          <a:xfrm>
            <a:off x="1144328" y="2401798"/>
            <a:ext cx="22509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Original loss calculation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AFE4557-4F9D-FBEB-744B-25FB54A19139}"/>
              </a:ext>
            </a:extLst>
          </p:cNvPr>
          <p:cNvSpPr txBox="1"/>
          <p:nvPr/>
        </p:nvSpPr>
        <p:spPr>
          <a:xfrm>
            <a:off x="5316484" y="2416093"/>
            <a:ext cx="19431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New loss calculation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1DB574-5749-78BF-7256-84D27214C0B2}"/>
              </a:ext>
            </a:extLst>
          </p:cNvPr>
          <p:cNvSpPr txBox="1"/>
          <p:nvPr/>
        </p:nvSpPr>
        <p:spPr>
          <a:xfrm>
            <a:off x="7449571" y="5417683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Intermediate</a:t>
            </a:r>
          </a:p>
          <a:p>
            <a:r>
              <a:rPr lang="en-GB" sz="1200" dirty="0"/>
              <a:t>layer losses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044847C-D9A2-B419-40A3-F33D53BE8938}"/>
              </a:ext>
            </a:extLst>
          </p:cNvPr>
          <p:cNvSpPr txBox="1"/>
          <p:nvPr/>
        </p:nvSpPr>
        <p:spPr>
          <a:xfrm>
            <a:off x="7306121" y="3753329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D12FE19-8C2B-B54E-2763-220F3BC14DD6}"/>
              </a:ext>
            </a:extLst>
          </p:cNvPr>
          <p:cNvSpPr txBox="1"/>
          <p:nvPr/>
        </p:nvSpPr>
        <p:spPr>
          <a:xfrm>
            <a:off x="7298269" y="4215618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20B4FF-C93B-7EAE-C35A-8B54CB59171F}"/>
              </a:ext>
            </a:extLst>
          </p:cNvPr>
          <p:cNvSpPr txBox="1"/>
          <p:nvPr/>
        </p:nvSpPr>
        <p:spPr>
          <a:xfrm>
            <a:off x="7298269" y="4795462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1082F62-4EC4-98DF-1B1C-80E5314C82DC}"/>
              </a:ext>
            </a:extLst>
          </p:cNvPr>
          <p:cNvCxnSpPr>
            <a:cxnSpLocks/>
          </p:cNvCxnSpPr>
          <p:nvPr/>
        </p:nvCxnSpPr>
        <p:spPr>
          <a:xfrm>
            <a:off x="3736439" y="3544693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157A0E-3ADE-1C03-DD76-B2CA4B4050EB}"/>
              </a:ext>
            </a:extLst>
          </p:cNvPr>
          <p:cNvSpPr txBox="1"/>
          <p:nvPr/>
        </p:nvSpPr>
        <p:spPr>
          <a:xfrm>
            <a:off x="3331222" y="382919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Final loss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C371A10-C266-7832-AA3D-3131C8289357}"/>
              </a:ext>
            </a:extLst>
          </p:cNvPr>
          <p:cNvCxnSpPr/>
          <p:nvPr/>
        </p:nvCxnSpPr>
        <p:spPr>
          <a:xfrm>
            <a:off x="7624391" y="5100705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64545EF-2F82-327B-9218-33A2C266D420}"/>
              </a:ext>
            </a:extLst>
          </p:cNvPr>
          <p:cNvCxnSpPr>
            <a:cxnSpLocks/>
          </p:cNvCxnSpPr>
          <p:nvPr/>
        </p:nvCxnSpPr>
        <p:spPr>
          <a:xfrm>
            <a:off x="7915189" y="4520456"/>
            <a:ext cx="0" cy="8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91283B-9670-EEA2-8F95-5CCC5415B1AE}"/>
              </a:ext>
            </a:extLst>
          </p:cNvPr>
          <p:cNvCxnSpPr>
            <a:cxnSpLocks/>
          </p:cNvCxnSpPr>
          <p:nvPr/>
        </p:nvCxnSpPr>
        <p:spPr>
          <a:xfrm>
            <a:off x="8245943" y="4059343"/>
            <a:ext cx="0" cy="131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4A69B3E-0541-30C0-040B-684AE3FD80AA}"/>
              </a:ext>
            </a:extLst>
          </p:cNvPr>
          <p:cNvSpPr/>
          <p:nvPr/>
        </p:nvSpPr>
        <p:spPr>
          <a:xfrm>
            <a:off x="1898835" y="2709575"/>
            <a:ext cx="2672529" cy="8156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E4D0145-C8D9-F6F7-D190-FDE60DD754DD}"/>
              </a:ext>
            </a:extLst>
          </p:cNvPr>
          <p:cNvSpPr txBox="1"/>
          <p:nvPr/>
        </p:nvSpPr>
        <p:spPr>
          <a:xfrm>
            <a:off x="3301595" y="2719443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Cross </a:t>
            </a:r>
          </a:p>
          <a:p>
            <a:r>
              <a:rPr lang="en-GB" sz="1100" dirty="0"/>
              <a:t>entropy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1B1DFED-C098-3874-BDA2-71E5A529C066}"/>
              </a:ext>
            </a:extLst>
          </p:cNvPr>
          <p:cNvSpPr txBox="1"/>
          <p:nvPr/>
        </p:nvSpPr>
        <p:spPr>
          <a:xfrm>
            <a:off x="3430797" y="329583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5D4766-19D7-9E21-7EC8-9D94199967D8}"/>
              </a:ext>
            </a:extLst>
          </p:cNvPr>
          <p:cNvCxnSpPr/>
          <p:nvPr/>
        </p:nvCxnSpPr>
        <p:spPr>
          <a:xfrm flipV="1">
            <a:off x="958520" y="3590925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99264-7D97-C819-47D9-78E06AE335DB}"/>
              </a:ext>
            </a:extLst>
          </p:cNvPr>
          <p:cNvCxnSpPr>
            <a:cxnSpLocks/>
          </p:cNvCxnSpPr>
          <p:nvPr/>
        </p:nvCxnSpPr>
        <p:spPr>
          <a:xfrm>
            <a:off x="958520" y="5100637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BD55C0-381D-65FB-D302-2BF2BFE74BC6}"/>
              </a:ext>
            </a:extLst>
          </p:cNvPr>
          <p:cNvSpPr txBox="1"/>
          <p:nvPr/>
        </p:nvSpPr>
        <p:spPr>
          <a:xfrm>
            <a:off x="26414" y="4215301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C63D6-FE9F-7E6A-0E43-32FACFB7B3B6}"/>
              </a:ext>
            </a:extLst>
          </p:cNvPr>
          <p:cNvSpPr txBox="1"/>
          <p:nvPr/>
        </p:nvSpPr>
        <p:spPr>
          <a:xfrm>
            <a:off x="0" y="4750302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14:cNvPr>
              <p14:cNvContentPartPr/>
              <p14:nvPr/>
            </p14:nvContentPartPr>
            <p14:xfrm>
              <a:off x="1161742" y="4581083"/>
              <a:ext cx="1771200" cy="396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742" y="4572083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14:cNvPr>
              <p14:cNvContentPartPr/>
              <p14:nvPr/>
            </p14:nvContentPartPr>
            <p14:xfrm>
              <a:off x="1161742" y="4266443"/>
              <a:ext cx="1812240" cy="267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2744" y="4257443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14:cNvPr>
              <p14:cNvContentPartPr/>
              <p14:nvPr/>
            </p14:nvContentPartPr>
            <p14:xfrm>
              <a:off x="1128622" y="3704843"/>
              <a:ext cx="1793520" cy="386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9624" y="3695851"/>
                <a:ext cx="1811156" cy="403904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35FE83-99B7-9E2F-88C3-3A739E6B26F7}"/>
              </a:ext>
            </a:extLst>
          </p:cNvPr>
          <p:cNvCxnSpPr/>
          <p:nvPr/>
        </p:nvCxnSpPr>
        <p:spPr>
          <a:xfrm>
            <a:off x="166787" y="2868775"/>
            <a:ext cx="271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8B1744-0019-40F9-12DE-8FCA078B0580}"/>
              </a:ext>
            </a:extLst>
          </p:cNvPr>
          <p:cNvCxnSpPr/>
          <p:nvPr/>
        </p:nvCxnSpPr>
        <p:spPr>
          <a:xfrm>
            <a:off x="166786" y="3099633"/>
            <a:ext cx="2714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9A2A0A-919A-4B00-1E56-CF54DEE5D460}"/>
              </a:ext>
            </a:extLst>
          </p:cNvPr>
          <p:cNvCxnSpPr/>
          <p:nvPr/>
        </p:nvCxnSpPr>
        <p:spPr>
          <a:xfrm>
            <a:off x="169167" y="3335500"/>
            <a:ext cx="271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FBCF9-036C-FBAC-5EDD-0F50D9D146CE}"/>
              </a:ext>
            </a:extLst>
          </p:cNvPr>
          <p:cNvSpPr txBox="1"/>
          <p:nvPr/>
        </p:nvSpPr>
        <p:spPr>
          <a:xfrm>
            <a:off x="474276" y="2721062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4E746-E0D1-1C94-D679-DF3BB5E1C10C}"/>
              </a:ext>
            </a:extLst>
          </p:cNvPr>
          <p:cNvSpPr txBox="1"/>
          <p:nvPr/>
        </p:nvSpPr>
        <p:spPr>
          <a:xfrm>
            <a:off x="474276" y="297030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B8A0E-64DF-FA50-7788-0A3175A6FF8C}"/>
              </a:ext>
            </a:extLst>
          </p:cNvPr>
          <p:cNvSpPr txBox="1"/>
          <p:nvPr/>
        </p:nvSpPr>
        <p:spPr>
          <a:xfrm>
            <a:off x="474086" y="3197323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460FDC-6CC9-BF36-43DB-97DC46790F63}"/>
              </a:ext>
            </a:extLst>
          </p:cNvPr>
          <p:cNvSpPr txBox="1"/>
          <p:nvPr/>
        </p:nvSpPr>
        <p:spPr>
          <a:xfrm>
            <a:off x="1525084" y="5281827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C82C-AA0B-2C90-0304-BCF581C01E0F}"/>
              </a:ext>
            </a:extLst>
          </p:cNvPr>
          <p:cNvSpPr txBox="1"/>
          <p:nvPr/>
        </p:nvSpPr>
        <p:spPr>
          <a:xfrm>
            <a:off x="1030135" y="51083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60AE4-EBA0-F284-622B-F109FB162B7C}"/>
              </a:ext>
            </a:extLst>
          </p:cNvPr>
          <p:cNvSpPr txBox="1"/>
          <p:nvPr/>
        </p:nvSpPr>
        <p:spPr>
          <a:xfrm>
            <a:off x="1278998" y="510619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8645E-B8A0-5F2F-3754-4AE424113AA2}"/>
              </a:ext>
            </a:extLst>
          </p:cNvPr>
          <p:cNvSpPr txBox="1"/>
          <p:nvPr/>
        </p:nvSpPr>
        <p:spPr>
          <a:xfrm>
            <a:off x="1533158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8DC985-EB2A-EF15-134C-81B51EE24D77}"/>
              </a:ext>
            </a:extLst>
          </p:cNvPr>
          <p:cNvSpPr txBox="1"/>
          <p:nvPr/>
        </p:nvSpPr>
        <p:spPr>
          <a:xfrm>
            <a:off x="1757710" y="510906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6B98F-CE7B-40BB-8FDE-37D3A296F64C}"/>
              </a:ext>
            </a:extLst>
          </p:cNvPr>
          <p:cNvSpPr txBox="1"/>
          <p:nvPr/>
        </p:nvSpPr>
        <p:spPr>
          <a:xfrm>
            <a:off x="2000833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CAF17-D777-2F43-6E4F-314EDCB242A1}"/>
              </a:ext>
            </a:extLst>
          </p:cNvPr>
          <p:cNvSpPr txBox="1"/>
          <p:nvPr/>
        </p:nvSpPr>
        <p:spPr>
          <a:xfrm>
            <a:off x="2243956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C771A2-8196-ECFA-AC6A-F6BC03FC1105}"/>
              </a:ext>
            </a:extLst>
          </p:cNvPr>
          <p:cNvSpPr txBox="1"/>
          <p:nvPr/>
        </p:nvSpPr>
        <p:spPr>
          <a:xfrm>
            <a:off x="2465680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426EA2-B85F-8772-2DF0-7FBE95ED6520}"/>
              </a:ext>
            </a:extLst>
          </p:cNvPr>
          <p:cNvCxnSpPr/>
          <p:nvPr/>
        </p:nvCxnSpPr>
        <p:spPr>
          <a:xfrm>
            <a:off x="1663162" y="3523493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D5B5C8-AD9A-5AC1-9784-670AF718B1DD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1703168" y="3530502"/>
            <a:ext cx="2342101" cy="6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C13AF0-A7AC-5A3A-A295-823D2E89DE17}"/>
              </a:ext>
            </a:extLst>
          </p:cNvPr>
          <p:cNvSpPr txBox="1"/>
          <p:nvPr/>
        </p:nvSpPr>
        <p:spPr>
          <a:xfrm>
            <a:off x="4045269" y="3376613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E31590-38AB-C9A5-3472-9D6AE4EAD2AD}"/>
              </a:ext>
            </a:extLst>
          </p:cNvPr>
          <p:cNvCxnSpPr/>
          <p:nvPr/>
        </p:nvCxnSpPr>
        <p:spPr>
          <a:xfrm>
            <a:off x="6294442" y="3762375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E29D6-2E7B-4515-E416-A1E0812A7E43}"/>
              </a:ext>
            </a:extLst>
          </p:cNvPr>
          <p:cNvSpPr txBox="1"/>
          <p:nvPr/>
        </p:nvSpPr>
        <p:spPr>
          <a:xfrm>
            <a:off x="5268373" y="4345781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E05A74A-8B73-AE5B-DBDF-C3F3A1B38401}"/>
              </a:ext>
            </a:extLst>
          </p:cNvPr>
          <p:cNvSpPr/>
          <p:nvPr/>
        </p:nvSpPr>
        <p:spPr>
          <a:xfrm rot="5400000">
            <a:off x="1926746" y="3753499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E16B7F-E9E6-AE2E-68F3-AF094C7E0599}"/>
              </a:ext>
            </a:extLst>
          </p:cNvPr>
          <p:cNvSpPr txBox="1"/>
          <p:nvPr/>
        </p:nvSpPr>
        <p:spPr>
          <a:xfrm>
            <a:off x="915493" y="5664543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E5D6F0-B119-73FB-7628-6B43DF9F6C60}"/>
              </a:ext>
            </a:extLst>
          </p:cNvPr>
          <p:cNvSpPr/>
          <p:nvPr/>
        </p:nvSpPr>
        <p:spPr>
          <a:xfrm rot="5400000">
            <a:off x="6368837" y="3282702"/>
            <a:ext cx="143505" cy="4605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2FD1D9-C92D-02B7-9303-8CB6D18C5AF7}"/>
              </a:ext>
            </a:extLst>
          </p:cNvPr>
          <p:cNvSpPr txBox="1"/>
          <p:nvPr/>
        </p:nvSpPr>
        <p:spPr>
          <a:xfrm>
            <a:off x="5093823" y="5635038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DE400-142E-C33A-3675-8E5105377108}"/>
              </a:ext>
            </a:extLst>
          </p:cNvPr>
          <p:cNvSpPr txBox="1"/>
          <p:nvPr/>
        </p:nvSpPr>
        <p:spPr>
          <a:xfrm>
            <a:off x="462581" y="2003770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1B5A-ADD2-BA7C-662C-7D814C773D83}"/>
              </a:ext>
            </a:extLst>
          </p:cNvPr>
          <p:cNvSpPr txBox="1"/>
          <p:nvPr/>
        </p:nvSpPr>
        <p:spPr>
          <a:xfrm>
            <a:off x="3577256" y="2003769"/>
            <a:ext cx="211756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69FF6A-AD8B-5BDA-009B-9E286BD92587}"/>
              </a:ext>
            </a:extLst>
          </p:cNvPr>
          <p:cNvSpPr txBox="1"/>
          <p:nvPr/>
        </p:nvSpPr>
        <p:spPr>
          <a:xfrm>
            <a:off x="6599963" y="1985146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BA1B7D-1990-9D5A-2376-6904A8AE3F2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805595" y="2142269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4BDE3-284F-1F62-4B68-0E2E4C16AD40}"/>
              </a:ext>
            </a:extLst>
          </p:cNvPr>
          <p:cNvCxnSpPr/>
          <p:nvPr/>
        </p:nvCxnSpPr>
        <p:spPr>
          <a:xfrm flipV="1">
            <a:off x="5694821" y="2135253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85" grpId="0" animBg="1"/>
      <p:bldP spid="187" grpId="0" animBg="1"/>
      <p:bldP spid="189" grpId="0"/>
      <p:bldP spid="198" grpId="0" animBg="1"/>
      <p:bldP spid="199" grpId="0" animBg="1"/>
      <p:bldP spid="200" grpId="0" animBg="1"/>
      <p:bldP spid="203" grpId="0"/>
      <p:bldP spid="210" grpId="0" animBg="1"/>
      <p:bldP spid="211" grpId="0"/>
      <p:bldP spid="212" grpId="0"/>
      <p:bldP spid="6" grpId="0"/>
      <p:bldP spid="7" grpId="0"/>
      <p:bldP spid="15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E765D2-9B5C-72BA-2A83-8AA34AE26944}"/>
              </a:ext>
            </a:extLst>
          </p:cNvPr>
          <p:cNvGrpSpPr/>
          <p:nvPr/>
        </p:nvGrpSpPr>
        <p:grpSpPr>
          <a:xfrm>
            <a:off x="2705371" y="2808982"/>
            <a:ext cx="1728304" cy="1128993"/>
            <a:chOff x="-110327" y="3590925"/>
            <a:chExt cx="3245241" cy="196883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064A74-F07C-6F5D-E0B9-7BFA3B45BD6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B226CB-86E4-5A87-8EEC-CDB9155912C5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0C600-D1B6-5B21-F2B3-13B895158623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409ABB-AD39-D9CE-E88D-6686905B4580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409ABB-AD39-D9CE-E88D-6686905B45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3F0493-03CB-8CA7-7E97-F7EBD391A461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3F0493-03CB-8CA7-7E97-F7EBD391A4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61EEB0-65FA-A85E-33A3-9E095447EC29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61EEB0-65FA-A85E-33A3-9E095447EC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23B057-66BD-A1BC-605E-D7827A9A5D1F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C3FFCA7-4CD0-4890-6CB7-CCAC77D5536F}"/>
              </a:ext>
            </a:extLst>
          </p:cNvPr>
          <p:cNvSpPr/>
          <p:nvPr/>
        </p:nvSpPr>
        <p:spPr>
          <a:xfrm>
            <a:off x="470626" y="3795039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A460A-FFA0-D42A-CA39-5C15406B6A9A}"/>
              </a:ext>
            </a:extLst>
          </p:cNvPr>
          <p:cNvGrpSpPr/>
          <p:nvPr/>
        </p:nvGrpSpPr>
        <p:grpSpPr>
          <a:xfrm>
            <a:off x="528423" y="2838581"/>
            <a:ext cx="984168" cy="566519"/>
            <a:chOff x="4684076" y="4615531"/>
            <a:chExt cx="1716193" cy="918046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5D12BA9E-AAB9-8901-C1EB-5B21BADBDCF6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0929B5-281E-6659-5CFF-C21EA9692F84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6DA8B9-3056-05E4-7699-0CD2A0FF4FC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20504" y="3373479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1B9920F-7CBA-645F-74E4-226ACFB1C894}"/>
              </a:ext>
            </a:extLst>
          </p:cNvPr>
          <p:cNvSpPr/>
          <p:nvPr/>
        </p:nvSpPr>
        <p:spPr>
          <a:xfrm rot="5400000">
            <a:off x="942950" y="372521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0ADF62-D41E-C49B-A4E1-9428B645C171}"/>
              </a:ext>
            </a:extLst>
          </p:cNvPr>
          <p:cNvSpPr txBox="1"/>
          <p:nvPr/>
        </p:nvSpPr>
        <p:spPr>
          <a:xfrm>
            <a:off x="296586" y="4477365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147B47-D61E-5C33-DF00-AA528823C9BC}"/>
              </a:ext>
            </a:extLst>
          </p:cNvPr>
          <p:cNvCxnSpPr/>
          <p:nvPr/>
        </p:nvCxnSpPr>
        <p:spPr>
          <a:xfrm>
            <a:off x="1992744" y="346613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3CEC7D3-940A-123A-0C56-4370F401A7DA}"/>
              </a:ext>
            </a:extLst>
          </p:cNvPr>
          <p:cNvSpPr/>
          <p:nvPr/>
        </p:nvSpPr>
        <p:spPr>
          <a:xfrm rot="5400000">
            <a:off x="3681223" y="36926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921C20-CF03-EBA7-2A0D-722BB2CBD5A2}"/>
              </a:ext>
            </a:extLst>
          </p:cNvPr>
          <p:cNvSpPr txBox="1"/>
          <p:nvPr/>
        </p:nvSpPr>
        <p:spPr>
          <a:xfrm>
            <a:off x="3034859" y="4444810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B5156E-2EF9-EE5D-646E-0B4821D17B2E}"/>
              </a:ext>
            </a:extLst>
          </p:cNvPr>
          <p:cNvCxnSpPr/>
          <p:nvPr/>
        </p:nvCxnSpPr>
        <p:spPr>
          <a:xfrm>
            <a:off x="4798697" y="346613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24725A9-1B17-FC4A-F7FF-5F5E8F19D2D4}"/>
              </a:ext>
            </a:extLst>
          </p:cNvPr>
          <p:cNvSpPr txBox="1"/>
          <p:nvPr/>
        </p:nvSpPr>
        <p:spPr>
          <a:xfrm>
            <a:off x="5611161" y="3053652"/>
            <a:ext cx="3260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Restart</a:t>
            </a:r>
            <a:r>
              <a:rPr lang="en-GB" sz="1600" dirty="0"/>
              <a:t> training from scratch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F8C659-6F6D-C955-64F6-DFC7A9F76A93}"/>
              </a:ext>
            </a:extLst>
          </p:cNvPr>
          <p:cNvSpPr txBox="1"/>
          <p:nvPr/>
        </p:nvSpPr>
        <p:spPr>
          <a:xfrm>
            <a:off x="6449017" y="2281734"/>
            <a:ext cx="13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A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8775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4318" y="19230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C539CF-55A9-EA4E-AF6B-A7CDB52699B4}"/>
              </a:ext>
            </a:extLst>
          </p:cNvPr>
          <p:cNvSpPr txBox="1"/>
          <p:nvPr/>
        </p:nvSpPr>
        <p:spPr>
          <a:xfrm>
            <a:off x="4671021" y="2777941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After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15</a:t>
            </a:fld>
            <a:endParaRPr lang="en-SG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C9D92E-A4AD-83E7-CF34-C400182E46A0}"/>
              </a:ext>
            </a:extLst>
          </p:cNvPr>
          <p:cNvGrpSpPr/>
          <p:nvPr/>
        </p:nvGrpSpPr>
        <p:grpSpPr>
          <a:xfrm>
            <a:off x="2705371" y="2807527"/>
            <a:ext cx="1728304" cy="1128993"/>
            <a:chOff x="-110327" y="3590925"/>
            <a:chExt cx="3245241" cy="1968836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DA83BB-E1D1-09A5-238E-80C1D10EC353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2B3ACD-CD70-5CF9-616A-F4AFD7F2F9D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DC900F-0301-E680-D0EC-804263455146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933513-F630-8E9B-D58C-AF4A8A5DAA1F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79C6AF-C8EB-14A8-3DDA-A8A8C3ECFB38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6FB3AF-71A9-E06F-7138-9B01536CAF21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13531C3-DA94-A8DC-C47C-F60344B67414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B5FB26E-DB87-7773-6EBD-3210082002C3}"/>
              </a:ext>
            </a:extLst>
          </p:cNvPr>
          <p:cNvSpPr/>
          <p:nvPr/>
        </p:nvSpPr>
        <p:spPr>
          <a:xfrm>
            <a:off x="470626" y="3793584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39E662-60AA-6C96-DFE4-986258E8EFB2}"/>
              </a:ext>
            </a:extLst>
          </p:cNvPr>
          <p:cNvGrpSpPr/>
          <p:nvPr/>
        </p:nvGrpSpPr>
        <p:grpSpPr>
          <a:xfrm>
            <a:off x="528423" y="2837126"/>
            <a:ext cx="984168" cy="566519"/>
            <a:chOff x="4684076" y="4615531"/>
            <a:chExt cx="1716193" cy="918046"/>
          </a:xfrm>
        </p:grpSpPr>
        <p:sp>
          <p:nvSpPr>
            <p:cNvPr id="140" name="Cylinder 139">
              <a:extLst>
                <a:ext uri="{FF2B5EF4-FFF2-40B4-BE49-F238E27FC236}">
                  <a16:creationId xmlns:a16="http://schemas.microsoft.com/office/drawing/2014/main" id="{B15437CB-754D-CEE3-CC41-8BD79B4FE4D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5D5D84-36C1-C8D5-2D33-C21AFC21049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B81B541-C7EB-8A6A-247F-CBFE23CB438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1020504" y="3372024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DF45C5A0-FD16-A1CF-11DF-C5B80FC2237D}"/>
              </a:ext>
            </a:extLst>
          </p:cNvPr>
          <p:cNvSpPr/>
          <p:nvPr/>
        </p:nvSpPr>
        <p:spPr>
          <a:xfrm rot="5400000">
            <a:off x="942950" y="37237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FD7E63-319A-66F4-2CAF-9EB75F42254A}"/>
              </a:ext>
            </a:extLst>
          </p:cNvPr>
          <p:cNvSpPr txBox="1"/>
          <p:nvPr/>
        </p:nvSpPr>
        <p:spPr>
          <a:xfrm>
            <a:off x="296586" y="447591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4FF1ED-794F-8E64-D275-0CC244B96ED2}"/>
              </a:ext>
            </a:extLst>
          </p:cNvPr>
          <p:cNvCxnSpPr/>
          <p:nvPr/>
        </p:nvCxnSpPr>
        <p:spPr>
          <a:xfrm>
            <a:off x="1992744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37A4AA31-F5EF-8032-4B14-2BFD21714F00}"/>
              </a:ext>
            </a:extLst>
          </p:cNvPr>
          <p:cNvSpPr/>
          <p:nvPr/>
        </p:nvSpPr>
        <p:spPr>
          <a:xfrm rot="5400000">
            <a:off x="3681223" y="369120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F442CC-E97D-DA82-651D-BAA2E0EF94CB}"/>
              </a:ext>
            </a:extLst>
          </p:cNvPr>
          <p:cNvSpPr txBox="1"/>
          <p:nvPr/>
        </p:nvSpPr>
        <p:spPr>
          <a:xfrm>
            <a:off x="3034859" y="4443355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FBCA06E-A60E-DAA2-12F5-BF119975EC60}"/>
              </a:ext>
            </a:extLst>
          </p:cNvPr>
          <p:cNvCxnSpPr/>
          <p:nvPr/>
        </p:nvCxnSpPr>
        <p:spPr>
          <a:xfrm>
            <a:off x="479869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EC7538-5AC7-346F-9B60-CB12CAA3499A}"/>
              </a:ext>
            </a:extLst>
          </p:cNvPr>
          <p:cNvSpPr/>
          <p:nvPr/>
        </p:nvSpPr>
        <p:spPr>
          <a:xfrm>
            <a:off x="3825415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CD8FE7F-34A0-F109-3B76-93A16442DC75}"/>
              </a:ext>
            </a:extLst>
          </p:cNvPr>
          <p:cNvCxnSpPr>
            <a:cxnSpLocks/>
          </p:cNvCxnSpPr>
          <p:nvPr/>
        </p:nvCxnSpPr>
        <p:spPr>
          <a:xfrm flipH="1">
            <a:off x="3758775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AFFE504-F822-1D68-2422-FB3F38D981F5}"/>
              </a:ext>
            </a:extLst>
          </p:cNvPr>
          <p:cNvSpPr txBox="1"/>
          <p:nvPr/>
        </p:nvSpPr>
        <p:spPr>
          <a:xfrm>
            <a:off x="4594318" y="19230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49063C8-7190-2F06-F9D5-0D3F5604DE36}"/>
              </a:ext>
            </a:extLst>
          </p:cNvPr>
          <p:cNvSpPr txBox="1"/>
          <p:nvPr/>
        </p:nvSpPr>
        <p:spPr>
          <a:xfrm>
            <a:off x="4629784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5AE211B-0698-1790-09E7-40035E781F95}"/>
              </a:ext>
            </a:extLst>
          </p:cNvPr>
          <p:cNvSpPr txBox="1"/>
          <p:nvPr/>
        </p:nvSpPr>
        <p:spPr>
          <a:xfrm>
            <a:off x="5610378" y="3053652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D60957-8150-CD8E-E20C-9D4A2611FD22}"/>
              </a:ext>
            </a:extLst>
          </p:cNvPr>
          <p:cNvSpPr txBox="1"/>
          <p:nvPr/>
        </p:nvSpPr>
        <p:spPr>
          <a:xfrm>
            <a:off x="6448234" y="2281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B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F4BEA39-9A5D-DA28-C347-1BE527F714F0}"/>
              </a:ext>
            </a:extLst>
          </p:cNvPr>
          <p:cNvGrpSpPr/>
          <p:nvPr/>
        </p:nvGrpSpPr>
        <p:grpSpPr>
          <a:xfrm>
            <a:off x="2705371" y="2802010"/>
            <a:ext cx="1728304" cy="1128993"/>
            <a:chOff x="-110327" y="3590925"/>
            <a:chExt cx="3245241" cy="196883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A0A0699-29BB-5BCB-427E-FC08177F585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63E02E-6912-E982-F60E-C4CC53A383D4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E9E24A3-29BF-AEA4-1582-6D69BB5C189A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5670D7-4924-85D2-00BB-568F993FC197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3BFB82-34F6-7C97-B1E5-7FEFB5C099E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023E5E-6F04-1B80-940B-23DD91093866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D21FF76-BBE3-F6DF-A0D1-CB56BFCA5119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D11195E-3CF6-13F8-8DFC-CA91765374F7}"/>
              </a:ext>
            </a:extLst>
          </p:cNvPr>
          <p:cNvSpPr/>
          <p:nvPr/>
        </p:nvSpPr>
        <p:spPr>
          <a:xfrm>
            <a:off x="470626" y="3788067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AC7AB64-E193-2175-7090-A30E81FA7699}"/>
              </a:ext>
            </a:extLst>
          </p:cNvPr>
          <p:cNvGrpSpPr/>
          <p:nvPr/>
        </p:nvGrpSpPr>
        <p:grpSpPr>
          <a:xfrm>
            <a:off x="528423" y="2831609"/>
            <a:ext cx="984168" cy="566519"/>
            <a:chOff x="4684076" y="4615531"/>
            <a:chExt cx="1716193" cy="918046"/>
          </a:xfrm>
        </p:grpSpPr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58F5DB1D-D422-2EDB-8854-32FF74528C8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8824D25-BECB-4598-976E-1F8EB9476C1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6BD9C0-5CA0-F9D5-B260-2C006D20849F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020504" y="3366507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EFFD5005-6C5F-EC56-E467-10863051135F}"/>
              </a:ext>
            </a:extLst>
          </p:cNvPr>
          <p:cNvSpPr/>
          <p:nvPr/>
        </p:nvSpPr>
        <p:spPr>
          <a:xfrm rot="5400000">
            <a:off x="942950" y="3718240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40AB0C-7D54-207B-1B1F-0B20E36501FC}"/>
              </a:ext>
            </a:extLst>
          </p:cNvPr>
          <p:cNvSpPr txBox="1"/>
          <p:nvPr/>
        </p:nvSpPr>
        <p:spPr>
          <a:xfrm>
            <a:off x="296586" y="4470393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16CFB7E-E72D-2229-A50F-D882A3888E6B}"/>
              </a:ext>
            </a:extLst>
          </p:cNvPr>
          <p:cNvCxnSpPr/>
          <p:nvPr/>
        </p:nvCxnSpPr>
        <p:spPr>
          <a:xfrm>
            <a:off x="1992744" y="3459167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07B96B3F-FA7A-E227-1913-F5446A601615}"/>
              </a:ext>
            </a:extLst>
          </p:cNvPr>
          <p:cNvSpPr/>
          <p:nvPr/>
        </p:nvSpPr>
        <p:spPr>
          <a:xfrm rot="5400000">
            <a:off x="3681223" y="3685685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97F0EA-285C-FD51-76BE-8CC66001F2F2}"/>
              </a:ext>
            </a:extLst>
          </p:cNvPr>
          <p:cNvSpPr txBox="1"/>
          <p:nvPr/>
        </p:nvSpPr>
        <p:spPr>
          <a:xfrm>
            <a:off x="3034859" y="4437838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CCF553-901D-A481-70F2-63DA7217B8B0}"/>
              </a:ext>
            </a:extLst>
          </p:cNvPr>
          <p:cNvCxnSpPr/>
          <p:nvPr/>
        </p:nvCxnSpPr>
        <p:spPr>
          <a:xfrm>
            <a:off x="4798697" y="3459167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3488BF-0726-86C5-22CF-59E5AB8C8991}"/>
              </a:ext>
            </a:extLst>
          </p:cNvPr>
          <p:cNvSpPr/>
          <p:nvPr/>
        </p:nvSpPr>
        <p:spPr>
          <a:xfrm>
            <a:off x="3825415" y="2772643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BF50E-8A8F-DFF1-C79C-B3D5CC0F0AC7}"/>
              </a:ext>
            </a:extLst>
          </p:cNvPr>
          <p:cNvCxnSpPr>
            <a:cxnSpLocks/>
          </p:cNvCxnSpPr>
          <p:nvPr/>
        </p:nvCxnSpPr>
        <p:spPr>
          <a:xfrm flipH="1">
            <a:off x="3758775" y="2225751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44D374E-789D-69AB-8A60-628E123AFE0E}"/>
              </a:ext>
            </a:extLst>
          </p:cNvPr>
          <p:cNvSpPr txBox="1"/>
          <p:nvPr/>
        </p:nvSpPr>
        <p:spPr>
          <a:xfrm>
            <a:off x="4594318" y="191752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B30963-37FF-BAAF-63C2-409890A03C1B}"/>
              </a:ext>
            </a:extLst>
          </p:cNvPr>
          <p:cNvSpPr txBox="1"/>
          <p:nvPr/>
        </p:nvSpPr>
        <p:spPr>
          <a:xfrm>
            <a:off x="4629784" y="2816525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88453E6-414F-724D-C2C7-00A73AC68FF9}"/>
              </a:ext>
            </a:extLst>
          </p:cNvPr>
          <p:cNvSpPr txBox="1"/>
          <p:nvPr/>
        </p:nvSpPr>
        <p:spPr>
          <a:xfrm>
            <a:off x="5610378" y="3048135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A75CD9-A8B9-21CD-FCE1-1F48AD7735F3}"/>
              </a:ext>
            </a:extLst>
          </p:cNvPr>
          <p:cNvSpPr txBox="1"/>
          <p:nvPr/>
        </p:nvSpPr>
        <p:spPr>
          <a:xfrm>
            <a:off x="6448234" y="22762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C</a:t>
            </a:r>
          </a:p>
        </p:txBody>
      </p:sp>
    </p:spTree>
    <p:extLst>
      <p:ext uri="{BB962C8B-B14F-4D97-AF65-F5344CB8AC3E}">
        <p14:creationId xmlns:p14="http://schemas.microsoft.com/office/powerpoint/2010/main" val="3020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6" grpId="0" animBg="1"/>
      <p:bldP spid="47" grpId="0"/>
      <p:bldP spid="52" grpId="0" animBg="1"/>
      <p:bldP spid="53" grpId="0"/>
      <p:bldP spid="62" grpId="0"/>
      <p:bldP spid="65" grpId="0"/>
      <p:bldP spid="123" grpId="0"/>
      <p:bldP spid="131" grpId="0"/>
      <p:bldP spid="138" grpId="0" animBg="1"/>
      <p:bldP spid="138" grpId="1" animBg="1"/>
      <p:bldP spid="143" grpId="0" animBg="1"/>
      <p:bldP spid="143" grpId="1" animBg="1"/>
      <p:bldP spid="144" grpId="0"/>
      <p:bldP spid="144" grpId="1"/>
      <p:bldP spid="146" grpId="0" animBg="1"/>
      <p:bldP spid="146" grpId="1" animBg="1"/>
      <p:bldP spid="147" grpId="0"/>
      <p:bldP spid="147" grpId="1"/>
      <p:bldP spid="149" grpId="0" animBg="1"/>
      <p:bldP spid="149" grpId="1" animBg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63" grpId="0" animBg="1"/>
      <p:bldP spid="168" grpId="0" animBg="1"/>
      <p:bldP spid="169" grpId="0"/>
      <p:bldP spid="171" grpId="0" animBg="1"/>
      <p:bldP spid="172" grpId="0"/>
      <p:bldP spid="174" grpId="0" animBg="1"/>
      <p:bldP spid="176" grpId="0"/>
      <p:bldP spid="177" grpId="0"/>
      <p:bldP spid="178" grpId="0"/>
      <p:bldP spid="1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Benchmark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16</a:t>
            </a:fld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B2350-AAB9-04EA-2DB9-77154281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05561"/>
              </p:ext>
            </p:extLst>
          </p:nvPr>
        </p:nvGraphicFramePr>
        <p:xfrm>
          <a:off x="569123" y="1722579"/>
          <a:ext cx="790089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38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LibriSpeech-100h [1]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6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AISHELL-1 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Datatang</a:t>
                      </a:r>
                      <a:r>
                        <a:rPr lang="en-GB" dirty="0"/>
                        <a:t>-ZH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7h (test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Noisy Spontaneous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2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IMDA2-10h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  <a:p>
                      <a:r>
                        <a:rPr lang="en-GB" dirty="0"/>
                        <a:t>Rare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585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2DA3AB-1AAF-BC3F-2B52-1C10C8B42BF0}"/>
              </a:ext>
            </a:extLst>
          </p:cNvPr>
          <p:cNvSpPr txBox="1"/>
          <p:nvPr/>
        </p:nvSpPr>
        <p:spPr>
          <a:xfrm>
            <a:off x="850018" y="5677185"/>
            <a:ext cx="73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IMDA2-10h:       What is the cheapest way to Kampong Glam?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15222-C693-8DF3-64CC-40C50C94F639}"/>
              </a:ext>
            </a:extLst>
          </p:cNvPr>
          <p:cNvSpPr txBox="1"/>
          <p:nvPr/>
        </p:nvSpPr>
        <p:spPr>
          <a:xfrm>
            <a:off x="850018" y="531903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Datatang</a:t>
            </a:r>
            <a:r>
              <a:rPr lang="en-GB" altLang="zh-CN" dirty="0"/>
              <a:t>-ZH:    </a:t>
            </a:r>
            <a:r>
              <a:rPr lang="zh-CN" altLang="en-US" dirty="0"/>
              <a:t>你 个 笨蛋 我 想 听歌。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EF11C-3689-B462-AC3E-A99C0C2620F2}"/>
              </a:ext>
            </a:extLst>
          </p:cNvPr>
          <p:cNvSpPr txBox="1"/>
          <p:nvPr/>
        </p:nvSpPr>
        <p:spPr>
          <a:xfrm>
            <a:off x="850020" y="42359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E.g.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FD844-517D-832B-E9C8-B60D6CCFBB71}"/>
              </a:ext>
            </a:extLst>
          </p:cNvPr>
          <p:cNvSpPr txBox="1"/>
          <p:nvPr/>
        </p:nvSpPr>
        <p:spPr>
          <a:xfrm>
            <a:off x="850018" y="4607026"/>
            <a:ext cx="62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Librispeech</a:t>
            </a:r>
            <a:r>
              <a:rPr lang="en-GB" dirty="0"/>
              <a:t>:       A voice from beyond the world was calling.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9E6CB-B837-3AAD-F6F8-3C97713937B5}"/>
              </a:ext>
            </a:extLst>
          </p:cNvPr>
          <p:cNvSpPr txBox="1"/>
          <p:nvPr/>
        </p:nvSpPr>
        <p:spPr>
          <a:xfrm>
            <a:off x="850018" y="496422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AISHELL-1</a:t>
            </a:r>
            <a:r>
              <a:rPr lang="en-GB" dirty="0"/>
              <a:t>:       </a:t>
            </a:r>
            <a:r>
              <a:rPr lang="zh-CN" altLang="en-US" dirty="0"/>
              <a:t>对于北京申办冬奥会的最终结果</a:t>
            </a:r>
            <a:r>
              <a:rPr lang="en-GB" altLang="zh-CN" dirty="0"/>
              <a:t>,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7FBB2-DE15-AE40-FEBB-EC128AE2A171}"/>
              </a:ext>
            </a:extLst>
          </p:cNvPr>
          <p:cNvSpPr/>
          <p:nvPr/>
        </p:nvSpPr>
        <p:spPr>
          <a:xfrm>
            <a:off x="-4002" y="6102023"/>
            <a:ext cx="9011664" cy="661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Panayotov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Vassil, et al. "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Librispeech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corpus based on public domain audio books."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IEEE international conference on acoustics, speech and signal processing (ICASSP)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2015.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Bu, Hui, et al. "Aishell-1: An open-source mandarin speech corpus and a speech recognition baseline."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20th conference of the oriental chapter of the international coordinating committee on speech databases and speech I/O systems and assessment (O-COCOSDA)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Ltd Beijing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Technology Co. Mandarin conversational speech data from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endParaRPr lang="en-GB" sz="800" b="0" i="0" dirty="0">
              <a:effectLst/>
              <a:latin typeface="Arial" panose="020B0604020202020204" pitchFamily="34" charset="0"/>
            </a:endParaRP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Jia Xin Koh, Aqilah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Mislan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Kevin Khoo, Brian Ang, Wilson Ang, Charmaine Ng, and YY Tan. Building the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singapore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english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national speech corpus. Malay, 20(25.0):19–3, 2019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3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17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183341"/>
            <a:ext cx="8598513" cy="3852011"/>
          </a:xfrm>
        </p:spPr>
        <p:txBody>
          <a:bodyPr/>
          <a:lstStyle/>
          <a:p>
            <a:r>
              <a:rPr lang="en-US" altLang="zh-CN" sz="2000" dirty="0"/>
              <a:t>Findings 1. Effectiveness of Strategy A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6" y="24827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8667E8-9CA1-7A84-6236-3CDFB9BE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5" y="1783130"/>
            <a:ext cx="5905543" cy="40243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4DAE37-C35E-DA4D-BADA-069F1DDF6992}"/>
              </a:ext>
            </a:extLst>
          </p:cNvPr>
          <p:cNvSpPr txBox="1"/>
          <p:nvPr/>
        </p:nvSpPr>
        <p:spPr>
          <a:xfrm>
            <a:off x="6507398" y="3333636"/>
            <a:ext cx="227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our own </a:t>
            </a:r>
            <a:r>
              <a:rPr lang="en-GB" dirty="0" err="1"/>
              <a:t>Librispeech</a:t>
            </a:r>
            <a:r>
              <a:rPr lang="en-GB" dirty="0"/>
              <a:t> model to IMDA2 domain</a:t>
            </a:r>
          </a:p>
        </p:txBody>
      </p:sp>
    </p:spTree>
    <p:extLst>
      <p:ext uri="{BB962C8B-B14F-4D97-AF65-F5344CB8AC3E}">
        <p14:creationId xmlns:p14="http://schemas.microsoft.com/office/powerpoint/2010/main" val="113251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18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183341"/>
            <a:ext cx="8598513" cy="3852011"/>
          </a:xfrm>
        </p:spPr>
        <p:txBody>
          <a:bodyPr/>
          <a:lstStyle/>
          <a:p>
            <a:r>
              <a:rPr lang="en-US" altLang="zh-CN" sz="2000" dirty="0"/>
              <a:t>Findings 1. Effectiveness of Strategy B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6" y="24827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FD970-37B7-5E57-107B-15E8666D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78" y="2743195"/>
            <a:ext cx="4443445" cy="1371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4ED876-900A-336E-D6C6-3278779F434A}"/>
              </a:ext>
            </a:extLst>
          </p:cNvPr>
          <p:cNvSpPr txBox="1"/>
          <p:nvPr/>
        </p:nvSpPr>
        <p:spPr>
          <a:xfrm>
            <a:off x="842682" y="3046943"/>
            <a:ext cx="26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OpenAI Whisper to AISHELL-1 domain</a:t>
            </a:r>
          </a:p>
        </p:txBody>
      </p:sp>
    </p:spTree>
    <p:extLst>
      <p:ext uri="{BB962C8B-B14F-4D97-AF65-F5344CB8AC3E}">
        <p14:creationId xmlns:p14="http://schemas.microsoft.com/office/powerpoint/2010/main" val="167085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19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204487"/>
            <a:ext cx="8598513" cy="3830866"/>
          </a:xfrm>
        </p:spPr>
        <p:txBody>
          <a:bodyPr/>
          <a:lstStyle/>
          <a:p>
            <a:r>
              <a:rPr lang="en-US" altLang="zh-CN" sz="2000" dirty="0"/>
              <a:t>Findings 1. Effectiveness of Strategy C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4955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D32FB-DF14-F76C-FBA0-2DA605481B57}"/>
              </a:ext>
            </a:extLst>
          </p:cNvPr>
          <p:cNvSpPr txBox="1"/>
          <p:nvPr/>
        </p:nvSpPr>
        <p:spPr>
          <a:xfrm>
            <a:off x="6418728" y="3233756"/>
            <a:ext cx="26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OpenAI Whisper to AISHELL-1 domain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C772E-84A5-7C2D-F9E8-F5A11446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5" y="1931088"/>
            <a:ext cx="6302267" cy="317879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72CD26-9572-92D5-5365-1340265BDCAC}"/>
              </a:ext>
            </a:extLst>
          </p:cNvPr>
          <p:cNvSpPr/>
          <p:nvPr/>
        </p:nvSpPr>
        <p:spPr>
          <a:xfrm>
            <a:off x="4655670" y="2964673"/>
            <a:ext cx="513977" cy="1111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C82487-C541-59F9-7BB1-A76F63784A0F}"/>
              </a:ext>
            </a:extLst>
          </p:cNvPr>
          <p:cNvCxnSpPr/>
          <p:nvPr/>
        </p:nvCxnSpPr>
        <p:spPr>
          <a:xfrm flipV="1">
            <a:off x="4213412" y="4076296"/>
            <a:ext cx="508000" cy="141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41E235-AF3E-3950-ED92-36A93B65265D}"/>
              </a:ext>
            </a:extLst>
          </p:cNvPr>
          <p:cNvSpPr txBox="1"/>
          <p:nvPr/>
        </p:nvSpPr>
        <p:spPr>
          <a:xfrm>
            <a:off x="3741271" y="543858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</p:spTree>
    <p:extLst>
      <p:ext uri="{BB962C8B-B14F-4D97-AF65-F5344CB8AC3E}">
        <p14:creationId xmlns:p14="http://schemas.microsoft.com/office/powerpoint/2010/main" val="21614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b="1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layer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75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DFF0CF-7484-AD84-6E07-AE81C57D1C2C}"/>
              </a:ext>
            </a:extLst>
          </p:cNvPr>
          <p:cNvGrpSpPr/>
          <p:nvPr/>
        </p:nvGrpSpPr>
        <p:grpSpPr>
          <a:xfrm>
            <a:off x="2706154" y="2807527"/>
            <a:ext cx="1728304" cy="1128993"/>
            <a:chOff x="-110327" y="3590925"/>
            <a:chExt cx="3245241" cy="196883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66B9BBF-3FDC-A27A-2BEC-7690175D71A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E99569-860A-9552-56BD-B17EDD9015F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851462-2403-9A1B-38D0-230F4598A9E2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BAA017-3743-6B7A-0700-F48EF952D285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9E64876-AC03-2B3D-A40E-A3576E90F5EE}"/>
              </a:ext>
            </a:extLst>
          </p:cNvPr>
          <p:cNvSpPr/>
          <p:nvPr/>
        </p:nvSpPr>
        <p:spPr>
          <a:xfrm>
            <a:off x="471409" y="3793584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D89B665-5E89-8CED-0196-8E4F7E0E7428}"/>
              </a:ext>
            </a:extLst>
          </p:cNvPr>
          <p:cNvGrpSpPr/>
          <p:nvPr/>
        </p:nvGrpSpPr>
        <p:grpSpPr>
          <a:xfrm>
            <a:off x="529206" y="2837126"/>
            <a:ext cx="984168" cy="566519"/>
            <a:chOff x="4684076" y="4615531"/>
            <a:chExt cx="1716193" cy="918046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CA5FE46B-DA1F-6A54-E3F8-8BE8E049CF6D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FED070-33D5-9638-199E-D34EFB17A315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CF220E-316D-DA5B-65BB-E7201CBC87A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21287" y="3372024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4BF8FF85-7723-64E0-9727-7512B9097EAF}"/>
              </a:ext>
            </a:extLst>
          </p:cNvPr>
          <p:cNvSpPr/>
          <p:nvPr/>
        </p:nvSpPr>
        <p:spPr>
          <a:xfrm rot="5400000">
            <a:off x="943733" y="37237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DF49B6-78F1-FC0B-390C-B03103DE41C0}"/>
              </a:ext>
            </a:extLst>
          </p:cNvPr>
          <p:cNvSpPr txBox="1"/>
          <p:nvPr/>
        </p:nvSpPr>
        <p:spPr>
          <a:xfrm>
            <a:off x="297369" y="447591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18A568-769C-862F-9F5B-DFD240B7CD88}"/>
              </a:ext>
            </a:extLst>
          </p:cNvPr>
          <p:cNvCxnSpPr/>
          <p:nvPr/>
        </p:nvCxnSpPr>
        <p:spPr>
          <a:xfrm>
            <a:off x="199352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26FAE999-0E5A-3F48-15F6-47A7609085BE}"/>
              </a:ext>
            </a:extLst>
          </p:cNvPr>
          <p:cNvSpPr/>
          <p:nvPr/>
        </p:nvSpPr>
        <p:spPr>
          <a:xfrm rot="5400000">
            <a:off x="3682006" y="369120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08B8D-24C1-CE67-F172-7C81D799903D}"/>
              </a:ext>
            </a:extLst>
          </p:cNvPr>
          <p:cNvSpPr txBox="1"/>
          <p:nvPr/>
        </p:nvSpPr>
        <p:spPr>
          <a:xfrm>
            <a:off x="3035642" y="4443355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429AF6-D600-1DE6-CE8D-A5679AAFC326}"/>
              </a:ext>
            </a:extLst>
          </p:cNvPr>
          <p:cNvCxnSpPr/>
          <p:nvPr/>
        </p:nvCxnSpPr>
        <p:spPr>
          <a:xfrm>
            <a:off x="4799480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A61391-679D-B9CD-093B-A5A5B82341A3}"/>
              </a:ext>
            </a:extLst>
          </p:cNvPr>
          <p:cNvSpPr/>
          <p:nvPr/>
        </p:nvSpPr>
        <p:spPr>
          <a:xfrm>
            <a:off x="3826198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9558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5101" y="19230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2B7284-F75A-8840-7D45-6F4FD4157D87}"/>
              </a:ext>
            </a:extLst>
          </p:cNvPr>
          <p:cNvSpPr txBox="1"/>
          <p:nvPr/>
        </p:nvSpPr>
        <p:spPr>
          <a:xfrm>
            <a:off x="4630567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20</a:t>
            </a:fld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6A179-1564-CC01-B4C8-146EF11AA65C}"/>
              </a:ext>
            </a:extLst>
          </p:cNvPr>
          <p:cNvSpPr txBox="1"/>
          <p:nvPr/>
        </p:nvSpPr>
        <p:spPr>
          <a:xfrm>
            <a:off x="5611161" y="3053652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26120-8F07-B41A-8ECC-16385E91A884}"/>
              </a:ext>
            </a:extLst>
          </p:cNvPr>
          <p:cNvSpPr txBox="1"/>
          <p:nvPr/>
        </p:nvSpPr>
        <p:spPr>
          <a:xfrm>
            <a:off x="6449017" y="2281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B</a:t>
            </a:r>
          </a:p>
        </p:txBody>
      </p:sp>
    </p:spTree>
    <p:extLst>
      <p:ext uri="{BB962C8B-B14F-4D97-AF65-F5344CB8AC3E}">
        <p14:creationId xmlns:p14="http://schemas.microsoft.com/office/powerpoint/2010/main" val="3487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DFF0CF-7484-AD84-6E07-AE81C57D1C2C}"/>
              </a:ext>
            </a:extLst>
          </p:cNvPr>
          <p:cNvGrpSpPr/>
          <p:nvPr/>
        </p:nvGrpSpPr>
        <p:grpSpPr>
          <a:xfrm>
            <a:off x="2706154" y="2807527"/>
            <a:ext cx="1728304" cy="1128993"/>
            <a:chOff x="-110327" y="3590925"/>
            <a:chExt cx="3245241" cy="196883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66B9BBF-3FDC-A27A-2BEC-7690175D71A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E99569-860A-9552-56BD-B17EDD9015F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851462-2403-9A1B-38D0-230F4598A9E2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BAA017-3743-6B7A-0700-F48EF952D285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9E64876-AC03-2B3D-A40E-A3576E90F5EE}"/>
              </a:ext>
            </a:extLst>
          </p:cNvPr>
          <p:cNvSpPr/>
          <p:nvPr/>
        </p:nvSpPr>
        <p:spPr>
          <a:xfrm>
            <a:off x="471409" y="3793584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D89B665-5E89-8CED-0196-8E4F7E0E7428}"/>
              </a:ext>
            </a:extLst>
          </p:cNvPr>
          <p:cNvGrpSpPr/>
          <p:nvPr/>
        </p:nvGrpSpPr>
        <p:grpSpPr>
          <a:xfrm>
            <a:off x="529206" y="2837126"/>
            <a:ext cx="984168" cy="566519"/>
            <a:chOff x="4684076" y="4615531"/>
            <a:chExt cx="1716193" cy="918046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CA5FE46B-DA1F-6A54-E3F8-8BE8E049CF6D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FED070-33D5-9638-199E-D34EFB17A315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CF220E-316D-DA5B-65BB-E7201CBC87A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21287" y="3372024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4BF8FF85-7723-64E0-9727-7512B9097EAF}"/>
              </a:ext>
            </a:extLst>
          </p:cNvPr>
          <p:cNvSpPr/>
          <p:nvPr/>
        </p:nvSpPr>
        <p:spPr>
          <a:xfrm rot="5400000">
            <a:off x="943733" y="37237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DF49B6-78F1-FC0B-390C-B03103DE41C0}"/>
              </a:ext>
            </a:extLst>
          </p:cNvPr>
          <p:cNvSpPr txBox="1"/>
          <p:nvPr/>
        </p:nvSpPr>
        <p:spPr>
          <a:xfrm>
            <a:off x="297369" y="447591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18A568-769C-862F-9F5B-DFD240B7CD88}"/>
              </a:ext>
            </a:extLst>
          </p:cNvPr>
          <p:cNvCxnSpPr/>
          <p:nvPr/>
        </p:nvCxnSpPr>
        <p:spPr>
          <a:xfrm>
            <a:off x="199352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26FAE999-0E5A-3F48-15F6-47A7609085BE}"/>
              </a:ext>
            </a:extLst>
          </p:cNvPr>
          <p:cNvSpPr/>
          <p:nvPr/>
        </p:nvSpPr>
        <p:spPr>
          <a:xfrm rot="5400000">
            <a:off x="3682006" y="369120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08B8D-24C1-CE67-F172-7C81D799903D}"/>
              </a:ext>
            </a:extLst>
          </p:cNvPr>
          <p:cNvSpPr txBox="1"/>
          <p:nvPr/>
        </p:nvSpPr>
        <p:spPr>
          <a:xfrm>
            <a:off x="3035642" y="4443355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429AF6-D600-1DE6-CE8D-A5679AAFC326}"/>
              </a:ext>
            </a:extLst>
          </p:cNvPr>
          <p:cNvCxnSpPr/>
          <p:nvPr/>
        </p:nvCxnSpPr>
        <p:spPr>
          <a:xfrm>
            <a:off x="4799480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A61391-679D-B9CD-093B-A5A5B82341A3}"/>
              </a:ext>
            </a:extLst>
          </p:cNvPr>
          <p:cNvSpPr/>
          <p:nvPr/>
        </p:nvSpPr>
        <p:spPr>
          <a:xfrm>
            <a:off x="3826198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9558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5101" y="192304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2B7284-F75A-8840-7D45-6F4FD4157D87}"/>
              </a:ext>
            </a:extLst>
          </p:cNvPr>
          <p:cNvSpPr txBox="1"/>
          <p:nvPr/>
        </p:nvSpPr>
        <p:spPr>
          <a:xfrm>
            <a:off x="4630567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21</a:t>
            </a:fld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6A179-1564-CC01-B4C8-146EF11AA65C}"/>
              </a:ext>
            </a:extLst>
          </p:cNvPr>
          <p:cNvSpPr txBox="1"/>
          <p:nvPr/>
        </p:nvSpPr>
        <p:spPr>
          <a:xfrm>
            <a:off x="5611161" y="3053652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26120-8F07-B41A-8ECC-16385E91A884}"/>
              </a:ext>
            </a:extLst>
          </p:cNvPr>
          <p:cNvSpPr txBox="1"/>
          <p:nvPr/>
        </p:nvSpPr>
        <p:spPr>
          <a:xfrm>
            <a:off x="6449017" y="2281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C</a:t>
            </a:r>
          </a:p>
        </p:txBody>
      </p:sp>
    </p:spTree>
    <p:extLst>
      <p:ext uri="{BB962C8B-B14F-4D97-AF65-F5344CB8AC3E}">
        <p14:creationId xmlns:p14="http://schemas.microsoft.com/office/powerpoint/2010/main" val="94366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2006829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2006828"/>
            <a:ext cx="211756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988205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2145328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21383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64A74-F07C-6F5D-E0B9-7BFA3B45BD61}"/>
              </a:ext>
            </a:extLst>
          </p:cNvPr>
          <p:cNvCxnSpPr/>
          <p:nvPr/>
        </p:nvCxnSpPr>
        <p:spPr>
          <a:xfrm flipV="1">
            <a:off x="958520" y="3590925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B226CB-86E4-5A87-8EEC-CDB9155912C5}"/>
              </a:ext>
            </a:extLst>
          </p:cNvPr>
          <p:cNvCxnSpPr>
            <a:cxnSpLocks/>
          </p:cNvCxnSpPr>
          <p:nvPr/>
        </p:nvCxnSpPr>
        <p:spPr>
          <a:xfrm>
            <a:off x="958520" y="5100637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00C600-D1B6-5B21-F2B3-13B895158623}"/>
              </a:ext>
            </a:extLst>
          </p:cNvPr>
          <p:cNvSpPr txBox="1"/>
          <p:nvPr/>
        </p:nvSpPr>
        <p:spPr>
          <a:xfrm>
            <a:off x="26414" y="4215301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2A01C-1CE8-4E66-990C-D78C4677D46B}"/>
              </a:ext>
            </a:extLst>
          </p:cNvPr>
          <p:cNvSpPr txBox="1"/>
          <p:nvPr/>
        </p:nvSpPr>
        <p:spPr>
          <a:xfrm>
            <a:off x="0" y="4750302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409ABB-AD39-D9CE-E88D-6686905B4580}"/>
                  </a:ext>
                </a:extLst>
              </p14:cNvPr>
              <p14:cNvContentPartPr/>
              <p14:nvPr/>
            </p14:nvContentPartPr>
            <p14:xfrm>
              <a:off x="1161742" y="4581083"/>
              <a:ext cx="1771200" cy="39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409ABB-AD39-D9CE-E88D-6686905B4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2" y="4572083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3F0493-03CB-8CA7-7E97-F7EBD391A461}"/>
                  </a:ext>
                </a:extLst>
              </p14:cNvPr>
              <p14:cNvContentPartPr/>
              <p14:nvPr/>
            </p14:nvContentPartPr>
            <p14:xfrm>
              <a:off x="1161742" y="4266443"/>
              <a:ext cx="1812240" cy="267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3F0493-03CB-8CA7-7E97-F7EBD391A4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2742" y="4257803"/>
                <a:ext cx="18298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61EEB0-65FA-A85E-33A3-9E095447EC29}"/>
                  </a:ext>
                </a:extLst>
              </p14:cNvPr>
              <p14:cNvContentPartPr/>
              <p14:nvPr/>
            </p14:nvContentPartPr>
            <p14:xfrm>
              <a:off x="1128622" y="3704843"/>
              <a:ext cx="1793520" cy="386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61EEB0-65FA-A85E-33A3-9E095447E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622" y="3695843"/>
                <a:ext cx="1811160" cy="403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D4F0DF-355A-F140-3A2F-6855194F88AA}"/>
              </a:ext>
            </a:extLst>
          </p:cNvPr>
          <p:cNvCxnSpPr/>
          <p:nvPr/>
        </p:nvCxnSpPr>
        <p:spPr>
          <a:xfrm>
            <a:off x="166787" y="2868775"/>
            <a:ext cx="271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9A95DE-A6FB-5A00-AFE7-D5C54CEAF02C}"/>
              </a:ext>
            </a:extLst>
          </p:cNvPr>
          <p:cNvCxnSpPr/>
          <p:nvPr/>
        </p:nvCxnSpPr>
        <p:spPr>
          <a:xfrm>
            <a:off x="166786" y="3099633"/>
            <a:ext cx="2714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0C8ADD-CE22-D9D8-546A-785FE4ECFE98}"/>
              </a:ext>
            </a:extLst>
          </p:cNvPr>
          <p:cNvCxnSpPr/>
          <p:nvPr/>
        </p:nvCxnSpPr>
        <p:spPr>
          <a:xfrm>
            <a:off x="169167" y="3335500"/>
            <a:ext cx="271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D93815-2A42-74DF-D65D-8B7470D6E854}"/>
              </a:ext>
            </a:extLst>
          </p:cNvPr>
          <p:cNvSpPr txBox="1"/>
          <p:nvPr/>
        </p:nvSpPr>
        <p:spPr>
          <a:xfrm>
            <a:off x="474276" y="2721062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1F059-CC83-10DD-023D-4B73DAD481C3}"/>
              </a:ext>
            </a:extLst>
          </p:cNvPr>
          <p:cNvSpPr txBox="1"/>
          <p:nvPr/>
        </p:nvSpPr>
        <p:spPr>
          <a:xfrm>
            <a:off x="474276" y="297030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0E1CB-46C4-3F3D-C138-62996A594D66}"/>
              </a:ext>
            </a:extLst>
          </p:cNvPr>
          <p:cNvSpPr txBox="1"/>
          <p:nvPr/>
        </p:nvSpPr>
        <p:spPr>
          <a:xfrm>
            <a:off x="474086" y="3197323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23B057-66BD-A1BC-605E-D7827A9A5D1F}"/>
              </a:ext>
            </a:extLst>
          </p:cNvPr>
          <p:cNvSpPr txBox="1"/>
          <p:nvPr/>
        </p:nvSpPr>
        <p:spPr>
          <a:xfrm>
            <a:off x="1525084" y="5281827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911074-3D5D-6BEF-30BF-CCA13B55C12F}"/>
              </a:ext>
            </a:extLst>
          </p:cNvPr>
          <p:cNvSpPr txBox="1"/>
          <p:nvPr/>
        </p:nvSpPr>
        <p:spPr>
          <a:xfrm>
            <a:off x="1030135" y="51083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EFF6BE-3AD0-1031-5245-B7860EB4939C}"/>
              </a:ext>
            </a:extLst>
          </p:cNvPr>
          <p:cNvSpPr txBox="1"/>
          <p:nvPr/>
        </p:nvSpPr>
        <p:spPr>
          <a:xfrm>
            <a:off x="1278998" y="510619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AD1E1-867D-47F3-45D9-B97DE0B33562}"/>
              </a:ext>
            </a:extLst>
          </p:cNvPr>
          <p:cNvSpPr txBox="1"/>
          <p:nvPr/>
        </p:nvSpPr>
        <p:spPr>
          <a:xfrm>
            <a:off x="1533158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72DDE-F667-CB5A-90FF-B6A6C46CF0CF}"/>
              </a:ext>
            </a:extLst>
          </p:cNvPr>
          <p:cNvSpPr txBox="1"/>
          <p:nvPr/>
        </p:nvSpPr>
        <p:spPr>
          <a:xfrm>
            <a:off x="1757710" y="510906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7B94D-5255-1EC5-0182-C562885572BB}"/>
              </a:ext>
            </a:extLst>
          </p:cNvPr>
          <p:cNvSpPr txBox="1"/>
          <p:nvPr/>
        </p:nvSpPr>
        <p:spPr>
          <a:xfrm>
            <a:off x="2000833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8B694C-9071-8CF5-115A-A0B1F19CB25A}"/>
              </a:ext>
            </a:extLst>
          </p:cNvPr>
          <p:cNvSpPr txBox="1"/>
          <p:nvPr/>
        </p:nvSpPr>
        <p:spPr>
          <a:xfrm>
            <a:off x="2243956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8B5450-8001-C333-2FE2-0F992DDEB7AF}"/>
              </a:ext>
            </a:extLst>
          </p:cNvPr>
          <p:cNvSpPr txBox="1"/>
          <p:nvPr/>
        </p:nvSpPr>
        <p:spPr>
          <a:xfrm>
            <a:off x="2465680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5F388-B847-E13F-F033-AA6D4495BF90}"/>
              </a:ext>
            </a:extLst>
          </p:cNvPr>
          <p:cNvCxnSpPr/>
          <p:nvPr/>
        </p:nvCxnSpPr>
        <p:spPr>
          <a:xfrm>
            <a:off x="1663162" y="3523493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E996E7-488C-4AEA-7A0A-9A6B67D0A374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703168" y="3530502"/>
            <a:ext cx="2342101" cy="6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1C158A8-0875-7E38-2A26-4F3F4B0F73CE}"/>
              </a:ext>
            </a:extLst>
          </p:cNvPr>
          <p:cNvSpPr txBox="1"/>
          <p:nvPr/>
        </p:nvSpPr>
        <p:spPr>
          <a:xfrm>
            <a:off x="4045269" y="3376613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15A00C-B1F9-D4C6-AFF7-DB9061E42874}"/>
              </a:ext>
            </a:extLst>
          </p:cNvPr>
          <p:cNvCxnSpPr/>
          <p:nvPr/>
        </p:nvCxnSpPr>
        <p:spPr>
          <a:xfrm>
            <a:off x="6294442" y="3762375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97F52D-B26A-69D3-76C7-CA0C4E4359BD}"/>
              </a:ext>
            </a:extLst>
          </p:cNvPr>
          <p:cNvSpPr txBox="1"/>
          <p:nvPr/>
        </p:nvSpPr>
        <p:spPr>
          <a:xfrm>
            <a:off x="5268373" y="4345781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BCFDE7BA-6C42-4FE9-0FA4-332002D20168}"/>
              </a:ext>
            </a:extLst>
          </p:cNvPr>
          <p:cNvSpPr/>
          <p:nvPr/>
        </p:nvSpPr>
        <p:spPr>
          <a:xfrm rot="5400000">
            <a:off x="1926746" y="3753499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05FFBB-3A05-19AD-A86E-4D31788D17AA}"/>
              </a:ext>
            </a:extLst>
          </p:cNvPr>
          <p:cNvSpPr txBox="1"/>
          <p:nvPr/>
        </p:nvSpPr>
        <p:spPr>
          <a:xfrm>
            <a:off x="915493" y="5664543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120759C-DB4F-699F-3C43-9E4870778028}"/>
              </a:ext>
            </a:extLst>
          </p:cNvPr>
          <p:cNvSpPr/>
          <p:nvPr/>
        </p:nvSpPr>
        <p:spPr>
          <a:xfrm rot="5400000">
            <a:off x="6368837" y="3282702"/>
            <a:ext cx="143505" cy="4605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1B331-97D6-553A-7409-946AF8B20A19}"/>
              </a:ext>
            </a:extLst>
          </p:cNvPr>
          <p:cNvSpPr txBox="1"/>
          <p:nvPr/>
        </p:nvSpPr>
        <p:spPr>
          <a:xfrm>
            <a:off x="5093823" y="5635038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4282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964091"/>
            <a:ext cx="8946340" cy="4725553"/>
          </a:xfrm>
        </p:spPr>
        <p:txBody>
          <a:bodyPr/>
          <a:lstStyle/>
          <a:p>
            <a:r>
              <a:rPr lang="en-US" dirty="0"/>
              <a:t>What is ASR adaptation?</a:t>
            </a:r>
          </a:p>
          <a:p>
            <a:pPr marL="457188" lvl="1" indent="0">
              <a:buNone/>
            </a:pPr>
            <a:r>
              <a:rPr lang="en-US" dirty="0"/>
              <a:t>Update model weights [1] -&gt; enhance performance in specific domain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23152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248987" y="4864786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train 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3100588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3077672" y="4835323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train 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V="1">
            <a:off x="3958684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3239162" y="228775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 flipV="1">
            <a:off x="4571999" y="3017854"/>
            <a:ext cx="746157" cy="464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5416407" y="2497240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Adapted ASR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915D4-CBFC-F462-0A75-E278400F8F8F}"/>
              </a:ext>
            </a:extLst>
          </p:cNvPr>
          <p:cNvSpPr txBox="1"/>
          <p:nvPr/>
        </p:nvSpPr>
        <p:spPr>
          <a:xfrm>
            <a:off x="6618839" y="4856680"/>
            <a:ext cx="203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Test performance </a:t>
            </a:r>
          </a:p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in domain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F1F5E8-E8A8-38E0-B948-80ADA9D5012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684076" y="3902528"/>
            <a:ext cx="1722040" cy="1039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D0D87F-E5A6-ED96-DB7D-CA29CB48A12D}"/>
              </a:ext>
            </a:extLst>
          </p:cNvPr>
          <p:cNvCxnSpPr>
            <a:cxnSpLocks/>
          </p:cNvCxnSpPr>
          <p:nvPr/>
        </p:nvCxnSpPr>
        <p:spPr>
          <a:xfrm>
            <a:off x="6151404" y="3086551"/>
            <a:ext cx="1260725" cy="174877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C95EF-1EA6-8D61-7D24-81393977A9C9}"/>
              </a:ext>
            </a:extLst>
          </p:cNvPr>
          <p:cNvSpPr txBox="1"/>
          <p:nvPr/>
        </p:nvSpPr>
        <p:spPr>
          <a:xfrm>
            <a:off x="5705052" y="369524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inference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BEF5C2-A2D1-F3EA-4FB0-0CBBBE477C90}"/>
              </a:ext>
            </a:extLst>
          </p:cNvPr>
          <p:cNvSpPr txBox="1"/>
          <p:nvPr/>
        </p:nvSpPr>
        <p:spPr>
          <a:xfrm>
            <a:off x="5063481" y="461586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inference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62F5A2-DC46-1546-E959-222FCF355930}"/>
              </a:ext>
            </a:extLst>
          </p:cNvPr>
          <p:cNvSpPr txBox="1"/>
          <p:nvPr/>
        </p:nvSpPr>
        <p:spPr>
          <a:xfrm>
            <a:off x="7359161" y="2829878"/>
            <a:ext cx="170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Better Result in domain B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F2A5633-1EE7-7F0C-8E79-B89291A153A1}"/>
              </a:ext>
            </a:extLst>
          </p:cNvPr>
          <p:cNvSpPr/>
          <p:nvPr/>
        </p:nvSpPr>
        <p:spPr>
          <a:xfrm>
            <a:off x="6958084" y="2507750"/>
            <a:ext cx="293427" cy="12508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4301870" y="2768323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Update</a:t>
            </a:r>
          </a:p>
          <a:p>
            <a:r>
              <a:rPr lang="en-GB" sz="1400" dirty="0"/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C249E-D1FB-16D3-C7B0-CD93E293386C}"/>
              </a:ext>
            </a:extLst>
          </p:cNvPr>
          <p:cNvSpPr/>
          <p:nvPr/>
        </p:nvSpPr>
        <p:spPr>
          <a:xfrm>
            <a:off x="443761" y="3593494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BFBE7-B8C7-8BB4-C41D-1E5A048A7885}"/>
              </a:ext>
            </a:extLst>
          </p:cNvPr>
          <p:cNvCxnSpPr>
            <a:cxnSpLocks/>
          </p:cNvCxnSpPr>
          <p:nvPr/>
        </p:nvCxnSpPr>
        <p:spPr>
          <a:xfrm>
            <a:off x="2541401" y="2301766"/>
            <a:ext cx="0" cy="3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4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138066"/>
            <a:ext cx="8598513" cy="4725553"/>
          </a:xfrm>
        </p:spPr>
        <p:txBody>
          <a:bodyPr/>
          <a:lstStyle/>
          <a:p>
            <a:r>
              <a:rPr lang="en-US" dirty="0"/>
              <a:t>What is end-to-end automatic speech recognition (ASR)?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ASR: </a:t>
            </a:r>
            <a:r>
              <a:rPr lang="en-GB" dirty="0"/>
              <a:t>Convert spoken words into written text</a:t>
            </a:r>
            <a:endParaRPr lang="en-US" dirty="0"/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End-to-end model </a:t>
            </a:r>
            <a:r>
              <a:rPr lang="en-US" baseline="30000" dirty="0"/>
              <a:t>[1]</a:t>
            </a:r>
            <a:r>
              <a:rPr lang="en-US" dirty="0"/>
              <a:t>: directly map input acoustic features into output tokens</a:t>
            </a:r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1" y="6020210"/>
            <a:ext cx="8392887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Vegesna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Vishnu Vidyadhara Raju, et al. "DNN-HMM acoustic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large vocabulary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telugu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Mining Intelligence and Knowledge Exploration: 5th International Conference, MIKE 2017, Hyderabad, India, December 13–15, 2017, Proceedings 5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International Publishing, 2017.</a:t>
            </a:r>
          </a:p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[2] Gulati, Anmol, et al. "Conformer: Convolution-augmented transformer for speech recognition."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arXiv:2005.08100 (2020).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5EBA3D-DBBC-2041-BD27-4D9C500018AD}"/>
              </a:ext>
            </a:extLst>
          </p:cNvPr>
          <p:cNvSpPr/>
          <p:nvPr/>
        </p:nvSpPr>
        <p:spPr>
          <a:xfrm>
            <a:off x="15806" y="3239964"/>
            <a:ext cx="1543997" cy="850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Non end-to-end ASR</a:t>
            </a:r>
            <a:r>
              <a:rPr lang="en-US" b="1" baseline="30000" dirty="0">
                <a:solidFill>
                  <a:schemeClr val="tx1"/>
                </a:solidFill>
              </a:rPr>
              <a:t> [1]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FD759-154E-B26A-87F7-2107305DB1C6}"/>
              </a:ext>
            </a:extLst>
          </p:cNvPr>
          <p:cNvCxnSpPr>
            <a:cxnSpLocks/>
          </p:cNvCxnSpPr>
          <p:nvPr/>
        </p:nvCxnSpPr>
        <p:spPr>
          <a:xfrm>
            <a:off x="3236400" y="4999903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518F55-10A7-3676-637B-09EC8193AFF7}"/>
              </a:ext>
            </a:extLst>
          </p:cNvPr>
          <p:cNvCxnSpPr>
            <a:cxnSpLocks/>
          </p:cNvCxnSpPr>
          <p:nvPr/>
        </p:nvCxnSpPr>
        <p:spPr>
          <a:xfrm>
            <a:off x="7033866" y="5026549"/>
            <a:ext cx="434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CA7FA9C-DDB3-9780-C3F0-322A61A8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36" y="4641960"/>
            <a:ext cx="588797" cy="5574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EA65F1-ADCB-3782-FD36-A4F55A57C632}"/>
              </a:ext>
            </a:extLst>
          </p:cNvPr>
          <p:cNvSpPr txBox="1"/>
          <p:nvPr/>
        </p:nvSpPr>
        <p:spPr>
          <a:xfrm>
            <a:off x="2533631" y="512076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9EF2A-795F-48FC-466E-F1BBF3B80A81}"/>
              </a:ext>
            </a:extLst>
          </p:cNvPr>
          <p:cNvSpPr txBox="1"/>
          <p:nvPr/>
        </p:nvSpPr>
        <p:spPr>
          <a:xfrm>
            <a:off x="7488653" y="48628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55BBE844-B8B8-F507-ACD9-CFEE6C22DC28}"/>
              </a:ext>
            </a:extLst>
          </p:cNvPr>
          <p:cNvSpPr/>
          <p:nvPr/>
        </p:nvSpPr>
        <p:spPr>
          <a:xfrm>
            <a:off x="2786471" y="3114190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Acoustic model</a:t>
            </a:r>
          </a:p>
        </p:txBody>
      </p: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E5CE3F97-60D4-5062-5B22-2EAD034A4CD0}"/>
              </a:ext>
            </a:extLst>
          </p:cNvPr>
          <p:cNvSpPr/>
          <p:nvPr/>
        </p:nvSpPr>
        <p:spPr>
          <a:xfrm>
            <a:off x="6159896" y="3134695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Decoder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4C549F-FE53-F92A-5E99-BF76371A40A3}"/>
              </a:ext>
            </a:extLst>
          </p:cNvPr>
          <p:cNvCxnSpPr>
            <a:cxnSpLocks/>
          </p:cNvCxnSpPr>
          <p:nvPr/>
        </p:nvCxnSpPr>
        <p:spPr>
          <a:xfrm>
            <a:off x="2532061" y="3389002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745F621-365C-5C87-70D6-F7502675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38" y="3137418"/>
            <a:ext cx="588797" cy="5574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906645D-2B6E-FF76-CDC1-BAA34AF87E47}"/>
              </a:ext>
            </a:extLst>
          </p:cNvPr>
          <p:cNvSpPr txBox="1"/>
          <p:nvPr/>
        </p:nvSpPr>
        <p:spPr>
          <a:xfrm>
            <a:off x="1805833" y="36162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241669-DB2D-54CC-8F8B-7E550872EBA1}"/>
              </a:ext>
            </a:extLst>
          </p:cNvPr>
          <p:cNvCxnSpPr>
            <a:cxnSpLocks/>
          </p:cNvCxnSpPr>
          <p:nvPr/>
        </p:nvCxnSpPr>
        <p:spPr>
          <a:xfrm>
            <a:off x="4203218" y="3462796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B56A566-FA0B-68D8-08AC-30E9898FAF9B}"/>
              </a:ext>
            </a:extLst>
          </p:cNvPr>
          <p:cNvSpPr/>
          <p:nvPr/>
        </p:nvSpPr>
        <p:spPr>
          <a:xfrm>
            <a:off x="4633172" y="3085495"/>
            <a:ext cx="1220624" cy="7315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32DE0-2EA4-B530-FAC7-BB2878A2FE47}"/>
              </a:ext>
            </a:extLst>
          </p:cNvPr>
          <p:cNvSpPr txBox="1"/>
          <p:nvPr/>
        </p:nvSpPr>
        <p:spPr>
          <a:xfrm>
            <a:off x="4735138" y="3242908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Phoneme</a:t>
            </a:r>
          </a:p>
          <a:p>
            <a:pPr algn="ctr"/>
            <a:r>
              <a:rPr lang="en-GB" sz="1400" dirty="0"/>
              <a:t>Likelihood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02F41E-8667-9BA7-F640-5A421356844D}"/>
              </a:ext>
            </a:extLst>
          </p:cNvPr>
          <p:cNvCxnSpPr>
            <a:cxnSpLocks/>
          </p:cNvCxnSpPr>
          <p:nvPr/>
        </p:nvCxnSpPr>
        <p:spPr>
          <a:xfrm>
            <a:off x="5853796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6B3E06-DE7F-C8BF-902C-E93D984CFED0}"/>
              </a:ext>
            </a:extLst>
          </p:cNvPr>
          <p:cNvCxnSpPr>
            <a:cxnSpLocks/>
          </p:cNvCxnSpPr>
          <p:nvPr/>
        </p:nvCxnSpPr>
        <p:spPr>
          <a:xfrm>
            <a:off x="7563327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58FDC0-6808-7B63-5B7C-7B8F4B2C84D8}"/>
              </a:ext>
            </a:extLst>
          </p:cNvPr>
          <p:cNvSpPr txBox="1"/>
          <p:nvPr/>
        </p:nvSpPr>
        <p:spPr>
          <a:xfrm>
            <a:off x="7977587" y="330931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A4047-0E89-3235-309B-60DE00810D22}"/>
              </a:ext>
            </a:extLst>
          </p:cNvPr>
          <p:cNvSpPr/>
          <p:nvPr/>
        </p:nvSpPr>
        <p:spPr>
          <a:xfrm>
            <a:off x="-23637" y="4794551"/>
            <a:ext cx="1875275" cy="5219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End-to-end ASR model </a:t>
            </a:r>
            <a:r>
              <a:rPr lang="en-US" b="1" baseline="30000" dirty="0">
                <a:solidFill>
                  <a:schemeClr val="tx1"/>
                </a:solidFill>
              </a:rPr>
              <a:t>[2]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7EC820-52CA-E345-75AF-9DE54BBA09C6}"/>
              </a:ext>
            </a:extLst>
          </p:cNvPr>
          <p:cNvCxnSpPr>
            <a:cxnSpLocks/>
          </p:cNvCxnSpPr>
          <p:nvPr/>
        </p:nvCxnSpPr>
        <p:spPr>
          <a:xfrm>
            <a:off x="6978908" y="2851792"/>
            <a:ext cx="0" cy="285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2078E-A2B1-59AB-44F9-B4841EECF8DF}"/>
              </a:ext>
            </a:extLst>
          </p:cNvPr>
          <p:cNvSpPr txBox="1"/>
          <p:nvPr/>
        </p:nvSpPr>
        <p:spPr>
          <a:xfrm>
            <a:off x="6187345" y="2593947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Lexicon, Language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114C9E-6FC2-C513-0249-7EAAA873A65F}"/>
              </a:ext>
            </a:extLst>
          </p:cNvPr>
          <p:cNvCxnSpPr/>
          <p:nvPr/>
        </p:nvCxnSpPr>
        <p:spPr>
          <a:xfrm>
            <a:off x="93036" y="4218853"/>
            <a:ext cx="89579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B0E01D-B061-F211-4215-BD4564E6B5B3}"/>
              </a:ext>
            </a:extLst>
          </p:cNvPr>
          <p:cNvSpPr txBox="1"/>
          <p:nvPr/>
        </p:nvSpPr>
        <p:spPr>
          <a:xfrm>
            <a:off x="4352556" y="483951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Encoder + Decoder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8D214E-FEAF-59CA-4238-0C06587E401D}"/>
              </a:ext>
            </a:extLst>
          </p:cNvPr>
          <p:cNvSpPr/>
          <p:nvPr/>
        </p:nvSpPr>
        <p:spPr>
          <a:xfrm>
            <a:off x="3669590" y="4544704"/>
            <a:ext cx="3343706" cy="9099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4409A-D54F-056C-BC37-490057C19731}"/>
              </a:ext>
            </a:extLst>
          </p:cNvPr>
          <p:cNvSpPr/>
          <p:nvPr/>
        </p:nvSpPr>
        <p:spPr>
          <a:xfrm>
            <a:off x="3951562" y="4794551"/>
            <a:ext cx="1209485" cy="43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B6B5C-3ECC-8FE2-746C-FF15F60E6047}"/>
              </a:ext>
            </a:extLst>
          </p:cNvPr>
          <p:cNvSpPr/>
          <p:nvPr/>
        </p:nvSpPr>
        <p:spPr>
          <a:xfrm>
            <a:off x="5507483" y="4794551"/>
            <a:ext cx="1209485" cy="437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63331-0CF6-3A0E-E1C4-EA94184183F8}"/>
              </a:ext>
            </a:extLst>
          </p:cNvPr>
          <p:cNvSpPr txBox="1"/>
          <p:nvPr/>
        </p:nvSpPr>
        <p:spPr>
          <a:xfrm>
            <a:off x="4531616" y="54248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066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087405"/>
            <a:ext cx="8229600" cy="4725553"/>
          </a:xfrm>
        </p:spPr>
        <p:txBody>
          <a:bodyPr/>
          <a:lstStyle/>
          <a:p>
            <a:r>
              <a:rPr lang="en-US" dirty="0"/>
              <a:t>Recent advances of end-to-end ASR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sz="1800" dirty="0"/>
              <a:t>Hidden Markov Models (1980s)      Deep Learning model (2010s ~)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Larger model, more training data    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</a:t>
            </a:fld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5763078"/>
            <a:ext cx="8392887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Pratap,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Vineel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"Scaling speech technology to 1,000+ languages." </a:t>
            </a:r>
            <a:r>
              <a:rPr lang="en-GB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arXiv:2305.13516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Juang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Biing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-Hwang, and Lawrence R.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Rabiner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"Automatic speech recognition–a brief history of the technology development."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Georgia Institute of Technology. Atlanta Rutgers University and the University of California. Santa Barbara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 (2005): 67.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Eddy, Sean R. "What is a hidden Markov model?."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biotechnology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22.10 (2004): 1315-1316.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David, and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Mihalis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Yannakakis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"Principles and methods of testing finite state machines-a survey."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84.8 (1996): 1090-1123.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Yann, Yoshua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Bengio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Geoffrey Hinton. "Deep learning."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521.7553 (2015): 436-444.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ADEB6-DEE3-7EC6-0DC4-1D86FC78B1AC}"/>
              </a:ext>
            </a:extLst>
          </p:cNvPr>
          <p:cNvCxnSpPr/>
          <p:nvPr/>
        </p:nvCxnSpPr>
        <p:spPr>
          <a:xfrm>
            <a:off x="5233759" y="205825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5E39D1A-1FB5-C141-0F04-DA6E99DC3A37}"/>
              </a:ext>
            </a:extLst>
          </p:cNvPr>
          <p:cNvGraphicFramePr>
            <a:graphicFrameLocks noGrp="1"/>
          </p:cNvGraphicFramePr>
          <p:nvPr/>
        </p:nvGraphicFramePr>
        <p:xfrm>
          <a:off x="342111" y="4372214"/>
          <a:ext cx="8459778" cy="125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648">
                  <a:extLst>
                    <a:ext uri="{9D8B030D-6E8A-4147-A177-3AD203B41FA5}">
                      <a16:colId xmlns:a16="http://schemas.microsoft.com/office/drawing/2014/main" val="4050709800"/>
                    </a:ext>
                  </a:extLst>
                </a:gridCol>
                <a:gridCol w="2187204">
                  <a:extLst>
                    <a:ext uri="{9D8B030D-6E8A-4147-A177-3AD203B41FA5}">
                      <a16:colId xmlns:a16="http://schemas.microsoft.com/office/drawing/2014/main" val="578660244"/>
                    </a:ext>
                  </a:extLst>
                </a:gridCol>
                <a:gridCol w="2819926">
                  <a:extLst>
                    <a:ext uri="{9D8B030D-6E8A-4147-A177-3AD203B41FA5}">
                      <a16:colId xmlns:a16="http://schemas.microsoft.com/office/drawing/2014/main" val="1102931729"/>
                    </a:ext>
                  </a:extLst>
                </a:gridCol>
              </a:tblGrid>
              <a:tr h="470950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Model size (param)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Training data size (hours)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6242"/>
                  </a:ext>
                </a:extLst>
              </a:tr>
              <a:tr h="385622">
                <a:tc>
                  <a:txBody>
                    <a:bodyPr/>
                    <a:lstStyle/>
                    <a:p>
                      <a:r>
                        <a:rPr lang="en-GB" dirty="0"/>
                        <a:t>OpenAI Whisper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47473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r>
                        <a:rPr lang="en-GB" dirty="0" err="1"/>
                        <a:t>MetaAI</a:t>
                      </a:r>
                      <a:r>
                        <a:rPr lang="en-GB" dirty="0"/>
                        <a:t> MMS (2023)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44.7K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0296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8E42D-8D1C-D646-808E-CA3EA5D03E88}"/>
              </a:ext>
            </a:extLst>
          </p:cNvPr>
          <p:cNvCxnSpPr/>
          <p:nvPr/>
        </p:nvCxnSpPr>
        <p:spPr>
          <a:xfrm>
            <a:off x="4759700" y="1683539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41F824-1928-2A99-53EB-A39244337B53}"/>
              </a:ext>
            </a:extLst>
          </p:cNvPr>
          <p:cNvCxnSpPr>
            <a:cxnSpLocks/>
          </p:cNvCxnSpPr>
          <p:nvPr/>
        </p:nvCxnSpPr>
        <p:spPr>
          <a:xfrm>
            <a:off x="1457053" y="3852370"/>
            <a:ext cx="549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DB60B4-2459-CB3B-7834-37573C368917}"/>
              </a:ext>
            </a:extLst>
          </p:cNvPr>
          <p:cNvSpPr txBox="1"/>
          <p:nvPr/>
        </p:nvSpPr>
        <p:spPr>
          <a:xfrm>
            <a:off x="6210825" y="38927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82AF1-DAC6-BF9E-56BD-387D06F84C9C}"/>
              </a:ext>
            </a:extLst>
          </p:cNvPr>
          <p:cNvSpPr txBox="1"/>
          <p:nvPr/>
        </p:nvSpPr>
        <p:spPr>
          <a:xfrm>
            <a:off x="1523788" y="39148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1982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0B70A-54BA-ABDB-7401-70BAA84785D2}"/>
              </a:ext>
            </a:extLst>
          </p:cNvPr>
          <p:cNvSpPr txBox="1"/>
          <p:nvPr/>
        </p:nvSpPr>
        <p:spPr>
          <a:xfrm>
            <a:off x="2602373" y="3912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1992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98141-291A-BDC8-36DF-CCDBAAA94B3C}"/>
              </a:ext>
            </a:extLst>
          </p:cNvPr>
          <p:cNvSpPr txBox="1"/>
          <p:nvPr/>
        </p:nvSpPr>
        <p:spPr>
          <a:xfrm>
            <a:off x="3843580" y="39003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245C0-4749-5232-FB18-479510474DEC}"/>
              </a:ext>
            </a:extLst>
          </p:cNvPr>
          <p:cNvSpPr txBox="1"/>
          <p:nvPr/>
        </p:nvSpPr>
        <p:spPr>
          <a:xfrm>
            <a:off x="5095439" y="38923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FED416-8905-A10D-2B1F-40B0FE445933}"/>
              </a:ext>
            </a:extLst>
          </p:cNvPr>
          <p:cNvSpPr txBox="1"/>
          <p:nvPr/>
        </p:nvSpPr>
        <p:spPr>
          <a:xfrm>
            <a:off x="1519929" y="2480799"/>
            <a:ext cx="151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Hidden Markov Models [4]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C85F69-960A-B5E7-5DF5-5A715953E6B0}"/>
              </a:ext>
            </a:extLst>
          </p:cNvPr>
          <p:cNvSpPr txBox="1"/>
          <p:nvPr/>
        </p:nvSpPr>
        <p:spPr>
          <a:xfrm>
            <a:off x="5251760" y="3034684"/>
            <a:ext cx="110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Deep learning [6]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4916C-74FC-054C-61C8-DD4FA7704DB1}"/>
              </a:ext>
            </a:extLst>
          </p:cNvPr>
          <p:cNvSpPr txBox="1"/>
          <p:nvPr/>
        </p:nvSpPr>
        <p:spPr>
          <a:xfrm>
            <a:off x="6092446" y="2438851"/>
            <a:ext cx="138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Foundation models [1,2]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7D0E58-95A1-7A1F-E675-E0FFC8520FFA}"/>
              </a:ext>
            </a:extLst>
          </p:cNvPr>
          <p:cNvSpPr/>
          <p:nvPr/>
        </p:nvSpPr>
        <p:spPr>
          <a:xfrm>
            <a:off x="625609" y="2406603"/>
            <a:ext cx="5167457" cy="1289954"/>
          </a:xfrm>
          <a:prstGeom prst="ellipse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D0E05C-665E-55E3-B1AD-A7017FCD7774}"/>
              </a:ext>
            </a:extLst>
          </p:cNvPr>
          <p:cNvSpPr/>
          <p:nvPr/>
        </p:nvSpPr>
        <p:spPr>
          <a:xfrm>
            <a:off x="5840843" y="2449909"/>
            <a:ext cx="1796106" cy="1289954"/>
          </a:xfrm>
          <a:prstGeom prst="ellipse">
            <a:avLst/>
          </a:prstGeom>
          <a:solidFill>
            <a:schemeClr val="accent5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0E5D9-E04C-59A7-4817-8FE1763576FD}"/>
              </a:ext>
            </a:extLst>
          </p:cNvPr>
          <p:cNvSpPr txBox="1"/>
          <p:nvPr/>
        </p:nvSpPr>
        <p:spPr>
          <a:xfrm>
            <a:off x="291788" y="32323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Non end-to-end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48901-8908-D165-C369-2DB19DB79CD0}"/>
              </a:ext>
            </a:extLst>
          </p:cNvPr>
          <p:cNvSpPr txBox="1"/>
          <p:nvPr/>
        </p:nvSpPr>
        <p:spPr>
          <a:xfrm>
            <a:off x="6672000" y="311407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End-to-end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39F30E-3193-2834-1274-355B907FBB54}"/>
              </a:ext>
            </a:extLst>
          </p:cNvPr>
          <p:cNvSpPr txBox="1"/>
          <p:nvPr/>
        </p:nvSpPr>
        <p:spPr>
          <a:xfrm>
            <a:off x="1173715" y="368448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D2B92-E695-16A3-7354-36A59AA06076}"/>
              </a:ext>
            </a:extLst>
          </p:cNvPr>
          <p:cNvSpPr txBox="1"/>
          <p:nvPr/>
        </p:nvSpPr>
        <p:spPr>
          <a:xfrm>
            <a:off x="2806173" y="2608127"/>
            <a:ext cx="148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Finite State Machine [5]</a:t>
            </a:r>
          </a:p>
        </p:txBody>
      </p:sp>
    </p:spTree>
    <p:extLst>
      <p:ext uri="{BB962C8B-B14F-4D97-AF65-F5344CB8AC3E}">
        <p14:creationId xmlns:p14="http://schemas.microsoft.com/office/powerpoint/2010/main" val="87989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dirty="0"/>
              <a:t>How is end-to-end ASR model trained?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Transformer [1]     Encoder-decoder structure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Encoder      Acoustic modelling</a:t>
            </a:r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Decoder     Language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8392887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30 (2017).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95549-6E80-3FF2-19F6-FDC397B8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53" y="1795086"/>
            <a:ext cx="3245557" cy="40837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AE87867-35C6-8984-5F18-0FD1F68C8BD5}"/>
              </a:ext>
            </a:extLst>
          </p:cNvPr>
          <p:cNvGrpSpPr/>
          <p:nvPr/>
        </p:nvGrpSpPr>
        <p:grpSpPr>
          <a:xfrm>
            <a:off x="6067325" y="5872816"/>
            <a:ext cx="636173" cy="397860"/>
            <a:chOff x="5487154" y="5808080"/>
            <a:chExt cx="1185109" cy="6752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BB8F3A-D792-0138-7325-CC0C10B5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7154" y="5816595"/>
              <a:ext cx="238127" cy="6667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88DA29-963D-4E4A-ABC1-81E48EDB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5281" y="5812338"/>
              <a:ext cx="238127" cy="6667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459969-6D83-566B-F2E9-40781FCC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408" y="5808081"/>
              <a:ext cx="238127" cy="66675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6F9859-D8CE-0F83-062E-F8E7680E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1535" y="5808080"/>
              <a:ext cx="238127" cy="6667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8CB907-29F8-1F45-ED1E-C1D8613CC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136" y="5816595"/>
              <a:ext cx="238127" cy="66675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37CD31-1F77-0712-41B1-3D56E839958C}"/>
              </a:ext>
            </a:extLst>
          </p:cNvPr>
          <p:cNvSpPr txBox="1"/>
          <p:nvPr/>
        </p:nvSpPr>
        <p:spPr>
          <a:xfrm>
            <a:off x="5846089" y="624164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audio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05652-B8DE-8614-566B-30D510BF7F4B}"/>
              </a:ext>
            </a:extLst>
          </p:cNvPr>
          <p:cNvSpPr txBox="1"/>
          <p:nvPr/>
        </p:nvSpPr>
        <p:spPr>
          <a:xfrm>
            <a:off x="6965404" y="1667661"/>
            <a:ext cx="114967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Probabilities of </a:t>
            </a:r>
          </a:p>
          <a:p>
            <a:r>
              <a:rPr lang="en-GB" sz="1100" dirty="0"/>
              <a:t>next token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E7488-9DE8-CD9C-A115-0F887CF1660F}"/>
              </a:ext>
            </a:extLst>
          </p:cNvPr>
          <p:cNvSpPr txBox="1"/>
          <p:nvPr/>
        </p:nvSpPr>
        <p:spPr>
          <a:xfrm>
            <a:off x="7079763" y="5839847"/>
            <a:ext cx="803425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Prev. </a:t>
            </a:r>
          </a:p>
          <a:p>
            <a:r>
              <a:rPr lang="en-GB" sz="1100" dirty="0"/>
              <a:t>predicted </a:t>
            </a:r>
          </a:p>
          <a:p>
            <a:r>
              <a:rPr lang="en-GB" sz="1100" dirty="0"/>
              <a:t>tokens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D74B16-3D62-FDC8-6C4B-0DE6D089746F}"/>
              </a:ext>
            </a:extLst>
          </p:cNvPr>
          <p:cNvCxnSpPr/>
          <p:nvPr/>
        </p:nvCxnSpPr>
        <p:spPr>
          <a:xfrm>
            <a:off x="3097410" y="1582566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CEEA26-F360-C13B-073E-DA75CCF3F529}"/>
              </a:ext>
            </a:extLst>
          </p:cNvPr>
          <p:cNvCxnSpPr/>
          <p:nvPr/>
        </p:nvCxnSpPr>
        <p:spPr>
          <a:xfrm>
            <a:off x="2307175" y="193918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251DC2-57F3-3715-C95A-F772021279FD}"/>
              </a:ext>
            </a:extLst>
          </p:cNvPr>
          <p:cNvCxnSpPr/>
          <p:nvPr/>
        </p:nvCxnSpPr>
        <p:spPr>
          <a:xfrm>
            <a:off x="2375481" y="2298637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4">
            <a:extLst>
              <a:ext uri="{FF2B5EF4-FFF2-40B4-BE49-F238E27FC236}">
                <a16:creationId xmlns:a16="http://schemas.microsoft.com/office/drawing/2014/main" id="{5E6D3B54-48DC-2D51-C5EA-48EE40B9FEDD}"/>
              </a:ext>
            </a:extLst>
          </p:cNvPr>
          <p:cNvCxnSpPr/>
          <p:nvPr/>
        </p:nvCxnSpPr>
        <p:spPr>
          <a:xfrm flipH="1">
            <a:off x="2720187" y="5096833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5">
            <a:extLst>
              <a:ext uri="{FF2B5EF4-FFF2-40B4-BE49-F238E27FC236}">
                <a16:creationId xmlns:a16="http://schemas.microsoft.com/office/drawing/2014/main" id="{E490040C-7599-6D3C-35EE-B8A3A5CAAE1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545845" y="5147211"/>
            <a:ext cx="0" cy="5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09665531-5C7F-C35C-2F80-D47BF0991246}"/>
              </a:ext>
            </a:extLst>
          </p:cNvPr>
          <p:cNvSpPr txBox="1"/>
          <p:nvPr/>
        </p:nvSpPr>
        <p:spPr>
          <a:xfrm>
            <a:off x="3945607" y="5729274"/>
            <a:ext cx="1200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acoustic feature</a:t>
            </a:r>
            <a:endParaRPr lang="zh-CN" altLang="en-US" sz="1600" dirty="0"/>
          </a:p>
        </p:txBody>
      </p:sp>
      <p:sp>
        <p:nvSpPr>
          <p:cNvPr id="30" name="文本框 10">
            <a:extLst>
              <a:ext uri="{FF2B5EF4-FFF2-40B4-BE49-F238E27FC236}">
                <a16:creationId xmlns:a16="http://schemas.microsoft.com/office/drawing/2014/main" id="{C8DE06FE-AAB7-4870-22D2-FA18274C837B}"/>
              </a:ext>
            </a:extLst>
          </p:cNvPr>
          <p:cNvSpPr txBox="1"/>
          <p:nvPr/>
        </p:nvSpPr>
        <p:spPr>
          <a:xfrm>
            <a:off x="1690351" y="5610075"/>
            <a:ext cx="1862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n</a:t>
            </a:r>
            <a:r>
              <a:rPr lang="en-SG" altLang="zh-SG" sz="1600" baseline="30000" dirty="0">
                <a:latin typeface="+mn-ea"/>
              </a:rPr>
              <a:t>th</a:t>
            </a:r>
            <a:r>
              <a:rPr lang="en-SG" altLang="zh-SG" sz="1600" dirty="0">
                <a:latin typeface="+mn-ea"/>
              </a:rPr>
              <a:t> predicted token</a:t>
            </a:r>
            <a:endParaRPr lang="zh-CN" altLang="en-US" sz="1600" dirty="0"/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2DE9ACBD-4E32-F841-6940-3DCC30E35BF6}"/>
              </a:ext>
            </a:extLst>
          </p:cNvPr>
          <p:cNvSpPr txBox="1"/>
          <p:nvPr/>
        </p:nvSpPr>
        <p:spPr>
          <a:xfrm>
            <a:off x="239316" y="38098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SG" sz="2000" b="1" dirty="0">
                <a:latin typeface="+mn-ea"/>
              </a:rPr>
              <a:t>Training criterion:</a:t>
            </a:r>
            <a:endParaRPr lang="zh-SG" altLang="en-US" sz="2000" b="1" dirty="0">
              <a:latin typeface="+mn-ea"/>
            </a:endParaRPr>
          </a:p>
        </p:txBody>
      </p:sp>
      <p:pic>
        <p:nvPicPr>
          <p:cNvPr id="33" name="图片 12">
            <a:extLst>
              <a:ext uri="{FF2B5EF4-FFF2-40B4-BE49-F238E27FC236}">
                <a16:creationId xmlns:a16="http://schemas.microsoft.com/office/drawing/2014/main" id="{AB660DBD-58ED-F786-F035-F476CFE52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79" y="4464571"/>
            <a:ext cx="4176437" cy="7007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0CFC5F-D9C9-3C95-E412-3A249F83167E}"/>
              </a:ext>
            </a:extLst>
          </p:cNvPr>
          <p:cNvSpPr txBox="1"/>
          <p:nvPr/>
        </p:nvSpPr>
        <p:spPr>
          <a:xfrm>
            <a:off x="2797799" y="3555190"/>
            <a:ext cx="18181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Probability of </a:t>
            </a:r>
          </a:p>
          <a:p>
            <a:r>
              <a:rPr lang="en-GB" sz="1600" dirty="0"/>
              <a:t>correct next token</a:t>
            </a:r>
          </a:p>
        </p:txBody>
      </p:sp>
      <p:cxnSp>
        <p:nvCxnSpPr>
          <p:cNvPr id="37" name="直接箭头连接符 4">
            <a:extLst>
              <a:ext uri="{FF2B5EF4-FFF2-40B4-BE49-F238E27FC236}">
                <a16:creationId xmlns:a16="http://schemas.microsoft.com/office/drawing/2014/main" id="{377BA8B0-C30E-344D-824C-B58D861C5BEF}"/>
              </a:ext>
            </a:extLst>
          </p:cNvPr>
          <p:cNvCxnSpPr/>
          <p:nvPr/>
        </p:nvCxnSpPr>
        <p:spPr>
          <a:xfrm flipH="1">
            <a:off x="2656642" y="4096135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8B9B91-EE99-1F61-ECC1-6D4F340F766C}"/>
              </a:ext>
            </a:extLst>
          </p:cNvPr>
          <p:cNvSpPr txBox="1"/>
          <p:nvPr/>
        </p:nvSpPr>
        <p:spPr>
          <a:xfrm>
            <a:off x="6126910" y="266437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</a:t>
            </a:r>
          </a:p>
          <a:p>
            <a:r>
              <a:rPr lang="en-GB" sz="1200" dirty="0"/>
              <a:t>features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E94E668-B74B-661C-A9FE-0B0917735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263" y="3094935"/>
            <a:ext cx="238127" cy="261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DE013-5C1F-6B24-DE16-C106D1DC1165}"/>
              </a:ext>
            </a:extLst>
          </p:cNvPr>
          <p:cNvSpPr txBox="1"/>
          <p:nvPr/>
        </p:nvSpPr>
        <p:spPr>
          <a:xfrm>
            <a:off x="272743" y="2743200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Evaluation criterion: </a:t>
            </a:r>
            <a:r>
              <a:rPr lang="en-GB" dirty="0"/>
              <a:t>word error rate (WER)</a:t>
            </a:r>
          </a:p>
        </p:txBody>
      </p:sp>
    </p:spTree>
    <p:extLst>
      <p:ext uri="{BB962C8B-B14F-4D97-AF65-F5344CB8AC3E}">
        <p14:creationId xmlns:p14="http://schemas.microsoft.com/office/powerpoint/2010/main" val="66264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r>
              <a:rPr lang="en-US" dirty="0"/>
              <a:t>Is the problem of ASR solved? …No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 is not robust      performance affected by audio domains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Domains: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Speech Context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Noise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Speaker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Codec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Channel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Recording setup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6</a:t>
            </a:fld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68585-2A4A-BE42-B82B-E5A0182949FF}"/>
              </a:ext>
            </a:extLst>
          </p:cNvPr>
          <p:cNvSpPr/>
          <p:nvPr/>
        </p:nvSpPr>
        <p:spPr>
          <a:xfrm>
            <a:off x="1435530" y="5890022"/>
            <a:ext cx="7448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/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53C6E-B915-E929-D833-85A6308F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99" y="2199747"/>
            <a:ext cx="3539139" cy="36902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5979F3-60D9-B023-ED7C-C6F50149E104}"/>
              </a:ext>
            </a:extLst>
          </p:cNvPr>
          <p:cNvCxnSpPr/>
          <p:nvPr/>
        </p:nvCxnSpPr>
        <p:spPr>
          <a:xfrm>
            <a:off x="3519926" y="19034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46505-3709-C780-1ADB-174602E25A2C}"/>
              </a:ext>
            </a:extLst>
          </p:cNvPr>
          <p:cNvSpPr/>
          <p:nvPr/>
        </p:nvSpPr>
        <p:spPr>
          <a:xfrm>
            <a:off x="6703454" y="2731865"/>
            <a:ext cx="704043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16C982-2A82-51A8-039B-3CE484F1E96B}"/>
              </a:ext>
            </a:extLst>
          </p:cNvPr>
          <p:cNvSpPr/>
          <p:nvPr/>
        </p:nvSpPr>
        <p:spPr>
          <a:xfrm>
            <a:off x="6639058" y="5080715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EF3C07-FF03-E8AF-A2C0-63B5C3D2B852}"/>
              </a:ext>
            </a:extLst>
          </p:cNvPr>
          <p:cNvCxnSpPr>
            <a:cxnSpLocks/>
          </p:cNvCxnSpPr>
          <p:nvPr/>
        </p:nvCxnSpPr>
        <p:spPr>
          <a:xfrm>
            <a:off x="2318197" y="2936383"/>
            <a:ext cx="1702565" cy="223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4222E-8161-E691-AE25-AA198EAADADC}"/>
              </a:ext>
            </a:extLst>
          </p:cNvPr>
          <p:cNvCxnSpPr>
            <a:cxnSpLocks/>
          </p:cNvCxnSpPr>
          <p:nvPr/>
        </p:nvCxnSpPr>
        <p:spPr>
          <a:xfrm>
            <a:off x="2807594" y="4385256"/>
            <a:ext cx="1213168" cy="7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C17CE6-1E25-DBB9-0592-2817AC7BADFF}"/>
              </a:ext>
            </a:extLst>
          </p:cNvPr>
          <p:cNvSpPr/>
          <p:nvPr/>
        </p:nvSpPr>
        <p:spPr>
          <a:xfrm>
            <a:off x="4018972" y="5062340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468B9D-F35A-B2ED-FDE6-598B154C22B1}"/>
              </a:ext>
            </a:extLst>
          </p:cNvPr>
          <p:cNvSpPr/>
          <p:nvPr/>
        </p:nvSpPr>
        <p:spPr>
          <a:xfrm>
            <a:off x="3951003" y="2731865"/>
            <a:ext cx="1413048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47920-8265-AE11-893C-382E1AFA27C0}"/>
              </a:ext>
            </a:extLst>
          </p:cNvPr>
          <p:cNvSpPr txBox="1"/>
          <p:nvPr/>
        </p:nvSpPr>
        <p:spPr>
          <a:xfrm>
            <a:off x="7359521" y="388183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(word error rate)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BE72D-8354-E04C-4065-A05F823847A2}"/>
              </a:ext>
            </a:extLst>
          </p:cNvPr>
          <p:cNvSpPr txBox="1"/>
          <p:nvPr/>
        </p:nvSpPr>
        <p:spPr>
          <a:xfrm>
            <a:off x="7359521" y="546856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(Human ~ 3 -10)</a:t>
            </a:r>
          </a:p>
        </p:txBody>
      </p:sp>
    </p:spTree>
    <p:extLst>
      <p:ext uri="{BB962C8B-B14F-4D97-AF65-F5344CB8AC3E}">
        <p14:creationId xmlns:p14="http://schemas.microsoft.com/office/powerpoint/2010/main" val="398614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964091"/>
            <a:ext cx="8946340" cy="4725553"/>
          </a:xfrm>
        </p:spPr>
        <p:txBody>
          <a:bodyPr/>
          <a:lstStyle/>
          <a:p>
            <a:r>
              <a:rPr lang="en-US" dirty="0"/>
              <a:t>What is ASR adaptation?</a:t>
            </a:r>
          </a:p>
          <a:p>
            <a:pPr marL="457188" lvl="1" indent="0">
              <a:buNone/>
            </a:pPr>
            <a:r>
              <a:rPr lang="en-US" dirty="0"/>
              <a:t>Update model weights [1] -&gt; enhance performance in specific domain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23152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505467" y="486478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4684076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4917641" y="4835323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542171" y="3942408"/>
            <a:ext cx="2" cy="6731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4677770" y="224246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>
            <a:off x="5215233" y="3902527"/>
            <a:ext cx="10152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6469544" y="3647753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Adapted to domain B ASR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2990312" y="2825174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B WER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C249E-D1FB-16D3-C7B0-CD93E293386C}"/>
              </a:ext>
            </a:extLst>
          </p:cNvPr>
          <p:cNvSpPr/>
          <p:nvPr/>
        </p:nvSpPr>
        <p:spPr>
          <a:xfrm>
            <a:off x="443761" y="3593494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BFBE7-B8C7-8BB4-C41D-1E5A048A7885}"/>
              </a:ext>
            </a:extLst>
          </p:cNvPr>
          <p:cNvCxnSpPr>
            <a:cxnSpLocks/>
          </p:cNvCxnSpPr>
          <p:nvPr/>
        </p:nvCxnSpPr>
        <p:spPr>
          <a:xfrm>
            <a:off x="2541401" y="2301766"/>
            <a:ext cx="0" cy="3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46447-300C-5044-C59D-9EC1E45247FA}"/>
              </a:ext>
            </a:extLst>
          </p:cNvPr>
          <p:cNvCxnSpPr>
            <a:cxnSpLocks/>
          </p:cNvCxnSpPr>
          <p:nvPr/>
        </p:nvCxnSpPr>
        <p:spPr>
          <a:xfrm flipV="1">
            <a:off x="4424116" y="2785146"/>
            <a:ext cx="0" cy="34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C9312B-5504-CBD3-E221-A161023841AF}"/>
              </a:ext>
            </a:extLst>
          </p:cNvPr>
          <p:cNvSpPr txBox="1"/>
          <p:nvPr/>
        </p:nvSpPr>
        <p:spPr>
          <a:xfrm>
            <a:off x="397561" y="2863646"/>
            <a:ext cx="142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6327F7-409C-D8F2-8A4B-610933588E18}"/>
              </a:ext>
            </a:extLst>
          </p:cNvPr>
          <p:cNvCxnSpPr>
            <a:cxnSpLocks/>
          </p:cNvCxnSpPr>
          <p:nvPr/>
        </p:nvCxnSpPr>
        <p:spPr>
          <a:xfrm>
            <a:off x="1819232" y="2834055"/>
            <a:ext cx="0" cy="35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1103D3-257C-380A-F456-7483BF25F993}"/>
              </a:ext>
            </a:extLst>
          </p:cNvPr>
          <p:cNvSpPr txBox="1"/>
          <p:nvPr/>
        </p:nvSpPr>
        <p:spPr>
          <a:xfrm>
            <a:off x="6394775" y="28636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B WER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94291F-C795-5290-2D9F-3FB29DA45B08}"/>
              </a:ext>
            </a:extLst>
          </p:cNvPr>
          <p:cNvCxnSpPr>
            <a:cxnSpLocks/>
          </p:cNvCxnSpPr>
          <p:nvPr/>
        </p:nvCxnSpPr>
        <p:spPr>
          <a:xfrm>
            <a:off x="7828579" y="2823618"/>
            <a:ext cx="0" cy="42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D8A402-71F7-C928-45A5-C80293B2590B}"/>
              </a:ext>
            </a:extLst>
          </p:cNvPr>
          <p:cNvSpPr txBox="1"/>
          <p:nvPr/>
        </p:nvSpPr>
        <p:spPr>
          <a:xfrm>
            <a:off x="5215233" y="3414811"/>
            <a:ext cx="968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Finetune on </a:t>
            </a:r>
          </a:p>
          <a:p>
            <a:r>
              <a:rPr lang="en-GB" sz="1100" dirty="0"/>
              <a:t>domain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477570-CF71-5977-13AE-0D005BC27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317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1249082"/>
            <a:ext cx="8946340" cy="4440562"/>
          </a:xfrm>
        </p:spPr>
        <p:txBody>
          <a:bodyPr/>
          <a:lstStyle/>
          <a:p>
            <a:r>
              <a:rPr lang="en-US" dirty="0"/>
              <a:t>What ASR Adaptation methods are there?</a:t>
            </a:r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121987" y="5444332"/>
            <a:ext cx="8392887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[1] H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ank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Liao. Speaker adaptation of context dependent deep neural networks. In 2013 IEEE International Conference on Acoustics, Speech and Signal Processing, pages 7947–7951. IEEE,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Dong Yu,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Kaisheng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Yao, Hang Su, Gang Li, and Frank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Seide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Kl-divergence regularized deep neural network adaptation for improved large vocabulary speech recognition. In 2013 IEEE International Conference on Acoustics, Speech and Signal Processing, pages 7893–7897. IEEE,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Anjuli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Kannan,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Arindrima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Datta, Tara N Sainath, Eugene Weinstein,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Bhuvana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Ramabhadran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Yonghui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Wu, Ankur Bapna,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Zhifeng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Chen, and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Seungji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Lee. Large-scale multilingual speech recognition with a streaming end-to-end model.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preprint arXiv:1909.05330, 2019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George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Saon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Hagen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Soltau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David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Nahamoo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and Michael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Picheny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Speaker adaptation of neural network acoustic models using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-vectors. 2013 IEEE Workshop on Automatic Speech Recognition and Understanding, pages 55-59,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Bethan Thomas, Samuel Kessler, and Salah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Karout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Efficient adapter transfer of self-supervised speech models for automatic speech recognition. ICASSP 2022 - 2022 IEEE International Conference on Acoustics, Speech and Signal Processing (ICASSP), pages 7102–7106, 2022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700" dirty="0" err="1">
                <a:latin typeface="Arial" panose="020B0604020202020204" pitchFamily="34" charset="0"/>
                <a:cs typeface="Calibri" panose="020F0502020204030204" pitchFamily="34" charset="0"/>
              </a:rPr>
              <a:t>T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aesup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Kim,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Inchul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Song, and Yoshua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Bengio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Dynamic layer normalization for adaptive neural acoustic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modeling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in speech recognition.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Interspeech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2017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[7]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Chris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Leggetter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and Philip C. Woodland. Maximum likelihood linear regression for speaker adaptation of continuous density hidden Markov models.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Comput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Speech Lang., 9:171–185, 1995. </a:t>
            </a:r>
            <a:endParaRPr lang="en-GB" sz="700" dirty="0"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[8]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Yajie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Miao, Hao Zhang, and Florian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Metze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Towards speaker adaptive training of deep neural network acoustic models.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Interspeech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2014</a:t>
            </a: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457430-0920-0CB8-DE2A-3542BBD5DBBB}"/>
              </a:ext>
            </a:extLst>
          </p:cNvPr>
          <p:cNvGrpSpPr/>
          <p:nvPr/>
        </p:nvGrpSpPr>
        <p:grpSpPr>
          <a:xfrm>
            <a:off x="229690" y="1856096"/>
            <a:ext cx="8389714" cy="3371057"/>
            <a:chOff x="457200" y="1793305"/>
            <a:chExt cx="8564813" cy="43177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33D590-2009-C30F-EE5B-71D1BDA6D554}"/>
                </a:ext>
              </a:extLst>
            </p:cNvPr>
            <p:cNvSpPr/>
            <p:nvPr/>
          </p:nvSpPr>
          <p:spPr>
            <a:xfrm>
              <a:off x="457200" y="3322918"/>
              <a:ext cx="2175435" cy="10100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C1E35D-42A0-2B38-5585-CAC69484A45D}"/>
                </a:ext>
              </a:extLst>
            </p:cNvPr>
            <p:cNvSpPr txBox="1"/>
            <p:nvPr/>
          </p:nvSpPr>
          <p:spPr>
            <a:xfrm>
              <a:off x="638226" y="3597835"/>
              <a:ext cx="1664475" cy="433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ASR Adaptation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208498-59D4-2C74-EBED-8DCB8D1C9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143" y="2496709"/>
              <a:ext cx="848555" cy="4856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8E90F9-95E0-A219-EE90-0CE9E01C0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2951" y="3339046"/>
              <a:ext cx="975999" cy="232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069057-B5C5-24B6-966C-4551B5D148CA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48" y="4167628"/>
              <a:ext cx="975999" cy="1727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58F008A-D440-0E07-BD44-0CBDCB8ABA8E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48" y="4929653"/>
              <a:ext cx="1031658" cy="446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19A0D6-56C1-03DA-AEBC-FC32484329DA}"/>
                </a:ext>
              </a:extLst>
            </p:cNvPr>
            <p:cNvSpPr/>
            <p:nvPr/>
          </p:nvSpPr>
          <p:spPr>
            <a:xfrm>
              <a:off x="4196443" y="1793305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Regularized Adaptation [1,2]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9E99D2-27F7-B52A-D5BD-D385E417AFDB}"/>
                </a:ext>
              </a:extLst>
            </p:cNvPr>
            <p:cNvSpPr/>
            <p:nvPr/>
          </p:nvSpPr>
          <p:spPr>
            <a:xfrm>
              <a:off x="4196443" y="2917627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Knowledge Injection [3,4]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2CDF36-A699-0859-25AC-56201882A931}"/>
                </a:ext>
              </a:extLst>
            </p:cNvPr>
            <p:cNvSpPr/>
            <p:nvPr/>
          </p:nvSpPr>
          <p:spPr>
            <a:xfrm>
              <a:off x="4196443" y="4041949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Efficient Adaptation [5,6]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14125B-EB66-F5CA-0981-10EBF3B34AF0}"/>
                </a:ext>
              </a:extLst>
            </p:cNvPr>
            <p:cNvSpPr/>
            <p:nvPr/>
          </p:nvSpPr>
          <p:spPr>
            <a:xfrm>
              <a:off x="4204184" y="5268225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Adaptation for Hybrid/Statistical model [7,8]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804359-0E2D-3327-ECC2-F9821690B141}"/>
                </a:ext>
              </a:extLst>
            </p:cNvPr>
            <p:cNvSpPr/>
            <p:nvPr/>
          </p:nvSpPr>
          <p:spPr>
            <a:xfrm>
              <a:off x="6814268" y="3406510"/>
              <a:ext cx="2207745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And many more…</a:t>
              </a:r>
            </a:p>
          </p:txBody>
        </p:sp>
      </p:grp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A12F454D-3A22-025D-A4D5-EC8349BC0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247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30109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 May 0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May 06</Template>
  <TotalTime>36298</TotalTime>
  <Words>2607</Words>
  <Application>Microsoft Office PowerPoint</Application>
  <PresentationFormat>On-screen Show (4:3)</PresentationFormat>
  <Paragraphs>520</Paragraphs>
  <Slides>23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Yu Mincho</vt:lpstr>
      <vt:lpstr>Arial</vt:lpstr>
      <vt:lpstr>Calibri</vt:lpstr>
      <vt:lpstr>Verdana</vt:lpstr>
      <vt:lpstr>Wingdings</vt:lpstr>
      <vt:lpstr>Powerpoint Template May 06</vt:lpstr>
      <vt:lpstr>PowerPoint Presentation</vt:lpstr>
      <vt:lpstr>Outline</vt:lpstr>
      <vt:lpstr>A1. End-to-end automatic speech recognition (ASR)</vt:lpstr>
      <vt:lpstr>A1. End-to-end automatic speech recognition (ASR)</vt:lpstr>
      <vt:lpstr>A1. End-to-end automatic speech recognition (ASR)</vt:lpstr>
      <vt:lpstr>A2. ASR Adaptation</vt:lpstr>
      <vt:lpstr>A2. ASR Adaptation</vt:lpstr>
      <vt:lpstr>A2. ASR Adaptation</vt:lpstr>
      <vt:lpstr>Outline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A2. ASR Adaptation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pplim</dc:creator>
  <cp:lastModifiedBy>#KWOK CHIN YUEN#</cp:lastModifiedBy>
  <cp:revision>3087</cp:revision>
  <dcterms:created xsi:type="dcterms:W3CDTF">2008-10-06T02:43:29Z</dcterms:created>
  <dcterms:modified xsi:type="dcterms:W3CDTF">2023-11-17T12:25:24Z</dcterms:modified>
</cp:coreProperties>
</file>