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1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22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23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24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295" r:id="rId3"/>
    <p:sldId id="545" r:id="rId4"/>
    <p:sldId id="656" r:id="rId5"/>
    <p:sldId id="667" r:id="rId6"/>
    <p:sldId id="663" r:id="rId7"/>
    <p:sldId id="626" r:id="rId8"/>
    <p:sldId id="668" r:id="rId9"/>
    <p:sldId id="685" r:id="rId10"/>
    <p:sldId id="664" r:id="rId11"/>
    <p:sldId id="659" r:id="rId12"/>
    <p:sldId id="666" r:id="rId13"/>
    <p:sldId id="660" r:id="rId14"/>
    <p:sldId id="661" r:id="rId15"/>
    <p:sldId id="669" r:id="rId16"/>
    <p:sldId id="671" r:id="rId17"/>
    <p:sldId id="674" r:id="rId18"/>
    <p:sldId id="683" r:id="rId19"/>
    <p:sldId id="689" r:id="rId20"/>
    <p:sldId id="696" r:id="rId21"/>
    <p:sldId id="690" r:id="rId22"/>
    <p:sldId id="695" r:id="rId23"/>
    <p:sldId id="694" r:id="rId24"/>
    <p:sldId id="692" r:id="rId25"/>
    <p:sldId id="693" r:id="rId26"/>
    <p:sldId id="691" r:id="rId27"/>
    <p:sldId id="673" r:id="rId28"/>
    <p:sldId id="686" r:id="rId29"/>
    <p:sldId id="687" r:id="rId30"/>
    <p:sldId id="688" r:id="rId31"/>
    <p:sldId id="680" r:id="rId32"/>
    <p:sldId id="681" r:id="rId33"/>
    <p:sldId id="677" r:id="rId34"/>
    <p:sldId id="665" r:id="rId35"/>
  </p:sldIdLst>
  <p:sldSz cx="9144000" cy="6858000" type="screen4x3"/>
  <p:notesSz cx="7315200" cy="96012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2E2E2D"/>
    <a:srgbClr val="000099"/>
    <a:srgbClr val="E6FE00"/>
    <a:srgbClr val="FCFFDD"/>
    <a:srgbClr val="F1FF6D"/>
    <a:srgbClr val="F6FF9F"/>
    <a:srgbClr val="FFFF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85436-2AA1-4C7C-B8A6-7CA40014A495}" v="327" dt="2023-11-18T09:15:35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0" autoAdjust="0"/>
    <p:restoredTop sz="94454" autoAdjust="0"/>
  </p:normalViewPr>
  <p:slideViewPr>
    <p:cSldViewPr snapToGrid="0">
      <p:cViewPr>
        <p:scale>
          <a:sx n="80" d="100"/>
          <a:sy n="80" d="100"/>
        </p:scale>
        <p:origin x="156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06C85436-2AA1-4C7C-B8A6-7CA40014A495}"/>
    <pc:docChg chg="undo custSel addSld delSld modSld sldOrd">
      <pc:chgData name="#KWOK CHIN YUEN#" userId="f950141c-72dc-40af-bcc3-22354dadadd6" providerId="ADAL" clId="{06C85436-2AA1-4C7C-B8A6-7CA40014A495}" dt="2023-11-18T10:01:14.851" v="3244" actId="20577"/>
      <pc:docMkLst>
        <pc:docMk/>
      </pc:docMkLst>
      <pc:sldChg chg="modSp mod">
        <pc:chgData name="#KWOK CHIN YUEN#" userId="f950141c-72dc-40af-bcc3-22354dadadd6" providerId="ADAL" clId="{06C85436-2AA1-4C7C-B8A6-7CA40014A495}" dt="2023-11-18T09:15:53.107" v="2847" actId="20577"/>
        <pc:sldMkLst>
          <pc:docMk/>
          <pc:sldMk cId="1770759586" sldId="545"/>
        </pc:sldMkLst>
        <pc:spChg chg="mod">
          <ac:chgData name="#KWOK CHIN YUEN#" userId="f950141c-72dc-40af-bcc3-22354dadadd6" providerId="ADAL" clId="{06C85436-2AA1-4C7C-B8A6-7CA40014A495}" dt="2023-11-18T09:15:53.107" v="2847" actId="20577"/>
          <ac:spMkLst>
            <pc:docMk/>
            <pc:sldMk cId="1770759586" sldId="545"/>
            <ac:spMk id="3" creationId="{00000000-0000-0000-0000-000000000000}"/>
          </ac:spMkLst>
        </pc:spChg>
      </pc:sldChg>
      <pc:sldChg chg="addSp delSp modSp mod">
        <pc:chgData name="#KWOK CHIN YUEN#" userId="f950141c-72dc-40af-bcc3-22354dadadd6" providerId="ADAL" clId="{06C85436-2AA1-4C7C-B8A6-7CA40014A495}" dt="2023-11-18T09:50:52.168" v="3192" actId="14100"/>
        <pc:sldMkLst>
          <pc:docMk/>
          <pc:sldMk cId="3319196868" sldId="659"/>
        </pc:sldMkLst>
        <pc:spChg chg="mod">
          <ac:chgData name="#KWOK CHIN YUEN#" userId="f950141c-72dc-40af-bcc3-22354dadadd6" providerId="ADAL" clId="{06C85436-2AA1-4C7C-B8A6-7CA40014A495}" dt="2023-11-18T09:50:52.168" v="3192" actId="14100"/>
          <ac:spMkLst>
            <pc:docMk/>
            <pc:sldMk cId="3319196868" sldId="659"/>
            <ac:spMk id="3" creationId="{00000000-0000-0000-0000-000000000000}"/>
          </ac:spMkLst>
        </pc:spChg>
        <pc:cxnChg chg="add del mod">
          <ac:chgData name="#KWOK CHIN YUEN#" userId="f950141c-72dc-40af-bcc3-22354dadadd6" providerId="ADAL" clId="{06C85436-2AA1-4C7C-B8A6-7CA40014A495}" dt="2023-11-18T09:50:47.091" v="3191" actId="478"/>
          <ac:cxnSpMkLst>
            <pc:docMk/>
            <pc:sldMk cId="3319196868" sldId="659"/>
            <ac:cxnSpMk id="6" creationId="{C4053527-AD15-0695-3FAE-68EA99F00DFB}"/>
          </ac:cxnSpMkLst>
        </pc:cxnChg>
      </pc:sldChg>
      <pc:sldChg chg="modSp mod">
        <pc:chgData name="#KWOK CHIN YUEN#" userId="f950141c-72dc-40af-bcc3-22354dadadd6" providerId="ADAL" clId="{06C85436-2AA1-4C7C-B8A6-7CA40014A495}" dt="2023-11-18T09:51:06.460" v="3208" actId="20577"/>
        <pc:sldMkLst>
          <pc:docMk/>
          <pc:sldMk cId="323299913" sldId="660"/>
        </pc:sldMkLst>
        <pc:spChg chg="mod">
          <ac:chgData name="#KWOK CHIN YUEN#" userId="f950141c-72dc-40af-bcc3-22354dadadd6" providerId="ADAL" clId="{06C85436-2AA1-4C7C-B8A6-7CA40014A495}" dt="2023-11-18T09:51:06.460" v="3208" actId="20577"/>
          <ac:spMkLst>
            <pc:docMk/>
            <pc:sldMk cId="323299913" sldId="660"/>
            <ac:spMk id="3" creationId="{00000000-0000-0000-0000-000000000000}"/>
          </ac:spMkLst>
        </pc:spChg>
      </pc:sldChg>
      <pc:sldChg chg="modSp mod">
        <pc:chgData name="#KWOK CHIN YUEN#" userId="f950141c-72dc-40af-bcc3-22354dadadd6" providerId="ADAL" clId="{06C85436-2AA1-4C7C-B8A6-7CA40014A495}" dt="2023-11-18T09:56:30.626" v="3213" actId="14100"/>
        <pc:sldMkLst>
          <pc:docMk/>
          <pc:sldMk cId="2801598136" sldId="666"/>
        </pc:sldMkLst>
        <pc:cxnChg chg="mod">
          <ac:chgData name="#KWOK CHIN YUEN#" userId="f950141c-72dc-40af-bcc3-22354dadadd6" providerId="ADAL" clId="{06C85436-2AA1-4C7C-B8A6-7CA40014A495}" dt="2023-11-18T09:56:30.626" v="3213" actId="14100"/>
          <ac:cxnSpMkLst>
            <pc:docMk/>
            <pc:sldMk cId="2801598136" sldId="666"/>
            <ac:cxnSpMk id="7" creationId="{130E44D9-D327-C483-3D84-F6E261D4E075}"/>
          </ac:cxnSpMkLst>
        </pc:cxnChg>
        <pc:cxnChg chg="mod">
          <ac:chgData name="#KWOK CHIN YUEN#" userId="f950141c-72dc-40af-bcc3-22354dadadd6" providerId="ADAL" clId="{06C85436-2AA1-4C7C-B8A6-7CA40014A495}" dt="2023-11-18T09:56:21.652" v="3210" actId="1076"/>
          <ac:cxnSpMkLst>
            <pc:docMk/>
            <pc:sldMk cId="2801598136" sldId="666"/>
            <ac:cxnSpMk id="14" creationId="{B745BF03-ABE9-4BAB-0190-3FC43B010FEE}"/>
          </ac:cxnSpMkLst>
        </pc:cxnChg>
      </pc:sldChg>
      <pc:sldChg chg="addSp delSp modSp mod delAnim modAnim">
        <pc:chgData name="#KWOK CHIN YUEN#" userId="f950141c-72dc-40af-bcc3-22354dadadd6" providerId="ADAL" clId="{06C85436-2AA1-4C7C-B8A6-7CA40014A495}" dt="2023-11-18T08:42:59.255" v="2202"/>
        <pc:sldMkLst>
          <pc:docMk/>
          <pc:sldMk cId="302070984" sldId="671"/>
        </pc:sldMkLst>
        <pc:spChg chg="mod">
          <ac:chgData name="#KWOK CHIN YUEN#" userId="f950141c-72dc-40af-bcc3-22354dadadd6" providerId="ADAL" clId="{06C85436-2AA1-4C7C-B8A6-7CA40014A495}" dt="2023-11-18T08:41:43.903" v="2169" actId="113"/>
          <ac:spMkLst>
            <pc:docMk/>
            <pc:sldMk cId="302070984" sldId="671"/>
            <ac:spMk id="3" creationId="{00000000-0000-0000-0000-000000000000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4" creationId="{FC3FFCA7-4CD0-4890-6CB7-CCAC77D5536F}"/>
          </ac:spMkLst>
        </pc:spChg>
        <pc:spChg chg="add 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6" creationId="{440BF7FE-3B9C-BC1A-4007-B87ED06E3333}"/>
          </ac:spMkLst>
        </pc:spChg>
        <pc:spChg chg="add mod">
          <ac:chgData name="#KWOK CHIN YUEN#" userId="f950141c-72dc-40af-bcc3-22354dadadd6" providerId="ADAL" clId="{06C85436-2AA1-4C7C-B8A6-7CA40014A495}" dt="2023-11-18T08:42:45.889" v="2200" actId="1035"/>
          <ac:spMkLst>
            <pc:docMk/>
            <pc:sldMk cId="302070984" sldId="671"/>
            <ac:spMk id="17" creationId="{19063FFC-6569-756D-B918-67EBDC7E9A4A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46" creationId="{51B9920F-7CBA-645F-74E4-226ACFB1C894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47" creationId="{970ADF62-D41E-C49B-A4E1-9428B645C171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52" creationId="{E3CEC7D3-940A-123A-0C56-4370F401A7DA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53" creationId="{3B921C20-CF03-EBA7-2A0D-722BB2CBD5A2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62" creationId="{624725A9-1B17-FC4A-F7FF-5F5E8F19D2D4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65" creationId="{D6F8C659-6F6D-C955-64F6-DFC7A9F76A93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123" creationId="{99279D29-44E4-7DC3-4E6B-4A2A4AAA774D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131" creationId="{B9C539CF-55A9-EA4E-AF6B-A7CDB52699B4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38" creationId="{4B5FB26E-DB87-7773-6EBD-3210082002C3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43" creationId="{DF45C5A0-FD16-A1CF-11DF-C5B80FC2237D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44" creationId="{90FD7E63-319A-66F4-2CAF-9EB75F42254A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46" creationId="{37A4AA31-F5EF-8032-4B14-2BFD21714F00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47" creationId="{15F442CC-E97D-DA82-651D-BAA2E0EF94CB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149" creationId="{83EC7538-5AC7-346F-9B60-CB12CAA3499A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51" creationId="{4AFFE504-F822-1D68-2422-FB3F38D981F5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152" creationId="{F49063C8-7190-2F06-F9D5-0D3F5604DE36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53" creationId="{D5AE211B-0698-1790-09E7-40035E781F95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54" creationId="{23D60957-8150-CD8E-E20C-9D4A2611FD22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63" creationId="{BD11195E-3CF6-13F8-8DFC-CA91765374F7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68" creationId="{EFFD5005-6C5F-EC56-E467-10863051135F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69" creationId="{4440AB0C-7D54-207B-1B1F-0B20E36501FC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71" creationId="{07B96B3F-FA7A-E227-1913-F5446A601615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72" creationId="{6897F0EA-285C-FD51-76BE-8CC66001F2F2}"/>
          </ac:spMkLst>
        </pc:spChg>
        <pc:spChg chg="del mod">
          <ac:chgData name="#KWOK CHIN YUEN#" userId="f950141c-72dc-40af-bcc3-22354dadadd6" providerId="ADAL" clId="{06C85436-2AA1-4C7C-B8A6-7CA40014A495}" dt="2023-11-18T07:53:20.186" v="1258" actId="478"/>
          <ac:spMkLst>
            <pc:docMk/>
            <pc:sldMk cId="302070984" sldId="671"/>
            <ac:spMk id="174" creationId="{843488BF-0726-86C5-22CF-59E5AB8C8991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76" creationId="{044D374E-789D-69AB-8A60-628E123AFE0E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77" creationId="{79B30963-37FF-BAAF-63C2-409890A03C1B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78" creationId="{988453E6-414F-724D-C2C7-00A73AC68FF9}"/>
          </ac:spMkLst>
        </pc:spChg>
        <pc:spChg chg="mod">
          <ac:chgData name="#KWOK CHIN YUEN#" userId="f950141c-72dc-40af-bcc3-22354dadadd6" providerId="ADAL" clId="{06C85436-2AA1-4C7C-B8A6-7CA40014A495}" dt="2023-11-18T08:01:45.344" v="1498" actId="1076"/>
          <ac:spMkLst>
            <pc:docMk/>
            <pc:sldMk cId="302070984" sldId="671"/>
            <ac:spMk id="179" creationId="{08A75CD9-A8B9-21CD-FCE1-1F48AD7735F3}"/>
          </ac:spMkLst>
        </pc:spChg>
        <pc:grpChg chg="del mod">
          <ac:chgData name="#KWOK CHIN YUEN#" userId="f950141c-72dc-40af-bcc3-22354dadadd6" providerId="ADAL" clId="{06C85436-2AA1-4C7C-B8A6-7CA40014A495}" dt="2023-11-18T07:53:20.186" v="1258" actId="478"/>
          <ac:grpSpMkLst>
            <pc:docMk/>
            <pc:sldMk cId="302070984" sldId="671"/>
            <ac:grpSpMk id="2" creationId="{88E765D2-9B5C-72BA-2A83-8AA34AE26944}"/>
          </ac:grpSpMkLst>
        </pc:grpChg>
        <pc:grpChg chg="del mod">
          <ac:chgData name="#KWOK CHIN YUEN#" userId="f950141c-72dc-40af-bcc3-22354dadadd6" providerId="ADAL" clId="{06C85436-2AA1-4C7C-B8A6-7CA40014A495}" dt="2023-11-18T07:53:20.186" v="1258" actId="478"/>
          <ac:grpSpMkLst>
            <pc:docMk/>
            <pc:sldMk cId="302070984" sldId="671"/>
            <ac:grpSpMk id="19" creationId="{6B9A460A-FFA0-D42A-CA39-5C15406B6A9A}"/>
          </ac:grpSpMkLst>
        </pc:grpChg>
        <pc:grpChg chg="mod">
          <ac:chgData name="#KWOK CHIN YUEN#" userId="f950141c-72dc-40af-bcc3-22354dadadd6" providerId="ADAL" clId="{06C85436-2AA1-4C7C-B8A6-7CA40014A495}" dt="2023-11-18T08:01:45.344" v="1498" actId="1076"/>
          <ac:grpSpMkLst>
            <pc:docMk/>
            <pc:sldMk cId="302070984" sldId="671"/>
            <ac:grpSpMk id="128" creationId="{C8C9D92E-A4AD-83E7-CF34-C400182E46A0}"/>
          </ac:grpSpMkLst>
        </pc:grpChg>
        <pc:grpChg chg="mod">
          <ac:chgData name="#KWOK CHIN YUEN#" userId="f950141c-72dc-40af-bcc3-22354dadadd6" providerId="ADAL" clId="{06C85436-2AA1-4C7C-B8A6-7CA40014A495}" dt="2023-11-18T08:01:45.344" v="1498" actId="1076"/>
          <ac:grpSpMkLst>
            <pc:docMk/>
            <pc:sldMk cId="302070984" sldId="671"/>
            <ac:grpSpMk id="139" creationId="{6539E662-60AA-6C96-DFE4-986258E8EFB2}"/>
          </ac:grpSpMkLst>
        </pc:grpChg>
        <pc:grpChg chg="mod">
          <ac:chgData name="#KWOK CHIN YUEN#" userId="f950141c-72dc-40af-bcc3-22354dadadd6" providerId="ADAL" clId="{06C85436-2AA1-4C7C-B8A6-7CA40014A495}" dt="2023-11-18T08:01:45.344" v="1498" actId="1076"/>
          <ac:grpSpMkLst>
            <pc:docMk/>
            <pc:sldMk cId="302070984" sldId="671"/>
            <ac:grpSpMk id="155" creationId="{7F4BEA39-9A5D-DA28-C347-1BE527F714F0}"/>
          </ac:grpSpMkLst>
        </pc:grpChg>
        <pc:grpChg chg="mod">
          <ac:chgData name="#KWOK CHIN YUEN#" userId="f950141c-72dc-40af-bcc3-22354dadadd6" providerId="ADAL" clId="{06C85436-2AA1-4C7C-B8A6-7CA40014A495}" dt="2023-11-18T08:01:45.344" v="1498" actId="1076"/>
          <ac:grpSpMkLst>
            <pc:docMk/>
            <pc:sldMk cId="302070984" sldId="671"/>
            <ac:grpSpMk id="164" creationId="{9AC7AB64-E193-2175-7090-A30E81FA7699}"/>
          </ac:grpSpMkLst>
        </pc:grpChg>
        <pc:cxnChg chg="add mod">
          <ac:chgData name="#KWOK CHIN YUEN#" userId="f950141c-72dc-40af-bcc3-22354dadadd6" providerId="ADAL" clId="{06C85436-2AA1-4C7C-B8A6-7CA40014A495}" dt="2023-11-18T08:01:45.344" v="1498" actId="1076"/>
          <ac:cxnSpMkLst>
            <pc:docMk/>
            <pc:sldMk cId="302070984" sldId="671"/>
            <ac:cxnSpMk id="10" creationId="{1EAF81AC-E2CB-DF9E-E304-5A4138DBC439}"/>
          </ac:cxnSpMkLst>
        </pc:cxnChg>
        <pc:cxnChg chg="del mod">
          <ac:chgData name="#KWOK CHIN YUEN#" userId="f950141c-72dc-40af-bcc3-22354dadadd6" providerId="ADAL" clId="{06C85436-2AA1-4C7C-B8A6-7CA40014A495}" dt="2023-11-18T07:53:20.186" v="1258" actId="478"/>
          <ac:cxnSpMkLst>
            <pc:docMk/>
            <pc:sldMk cId="302070984" sldId="671"/>
            <ac:cxnSpMk id="23" creationId="{756DA8B9-3056-05E4-7699-0CD2A0FF4FCC}"/>
          </ac:cxnSpMkLst>
        </pc:cxnChg>
        <pc:cxnChg chg="del mod">
          <ac:chgData name="#KWOK CHIN YUEN#" userId="f950141c-72dc-40af-bcc3-22354dadadd6" providerId="ADAL" clId="{06C85436-2AA1-4C7C-B8A6-7CA40014A495}" dt="2023-11-18T07:53:20.186" v="1258" actId="478"/>
          <ac:cxnSpMkLst>
            <pc:docMk/>
            <pc:sldMk cId="302070984" sldId="671"/>
            <ac:cxnSpMk id="51" creationId="{1C147B47-D61E-5C33-DF00-AA528823C9BC}"/>
          </ac:cxnSpMkLst>
        </pc:cxnChg>
        <pc:cxnChg chg="del mod">
          <ac:chgData name="#KWOK CHIN YUEN#" userId="f950141c-72dc-40af-bcc3-22354dadadd6" providerId="ADAL" clId="{06C85436-2AA1-4C7C-B8A6-7CA40014A495}" dt="2023-11-18T07:53:20.186" v="1258" actId="478"/>
          <ac:cxnSpMkLst>
            <pc:docMk/>
            <pc:sldMk cId="302070984" sldId="671"/>
            <ac:cxnSpMk id="54" creationId="{8EB5156E-2EF9-EE5D-646E-0B4821D17B2E}"/>
          </ac:cxnSpMkLst>
        </pc:cxnChg>
        <pc:cxnChg chg="del mod">
          <ac:chgData name="#KWOK CHIN YUEN#" userId="f950141c-72dc-40af-bcc3-22354dadadd6" providerId="ADAL" clId="{06C85436-2AA1-4C7C-B8A6-7CA40014A495}" dt="2023-11-18T07:53:20.186" v="1258" actId="478"/>
          <ac:cxnSpMkLst>
            <pc:docMk/>
            <pc:sldMk cId="302070984" sldId="671"/>
            <ac:cxnSpMk id="122" creationId="{67A448D2-F004-B710-740E-FFC759DE55D9}"/>
          </ac:cxnSpMkLst>
        </pc:cxnChg>
        <pc:cxnChg chg="mod">
          <ac:chgData name="#KWOK CHIN YUEN#" userId="f950141c-72dc-40af-bcc3-22354dadadd6" providerId="ADAL" clId="{06C85436-2AA1-4C7C-B8A6-7CA40014A495}" dt="2023-11-18T08:01:45.344" v="1498" actId="1076"/>
          <ac:cxnSpMkLst>
            <pc:docMk/>
            <pc:sldMk cId="302070984" sldId="671"/>
            <ac:cxnSpMk id="142" creationId="{CB81B541-C7EB-8A6A-247F-CBFE23CB4387}"/>
          </ac:cxnSpMkLst>
        </pc:cxnChg>
        <pc:cxnChg chg="mod">
          <ac:chgData name="#KWOK CHIN YUEN#" userId="f950141c-72dc-40af-bcc3-22354dadadd6" providerId="ADAL" clId="{06C85436-2AA1-4C7C-B8A6-7CA40014A495}" dt="2023-11-18T08:01:45.344" v="1498" actId="1076"/>
          <ac:cxnSpMkLst>
            <pc:docMk/>
            <pc:sldMk cId="302070984" sldId="671"/>
            <ac:cxnSpMk id="145" creationId="{2F4FF1ED-794F-8E64-D275-0CC244B96ED2}"/>
          </ac:cxnSpMkLst>
        </pc:cxnChg>
        <pc:cxnChg chg="del mod">
          <ac:chgData name="#KWOK CHIN YUEN#" userId="f950141c-72dc-40af-bcc3-22354dadadd6" providerId="ADAL" clId="{06C85436-2AA1-4C7C-B8A6-7CA40014A495}" dt="2023-11-18T07:53:20.186" v="1258" actId="478"/>
          <ac:cxnSpMkLst>
            <pc:docMk/>
            <pc:sldMk cId="302070984" sldId="671"/>
            <ac:cxnSpMk id="148" creationId="{BFBCA06E-A60E-DAA2-12F5-BF119975EC60}"/>
          </ac:cxnSpMkLst>
        </pc:cxnChg>
        <pc:cxnChg chg="mod">
          <ac:chgData name="#KWOK CHIN YUEN#" userId="f950141c-72dc-40af-bcc3-22354dadadd6" providerId="ADAL" clId="{06C85436-2AA1-4C7C-B8A6-7CA40014A495}" dt="2023-11-18T08:01:45.344" v="1498" actId="1076"/>
          <ac:cxnSpMkLst>
            <pc:docMk/>
            <pc:sldMk cId="302070984" sldId="671"/>
            <ac:cxnSpMk id="150" creationId="{9CD8FE7F-34A0-F109-3B76-93A16442DC75}"/>
          </ac:cxnSpMkLst>
        </pc:cxnChg>
        <pc:cxnChg chg="mod">
          <ac:chgData name="#KWOK CHIN YUEN#" userId="f950141c-72dc-40af-bcc3-22354dadadd6" providerId="ADAL" clId="{06C85436-2AA1-4C7C-B8A6-7CA40014A495}" dt="2023-11-18T08:01:45.344" v="1498" actId="1076"/>
          <ac:cxnSpMkLst>
            <pc:docMk/>
            <pc:sldMk cId="302070984" sldId="671"/>
            <ac:cxnSpMk id="167" creationId="{4E6BD9C0-5CA0-F9D5-B260-2C006D20849F}"/>
          </ac:cxnSpMkLst>
        </pc:cxnChg>
        <pc:cxnChg chg="mod">
          <ac:chgData name="#KWOK CHIN YUEN#" userId="f950141c-72dc-40af-bcc3-22354dadadd6" providerId="ADAL" clId="{06C85436-2AA1-4C7C-B8A6-7CA40014A495}" dt="2023-11-18T08:01:45.344" v="1498" actId="1076"/>
          <ac:cxnSpMkLst>
            <pc:docMk/>
            <pc:sldMk cId="302070984" sldId="671"/>
            <ac:cxnSpMk id="170" creationId="{516CFB7E-E72D-2229-A50F-D882A3888E6B}"/>
          </ac:cxnSpMkLst>
        </pc:cxnChg>
        <pc:cxnChg chg="mod">
          <ac:chgData name="#KWOK CHIN YUEN#" userId="f950141c-72dc-40af-bcc3-22354dadadd6" providerId="ADAL" clId="{06C85436-2AA1-4C7C-B8A6-7CA40014A495}" dt="2023-11-18T08:01:45.344" v="1498" actId="1076"/>
          <ac:cxnSpMkLst>
            <pc:docMk/>
            <pc:sldMk cId="302070984" sldId="671"/>
            <ac:cxnSpMk id="173" creationId="{E2CCF553-901D-A481-70F2-63DA7217B8B0}"/>
          </ac:cxnSpMkLst>
        </pc:cxnChg>
        <pc:cxnChg chg="mod">
          <ac:chgData name="#KWOK CHIN YUEN#" userId="f950141c-72dc-40af-bcc3-22354dadadd6" providerId="ADAL" clId="{06C85436-2AA1-4C7C-B8A6-7CA40014A495}" dt="2023-11-18T08:01:45.344" v="1498" actId="1076"/>
          <ac:cxnSpMkLst>
            <pc:docMk/>
            <pc:sldMk cId="302070984" sldId="671"/>
            <ac:cxnSpMk id="175" creationId="{89ABF50E-8A8F-DFF1-C79C-B3D5CC0F0AC7}"/>
          </ac:cxnSpMkLst>
        </pc:cxnChg>
      </pc:sldChg>
      <pc:sldChg chg="addSp delSp modSp mod ord modShow">
        <pc:chgData name="#KWOK CHIN YUEN#" userId="f950141c-72dc-40af-bcc3-22354dadadd6" providerId="ADAL" clId="{06C85436-2AA1-4C7C-B8A6-7CA40014A495}" dt="2023-11-18T07:53:09.038" v="1257"/>
        <pc:sldMkLst>
          <pc:docMk/>
          <pc:sldMk cId="1132514526" sldId="673"/>
        </pc:sldMkLst>
        <pc:spChg chg="del mod">
          <ac:chgData name="#KWOK CHIN YUEN#" userId="f950141c-72dc-40af-bcc3-22354dadadd6" providerId="ADAL" clId="{06C85436-2AA1-4C7C-B8A6-7CA40014A495}" dt="2023-11-18T06:21:46.451" v="477" actId="478"/>
          <ac:spMkLst>
            <pc:docMk/>
            <pc:sldMk cId="1132514526" sldId="673"/>
            <ac:spMk id="6" creationId="{F95DF4E5-53F5-9815-57FC-62C3FC450105}"/>
          </ac:spMkLst>
        </pc:spChg>
        <pc:spChg chg="mod">
          <ac:chgData name="#KWOK CHIN YUEN#" userId="f950141c-72dc-40af-bcc3-22354dadadd6" providerId="ADAL" clId="{06C85436-2AA1-4C7C-B8A6-7CA40014A495}" dt="2023-11-18T07:44:16.366" v="1224" actId="20577"/>
          <ac:spMkLst>
            <pc:docMk/>
            <pc:sldMk cId="1132514526" sldId="673"/>
            <ac:spMk id="7" creationId="{34161F6C-D672-16CB-E45B-AD4E94FB25DA}"/>
          </ac:spMkLst>
        </pc:spChg>
        <pc:spChg chg="mod">
          <ac:chgData name="#KWOK CHIN YUEN#" userId="f950141c-72dc-40af-bcc3-22354dadadd6" providerId="ADAL" clId="{06C85436-2AA1-4C7C-B8A6-7CA40014A495}" dt="2023-11-18T06:27:16.907" v="590" actId="1076"/>
          <ac:spMkLst>
            <pc:docMk/>
            <pc:sldMk cId="1132514526" sldId="673"/>
            <ac:spMk id="8" creationId="{E2F910B2-6D4B-D24F-9581-93DDAAD57202}"/>
          </ac:spMkLst>
        </pc:spChg>
        <pc:spChg chg="mod">
          <ac:chgData name="#KWOK CHIN YUEN#" userId="f950141c-72dc-40af-bcc3-22354dadadd6" providerId="ADAL" clId="{06C85436-2AA1-4C7C-B8A6-7CA40014A495}" dt="2023-11-18T06:21:43.220" v="476" actId="165"/>
          <ac:spMkLst>
            <pc:docMk/>
            <pc:sldMk cId="1132514526" sldId="673"/>
            <ac:spMk id="13" creationId="{E2253369-66B1-9C5A-76FB-F0627212B3E1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14" creationId="{6AE2B19D-D5C7-19FE-1AE0-FBBFA6D4505D}"/>
          </ac:spMkLst>
        </pc:spChg>
        <pc:spChg chg="del mod">
          <ac:chgData name="#KWOK CHIN YUEN#" userId="f950141c-72dc-40af-bcc3-22354dadadd6" providerId="ADAL" clId="{06C85436-2AA1-4C7C-B8A6-7CA40014A495}" dt="2023-11-18T05:48:17.905" v="327" actId="478"/>
          <ac:spMkLst>
            <pc:docMk/>
            <pc:sldMk cId="1132514526" sldId="673"/>
            <ac:spMk id="15" creationId="{374DAE37-C35E-DA4D-BADA-069F1DDF6992}"/>
          </ac:spMkLst>
        </pc:spChg>
        <pc:spChg chg="mod">
          <ac:chgData name="#KWOK CHIN YUEN#" userId="f950141c-72dc-40af-bcc3-22354dadadd6" providerId="ADAL" clId="{06C85436-2AA1-4C7C-B8A6-7CA40014A495}" dt="2023-11-18T06:21:43.220" v="476" actId="165"/>
          <ac:spMkLst>
            <pc:docMk/>
            <pc:sldMk cId="1132514526" sldId="673"/>
            <ac:spMk id="17" creationId="{0B2C32E3-D55A-9FBB-EB13-53AD9E0F8F52}"/>
          </ac:spMkLst>
        </pc:spChg>
        <pc:spChg chg="mod">
          <ac:chgData name="#KWOK CHIN YUEN#" userId="f950141c-72dc-40af-bcc3-22354dadadd6" providerId="ADAL" clId="{06C85436-2AA1-4C7C-B8A6-7CA40014A495}" dt="2023-11-18T06:21:43.220" v="476" actId="165"/>
          <ac:spMkLst>
            <pc:docMk/>
            <pc:sldMk cId="1132514526" sldId="673"/>
            <ac:spMk id="18" creationId="{449AE463-84A4-3A60-4952-E7D3F27818DB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20" creationId="{D9868275-DC35-7562-A4E9-167DDE5B2E45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21" creationId="{32173C57-0FF4-9DAD-CBAF-D1B96DC91A4F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23" creationId="{8690DA38-5DF0-C2D1-C3D9-4D46D71611EB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24" creationId="{B895C921-43B0-BB35-52DD-8D69194F83F2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26" creationId="{190460A3-E88D-01FF-EBBE-5D4D6A24796D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28" creationId="{FBDD93AD-3175-DC23-4A88-48E49265473E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29" creationId="{9A179C5E-E0E9-8620-7C91-3A0E8C19D3F6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30" creationId="{3ED06271-314C-2022-2F6C-BE9E31F0ECD1}"/>
          </ac:spMkLst>
        </pc:spChg>
        <pc:spChg chg="add del mod topLvl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31" creationId="{ABAD2144-7257-4047-65B5-53E4FA5A41F8}"/>
          </ac:spMkLst>
        </pc:spChg>
        <pc:spChg chg="add del mod">
          <ac:chgData name="#KWOK CHIN YUEN#" userId="f950141c-72dc-40af-bcc3-22354dadadd6" providerId="ADAL" clId="{06C85436-2AA1-4C7C-B8A6-7CA40014A495}" dt="2023-11-18T06:22:30.838" v="482" actId="478"/>
          <ac:spMkLst>
            <pc:docMk/>
            <pc:sldMk cId="1132514526" sldId="673"/>
            <ac:spMk id="39" creationId="{B580B35B-ECD9-CBC3-0375-4DB9B6799A27}"/>
          </ac:spMkLst>
        </pc:spChg>
        <pc:spChg chg="add mod">
          <ac:chgData name="#KWOK CHIN YUEN#" userId="f950141c-72dc-40af-bcc3-22354dadadd6" providerId="ADAL" clId="{06C85436-2AA1-4C7C-B8A6-7CA40014A495}" dt="2023-11-18T06:25:23.390" v="567" actId="1076"/>
          <ac:spMkLst>
            <pc:docMk/>
            <pc:sldMk cId="1132514526" sldId="673"/>
            <ac:spMk id="44" creationId="{6B83F0A4-7F6D-D325-8031-685D37E23039}"/>
          </ac:spMkLst>
        </pc:spChg>
        <pc:spChg chg="add del mod">
          <ac:chgData name="#KWOK CHIN YUEN#" userId="f950141c-72dc-40af-bcc3-22354dadadd6" providerId="ADAL" clId="{06C85436-2AA1-4C7C-B8A6-7CA40014A495}" dt="2023-11-18T06:19:48.379" v="469" actId="478"/>
          <ac:spMkLst>
            <pc:docMk/>
            <pc:sldMk cId="1132514526" sldId="673"/>
            <ac:spMk id="45" creationId="{55FAB5D5-F342-9CA7-E0F8-62D23DEE7829}"/>
          </ac:spMkLst>
        </pc:spChg>
        <pc:spChg chg="add mod">
          <ac:chgData name="#KWOK CHIN YUEN#" userId="f950141c-72dc-40af-bcc3-22354dadadd6" providerId="ADAL" clId="{06C85436-2AA1-4C7C-B8A6-7CA40014A495}" dt="2023-11-18T06:19:06.449" v="460" actId="1076"/>
          <ac:spMkLst>
            <pc:docMk/>
            <pc:sldMk cId="1132514526" sldId="673"/>
            <ac:spMk id="49" creationId="{6087F784-BE2A-9967-FAD7-D126DCBE5953}"/>
          </ac:spMkLst>
        </pc:spChg>
        <pc:spChg chg="add del mod">
          <ac:chgData name="#KWOK CHIN YUEN#" userId="f950141c-72dc-40af-bcc3-22354dadadd6" providerId="ADAL" clId="{06C85436-2AA1-4C7C-B8A6-7CA40014A495}" dt="2023-11-18T06:18:47.390" v="448" actId="478"/>
          <ac:spMkLst>
            <pc:docMk/>
            <pc:sldMk cId="1132514526" sldId="673"/>
            <ac:spMk id="50" creationId="{D6971A55-2718-CBBF-A907-F25B22B16B86}"/>
          </ac:spMkLst>
        </pc:spChg>
        <pc:spChg chg="add del mod">
          <ac:chgData name="#KWOK CHIN YUEN#" userId="f950141c-72dc-40af-bcc3-22354dadadd6" providerId="ADAL" clId="{06C85436-2AA1-4C7C-B8A6-7CA40014A495}" dt="2023-11-18T06:18:48.696" v="449" actId="478"/>
          <ac:spMkLst>
            <pc:docMk/>
            <pc:sldMk cId="1132514526" sldId="673"/>
            <ac:spMk id="51" creationId="{0F83E946-DFF9-7E66-FC64-0F5AA9B0B756}"/>
          </ac:spMkLst>
        </pc:spChg>
        <pc:spChg chg="add del mod">
          <ac:chgData name="#KWOK CHIN YUEN#" userId="f950141c-72dc-40af-bcc3-22354dadadd6" providerId="ADAL" clId="{06C85436-2AA1-4C7C-B8A6-7CA40014A495}" dt="2023-11-18T06:18:49.950" v="450" actId="478"/>
          <ac:spMkLst>
            <pc:docMk/>
            <pc:sldMk cId="1132514526" sldId="673"/>
            <ac:spMk id="52" creationId="{12A63FBA-E764-6F1B-3824-F1FA3FE35817}"/>
          </ac:spMkLst>
        </pc:spChg>
        <pc:spChg chg="add del mod">
          <ac:chgData name="#KWOK CHIN YUEN#" userId="f950141c-72dc-40af-bcc3-22354dadadd6" providerId="ADAL" clId="{06C85436-2AA1-4C7C-B8A6-7CA40014A495}" dt="2023-11-18T06:18:51.030" v="451" actId="478"/>
          <ac:spMkLst>
            <pc:docMk/>
            <pc:sldMk cId="1132514526" sldId="673"/>
            <ac:spMk id="53" creationId="{B0C10B39-4CD2-99EC-C775-2AF311C6613F}"/>
          </ac:spMkLst>
        </pc:spChg>
        <pc:spChg chg="add del mod">
          <ac:chgData name="#KWOK CHIN YUEN#" userId="f950141c-72dc-40af-bcc3-22354dadadd6" providerId="ADAL" clId="{06C85436-2AA1-4C7C-B8A6-7CA40014A495}" dt="2023-11-18T06:18:52.213" v="452" actId="478"/>
          <ac:spMkLst>
            <pc:docMk/>
            <pc:sldMk cId="1132514526" sldId="673"/>
            <ac:spMk id="54" creationId="{AA6FFB6C-6A71-043D-E3AD-A0F649DE4C12}"/>
          </ac:spMkLst>
        </pc:spChg>
        <pc:spChg chg="add del mod">
          <ac:chgData name="#KWOK CHIN YUEN#" userId="f950141c-72dc-40af-bcc3-22354dadadd6" providerId="ADAL" clId="{06C85436-2AA1-4C7C-B8A6-7CA40014A495}" dt="2023-11-18T06:18:54.363" v="453" actId="478"/>
          <ac:spMkLst>
            <pc:docMk/>
            <pc:sldMk cId="1132514526" sldId="673"/>
            <ac:spMk id="55" creationId="{A3FCB7A8-2668-084E-336A-8317C61BE0D4}"/>
          </ac:spMkLst>
        </pc:spChg>
        <pc:spChg chg="add del mod">
          <ac:chgData name="#KWOK CHIN YUEN#" userId="f950141c-72dc-40af-bcc3-22354dadadd6" providerId="ADAL" clId="{06C85436-2AA1-4C7C-B8A6-7CA40014A495}" dt="2023-11-18T06:18:55.748" v="454" actId="478"/>
          <ac:spMkLst>
            <pc:docMk/>
            <pc:sldMk cId="1132514526" sldId="673"/>
            <ac:spMk id="56" creationId="{19DA4545-3767-0182-0169-063BBE5F36FB}"/>
          </ac:spMkLst>
        </pc:spChg>
        <pc:spChg chg="add mod ord">
          <ac:chgData name="#KWOK CHIN YUEN#" userId="f950141c-72dc-40af-bcc3-22354dadadd6" providerId="ADAL" clId="{06C85436-2AA1-4C7C-B8A6-7CA40014A495}" dt="2023-11-18T06:26:15.622" v="579" actId="167"/>
          <ac:spMkLst>
            <pc:docMk/>
            <pc:sldMk cId="1132514526" sldId="673"/>
            <ac:spMk id="59" creationId="{CF8A234B-70DE-2615-E67D-089D336686C6}"/>
          </ac:spMkLst>
        </pc:spChg>
        <pc:spChg chg="mod topLvl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63" creationId="{8DF460AF-4CB6-5949-C91C-943DF147501F}"/>
          </ac:spMkLst>
        </pc:spChg>
        <pc:spChg chg="mod topLvl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66" creationId="{2825AD36-76DC-C410-AB9C-6CD2DCC8678D}"/>
          </ac:spMkLst>
        </pc:spChg>
        <pc:spChg chg="mod topLvl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67" creationId="{83D69986-D1BF-22DB-9743-4BA04D043DFB}"/>
          </ac:spMkLst>
        </pc:spChg>
        <pc:spChg chg="mod topLvl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69" creationId="{7D10677C-E3F8-7B0D-2CC9-53C96C539656}"/>
          </ac:spMkLst>
        </pc:spChg>
        <pc:spChg chg="mod topLvl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70" creationId="{009C9CA7-F30B-9D66-8390-BE2CF51AE3E6}"/>
          </ac:spMkLst>
        </pc:spChg>
        <pc:spChg chg="del mod topLvl">
          <ac:chgData name="#KWOK CHIN YUEN#" userId="f950141c-72dc-40af-bcc3-22354dadadd6" providerId="ADAL" clId="{06C85436-2AA1-4C7C-B8A6-7CA40014A495}" dt="2023-11-18T06:22:56.275" v="489" actId="478"/>
          <ac:spMkLst>
            <pc:docMk/>
            <pc:sldMk cId="1132514526" sldId="673"/>
            <ac:spMk id="72" creationId="{E2F68547-BB90-B4CA-FF52-DA0AEB8C6813}"/>
          </ac:spMkLst>
        </pc:spChg>
        <pc:spChg chg="mod topLvl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74" creationId="{C59E9509-4399-D72B-1976-551FD353B420}"/>
          </ac:spMkLst>
        </pc:spChg>
        <pc:spChg chg="mod topLvl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75" creationId="{B6C13FD2-6238-04B9-C22E-B16E3844A401}"/>
          </ac:spMkLst>
        </pc:spChg>
        <pc:spChg chg="mod topLvl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76" creationId="{EC1142E0-0711-ED42-C7D6-ED055363A760}"/>
          </ac:spMkLst>
        </pc:spChg>
        <pc:spChg chg="mod topLvl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77" creationId="{9E4D0A6A-EB37-CFC5-D3A3-AB6A2B59D6AA}"/>
          </ac:spMkLst>
        </pc:spChg>
        <pc:spChg chg="mod">
          <ac:chgData name="#KWOK CHIN YUEN#" userId="f950141c-72dc-40af-bcc3-22354dadadd6" providerId="ADAL" clId="{06C85436-2AA1-4C7C-B8A6-7CA40014A495}" dt="2023-11-18T06:22:37.592" v="484" actId="165"/>
          <ac:spMkLst>
            <pc:docMk/>
            <pc:sldMk cId="1132514526" sldId="673"/>
            <ac:spMk id="78" creationId="{F673AD43-AA94-DC42-BF22-8C0DA62670CD}"/>
          </ac:spMkLst>
        </pc:spChg>
        <pc:spChg chg="mod">
          <ac:chgData name="#KWOK CHIN YUEN#" userId="f950141c-72dc-40af-bcc3-22354dadadd6" providerId="ADAL" clId="{06C85436-2AA1-4C7C-B8A6-7CA40014A495}" dt="2023-11-18T06:22:37.592" v="484" actId="165"/>
          <ac:spMkLst>
            <pc:docMk/>
            <pc:sldMk cId="1132514526" sldId="673"/>
            <ac:spMk id="79" creationId="{B7D819EB-E852-5978-FFCD-9082ABD87B0B}"/>
          </ac:spMkLst>
        </pc:spChg>
        <pc:spChg chg="del mod">
          <ac:chgData name="#KWOK CHIN YUEN#" userId="f950141c-72dc-40af-bcc3-22354dadadd6" providerId="ADAL" clId="{06C85436-2AA1-4C7C-B8A6-7CA40014A495}" dt="2023-11-18T06:22:43.342" v="485" actId="478"/>
          <ac:spMkLst>
            <pc:docMk/>
            <pc:sldMk cId="1132514526" sldId="673"/>
            <ac:spMk id="82" creationId="{9A2E7293-EA11-7C0C-5BA0-0EF802193335}"/>
          </ac:spMkLst>
        </pc:spChg>
        <pc:spChg chg="del mod topLvl">
          <ac:chgData name="#KWOK CHIN YUEN#" userId="f950141c-72dc-40af-bcc3-22354dadadd6" providerId="ADAL" clId="{06C85436-2AA1-4C7C-B8A6-7CA40014A495}" dt="2023-11-18T06:22:43.342" v="485" actId="478"/>
          <ac:spMkLst>
            <pc:docMk/>
            <pc:sldMk cId="1132514526" sldId="673"/>
            <ac:spMk id="86" creationId="{BEF57482-E7CB-075B-B0ED-573DF0280E9E}"/>
          </ac:spMkLst>
        </pc:spChg>
        <pc:spChg chg="add mod">
          <ac:chgData name="#KWOK CHIN YUEN#" userId="f950141c-72dc-40af-bcc3-22354dadadd6" providerId="ADAL" clId="{06C85436-2AA1-4C7C-B8A6-7CA40014A495}" dt="2023-11-18T06:25:01.295" v="564" actId="164"/>
          <ac:spMkLst>
            <pc:docMk/>
            <pc:sldMk cId="1132514526" sldId="673"/>
            <ac:spMk id="88" creationId="{732A874E-71A2-1CC9-3C84-99293B117184}"/>
          </ac:spMkLst>
        </pc:spChg>
        <pc:spChg chg="add mod">
          <ac:chgData name="#KWOK CHIN YUEN#" userId="f950141c-72dc-40af-bcc3-22354dadadd6" providerId="ADAL" clId="{06C85436-2AA1-4C7C-B8A6-7CA40014A495}" dt="2023-11-18T06:27:03.405" v="589" actId="14100"/>
          <ac:spMkLst>
            <pc:docMk/>
            <pc:sldMk cId="1132514526" sldId="673"/>
            <ac:spMk id="91" creationId="{4E833A0B-7079-404C-3FED-4A47721C4F76}"/>
          </ac:spMkLst>
        </pc:spChg>
        <pc:spChg chg="add mod">
          <ac:chgData name="#KWOK CHIN YUEN#" userId="f950141c-72dc-40af-bcc3-22354dadadd6" providerId="ADAL" clId="{06C85436-2AA1-4C7C-B8A6-7CA40014A495}" dt="2023-11-18T06:27:28.720" v="592" actId="1076"/>
          <ac:spMkLst>
            <pc:docMk/>
            <pc:sldMk cId="1132514526" sldId="673"/>
            <ac:spMk id="92" creationId="{EA65F9DD-474E-2992-4DAC-73C1847B7ACF}"/>
          </ac:spMkLst>
        </pc:spChg>
        <pc:spChg chg="add mod">
          <ac:chgData name="#KWOK CHIN YUEN#" userId="f950141c-72dc-40af-bcc3-22354dadadd6" providerId="ADAL" clId="{06C85436-2AA1-4C7C-B8A6-7CA40014A495}" dt="2023-11-18T06:28:28.105" v="609" actId="1076"/>
          <ac:spMkLst>
            <pc:docMk/>
            <pc:sldMk cId="1132514526" sldId="673"/>
            <ac:spMk id="95" creationId="{FE5F7C4A-4B4A-3EBD-548D-3D2677720C55}"/>
          </ac:spMkLst>
        </pc:spChg>
        <pc:grpChg chg="add del mod topLvl">
          <ac:chgData name="#KWOK CHIN YUEN#" userId="f950141c-72dc-40af-bcc3-22354dadadd6" providerId="ADAL" clId="{06C85436-2AA1-4C7C-B8A6-7CA40014A495}" dt="2023-11-18T06:21:47.610" v="478" actId="478"/>
          <ac:grpSpMkLst>
            <pc:docMk/>
            <pc:sldMk cId="1132514526" sldId="673"/>
            <ac:grpSpMk id="2" creationId="{48DC15C4-72A0-4344-63DE-A04719303870}"/>
          </ac:grpSpMkLst>
        </pc:grpChg>
        <pc:grpChg chg="add del mod topLvl">
          <ac:chgData name="#KWOK CHIN YUEN#" userId="f950141c-72dc-40af-bcc3-22354dadadd6" providerId="ADAL" clId="{06C85436-2AA1-4C7C-B8A6-7CA40014A495}" dt="2023-11-18T06:22:30.838" v="482" actId="478"/>
          <ac:grpSpMkLst>
            <pc:docMk/>
            <pc:sldMk cId="1132514526" sldId="673"/>
            <ac:grpSpMk id="16" creationId="{F563F0E7-219B-25EA-C95E-EAACCE3B23C1}"/>
          </ac:grpSpMkLst>
        </pc:grpChg>
        <pc:grpChg chg="add del mod">
          <ac:chgData name="#KWOK CHIN YUEN#" userId="f950141c-72dc-40af-bcc3-22354dadadd6" providerId="ADAL" clId="{06C85436-2AA1-4C7C-B8A6-7CA40014A495}" dt="2023-11-18T06:21:43.220" v="476" actId="165"/>
          <ac:grpSpMkLst>
            <pc:docMk/>
            <pc:sldMk cId="1132514526" sldId="673"/>
            <ac:grpSpMk id="32" creationId="{7CD2815E-F833-E565-8C05-F784B3CAD5DB}"/>
          </ac:grpSpMkLst>
        </pc:grpChg>
        <pc:grpChg chg="add mod">
          <ac:chgData name="#KWOK CHIN YUEN#" userId="f950141c-72dc-40af-bcc3-22354dadadd6" providerId="ADAL" clId="{06C85436-2AA1-4C7C-B8A6-7CA40014A495}" dt="2023-11-18T06:25:01.295" v="564" actId="164"/>
          <ac:grpSpMkLst>
            <pc:docMk/>
            <pc:sldMk cId="1132514526" sldId="673"/>
            <ac:grpSpMk id="58" creationId="{C9AB77C3-7088-EDF3-7C2C-EDEE0B932876}"/>
          </ac:grpSpMkLst>
        </pc:grpChg>
        <pc:grpChg chg="add del mod">
          <ac:chgData name="#KWOK CHIN YUEN#" userId="f950141c-72dc-40af-bcc3-22354dadadd6" providerId="ADAL" clId="{06C85436-2AA1-4C7C-B8A6-7CA40014A495}" dt="2023-11-18T06:22:37.592" v="484" actId="165"/>
          <ac:grpSpMkLst>
            <pc:docMk/>
            <pc:sldMk cId="1132514526" sldId="673"/>
            <ac:grpSpMk id="61" creationId="{7910C730-28A0-4F2D-4431-9B06EAF8835F}"/>
          </ac:grpSpMkLst>
        </pc:grpChg>
        <pc:grpChg chg="del mod topLvl">
          <ac:chgData name="#KWOK CHIN YUEN#" userId="f950141c-72dc-40af-bcc3-22354dadadd6" providerId="ADAL" clId="{06C85436-2AA1-4C7C-B8A6-7CA40014A495}" dt="2023-11-18T06:22:43.342" v="485" actId="478"/>
          <ac:grpSpMkLst>
            <pc:docMk/>
            <pc:sldMk cId="1132514526" sldId="673"/>
            <ac:grpSpMk id="62" creationId="{848F2A72-7D04-F055-77B1-6C06F2978E4E}"/>
          </ac:grpSpMkLst>
        </pc:grpChg>
        <pc:grpChg chg="mod topLvl">
          <ac:chgData name="#KWOK CHIN YUEN#" userId="f950141c-72dc-40af-bcc3-22354dadadd6" providerId="ADAL" clId="{06C85436-2AA1-4C7C-B8A6-7CA40014A495}" dt="2023-11-18T06:25:01.295" v="564" actId="164"/>
          <ac:grpSpMkLst>
            <pc:docMk/>
            <pc:sldMk cId="1132514526" sldId="673"/>
            <ac:grpSpMk id="64" creationId="{F3675C02-901C-0D6C-E9EE-48A04D4EB75E}"/>
          </ac:grpSpMkLst>
        </pc:grpChg>
        <pc:grpChg chg="add mod">
          <ac:chgData name="#KWOK CHIN YUEN#" userId="f950141c-72dc-40af-bcc3-22354dadadd6" providerId="ADAL" clId="{06C85436-2AA1-4C7C-B8A6-7CA40014A495}" dt="2023-11-18T06:27:28.720" v="592" actId="1076"/>
          <ac:grpSpMkLst>
            <pc:docMk/>
            <pc:sldMk cId="1132514526" sldId="673"/>
            <ac:grpSpMk id="89" creationId="{F76F5ADF-F6E9-FD12-DD4F-FDACD2FB3EFF}"/>
          </ac:grpSpMkLst>
        </pc:grpChg>
        <pc:picChg chg="mod">
          <ac:chgData name="#KWOK CHIN YUEN#" userId="f950141c-72dc-40af-bcc3-22354dadadd6" providerId="ADAL" clId="{06C85436-2AA1-4C7C-B8A6-7CA40014A495}" dt="2023-11-18T06:26:09.790" v="578" actId="1076"/>
          <ac:picMkLst>
            <pc:docMk/>
            <pc:sldMk cId="1132514526" sldId="673"/>
            <ac:picMk id="12" creationId="{578667E8-9CA1-7A84-6236-3CDFB9BE93B5}"/>
          </ac:picMkLst>
        </pc:picChg>
        <pc:picChg chg="add mod">
          <ac:chgData name="#KWOK CHIN YUEN#" userId="f950141c-72dc-40af-bcc3-22354dadadd6" providerId="ADAL" clId="{06C85436-2AA1-4C7C-B8A6-7CA40014A495}" dt="2023-11-18T06:28:19.038" v="607" actId="14100"/>
          <ac:picMkLst>
            <pc:docMk/>
            <pc:sldMk cId="1132514526" sldId="673"/>
            <ac:picMk id="94" creationId="{3A76C690-9B39-E455-8BDA-2C41C8D8E8A7}"/>
          </ac:picMkLst>
        </pc:picChg>
        <pc:inkChg chg="mod">
          <ac:chgData name="#KWOK CHIN YUEN#" userId="f950141c-72dc-40af-bcc3-22354dadadd6" providerId="ADAL" clId="{06C85436-2AA1-4C7C-B8A6-7CA40014A495}" dt="2023-11-18T06:21:43.220" v="476" actId="165"/>
          <ac:inkMkLst>
            <pc:docMk/>
            <pc:sldMk cId="1132514526" sldId="673"/>
            <ac:inkMk id="9" creationId="{96E67288-DFDC-CB6E-F2CB-446C3AF739A6}"/>
          </ac:inkMkLst>
        </pc:inkChg>
        <pc:inkChg chg="mod">
          <ac:chgData name="#KWOK CHIN YUEN#" userId="f950141c-72dc-40af-bcc3-22354dadadd6" providerId="ADAL" clId="{06C85436-2AA1-4C7C-B8A6-7CA40014A495}" dt="2023-11-18T06:21:43.220" v="476" actId="165"/>
          <ac:inkMkLst>
            <pc:docMk/>
            <pc:sldMk cId="1132514526" sldId="673"/>
            <ac:inkMk id="10" creationId="{295DAD44-7A51-AA91-AEC1-87AF51A9150C}"/>
          </ac:inkMkLst>
        </pc:inkChg>
        <pc:inkChg chg="mod">
          <ac:chgData name="#KWOK CHIN YUEN#" userId="f950141c-72dc-40af-bcc3-22354dadadd6" providerId="ADAL" clId="{06C85436-2AA1-4C7C-B8A6-7CA40014A495}" dt="2023-11-18T06:21:43.220" v="476" actId="165"/>
          <ac:inkMkLst>
            <pc:docMk/>
            <pc:sldMk cId="1132514526" sldId="673"/>
            <ac:inkMk id="11" creationId="{17025CFE-EEFD-B746-6F82-D02F519AAF89}"/>
          </ac:inkMkLst>
        </pc:inkChg>
        <pc:inkChg chg="add mod">
          <ac:chgData name="#KWOK CHIN YUEN#" userId="f950141c-72dc-40af-bcc3-22354dadadd6" providerId="ADAL" clId="{06C85436-2AA1-4C7C-B8A6-7CA40014A495}" dt="2023-11-18T06:09:12.925" v="404" actId="164"/>
          <ac:inkMkLst>
            <pc:docMk/>
            <pc:sldMk cId="1132514526" sldId="673"/>
            <ac:inkMk id="46" creationId="{470DC4F9-1180-17E7-F569-B6CDDBD355F4}"/>
          </ac:inkMkLst>
        </pc:inkChg>
        <pc:inkChg chg="add mod">
          <ac:chgData name="#KWOK CHIN YUEN#" userId="f950141c-72dc-40af-bcc3-22354dadadd6" providerId="ADAL" clId="{06C85436-2AA1-4C7C-B8A6-7CA40014A495}" dt="2023-11-18T06:09:12.925" v="404" actId="164"/>
          <ac:inkMkLst>
            <pc:docMk/>
            <pc:sldMk cId="1132514526" sldId="673"/>
            <ac:inkMk id="47" creationId="{1D55CDA8-24B5-9B5E-76C6-59EE24124D78}"/>
          </ac:inkMkLst>
        </pc:inkChg>
        <pc:inkChg chg="add mod">
          <ac:chgData name="#KWOK CHIN YUEN#" userId="f950141c-72dc-40af-bcc3-22354dadadd6" providerId="ADAL" clId="{06C85436-2AA1-4C7C-B8A6-7CA40014A495}" dt="2023-11-18T06:09:12.925" v="404" actId="164"/>
          <ac:inkMkLst>
            <pc:docMk/>
            <pc:sldMk cId="1132514526" sldId="673"/>
            <ac:inkMk id="48" creationId="{AF8847CE-91B2-7B85-97E1-84AC2A0D5E50}"/>
          </ac:inkMkLst>
        </pc:inkChg>
        <pc:inkChg chg="add mod">
          <ac:chgData name="#KWOK CHIN YUEN#" userId="f950141c-72dc-40af-bcc3-22354dadadd6" providerId="ADAL" clId="{06C85436-2AA1-4C7C-B8A6-7CA40014A495}" dt="2023-11-18T06:22:31.177" v="483"/>
          <ac:inkMkLst>
            <pc:docMk/>
            <pc:sldMk cId="1132514526" sldId="673"/>
            <ac:inkMk id="60" creationId="{B1D84689-A105-0651-7AD9-3C3B3D621ADC}"/>
          </ac:inkMkLst>
        </pc:inkChg>
        <pc:inkChg chg="del mod">
          <ac:chgData name="#KWOK CHIN YUEN#" userId="f950141c-72dc-40af-bcc3-22354dadadd6" providerId="ADAL" clId="{06C85436-2AA1-4C7C-B8A6-7CA40014A495}" dt="2023-11-18T06:22:43.342" v="485" actId="478"/>
          <ac:inkMkLst>
            <pc:docMk/>
            <pc:sldMk cId="1132514526" sldId="673"/>
            <ac:inkMk id="83" creationId="{306CDEC1-3FCA-9C1F-CBBA-B0EE771A67D3}"/>
          </ac:inkMkLst>
        </pc:inkChg>
        <pc:inkChg chg="del mod">
          <ac:chgData name="#KWOK CHIN YUEN#" userId="f950141c-72dc-40af-bcc3-22354dadadd6" providerId="ADAL" clId="{06C85436-2AA1-4C7C-B8A6-7CA40014A495}" dt="2023-11-18T06:22:43.342" v="485" actId="478"/>
          <ac:inkMkLst>
            <pc:docMk/>
            <pc:sldMk cId="1132514526" sldId="673"/>
            <ac:inkMk id="84" creationId="{E2E67969-2E31-3BBB-3F91-9EF7472A1D74}"/>
          </ac:inkMkLst>
        </pc:inkChg>
        <pc:inkChg chg="del mod">
          <ac:chgData name="#KWOK CHIN YUEN#" userId="f950141c-72dc-40af-bcc3-22354dadadd6" providerId="ADAL" clId="{06C85436-2AA1-4C7C-B8A6-7CA40014A495}" dt="2023-11-18T06:22:43.342" v="485" actId="478"/>
          <ac:inkMkLst>
            <pc:docMk/>
            <pc:sldMk cId="1132514526" sldId="673"/>
            <ac:inkMk id="85" creationId="{F43138B6-12F6-1C7D-DCB8-3DE21381AE8C}"/>
          </ac:inkMkLst>
        </pc:inkChg>
        <pc:cxnChg chg="mod">
          <ac:chgData name="#KWOK CHIN YUEN#" userId="f950141c-72dc-40af-bcc3-22354dadadd6" providerId="ADAL" clId="{06C85436-2AA1-4C7C-B8A6-7CA40014A495}" dt="2023-11-18T06:21:43.220" v="476" actId="165"/>
          <ac:cxnSpMkLst>
            <pc:docMk/>
            <pc:sldMk cId="1132514526" sldId="673"/>
            <ac:cxnSpMk id="3" creationId="{36DD596A-E5C3-0801-AFB6-0B58B1DA7F3A}"/>
          </ac:cxnSpMkLst>
        </pc:cxnChg>
        <pc:cxnChg chg="del mod">
          <ac:chgData name="#KWOK CHIN YUEN#" userId="f950141c-72dc-40af-bcc3-22354dadadd6" providerId="ADAL" clId="{06C85436-2AA1-4C7C-B8A6-7CA40014A495}" dt="2023-11-18T06:21:36.561" v="473" actId="478"/>
          <ac:cxnSpMkLst>
            <pc:docMk/>
            <pc:sldMk cId="1132514526" sldId="673"/>
            <ac:cxnSpMk id="5" creationId="{4ABCB724-8AC2-6113-A8C4-7F1F23977174}"/>
          </ac:cxnSpMkLst>
        </pc:cxnChg>
        <pc:cxnChg chg="add del mod topLvl">
          <ac:chgData name="#KWOK CHIN YUEN#" userId="f950141c-72dc-40af-bcc3-22354dadadd6" providerId="ADAL" clId="{06C85436-2AA1-4C7C-B8A6-7CA40014A495}" dt="2023-11-18T06:22:30.838" v="482" actId="478"/>
          <ac:cxnSpMkLst>
            <pc:docMk/>
            <pc:sldMk cId="1132514526" sldId="673"/>
            <ac:cxnSpMk id="19" creationId="{17652BF5-CCFD-4CCE-F462-9DA3EE375CDC}"/>
          </ac:cxnSpMkLst>
        </pc:cxnChg>
        <pc:cxnChg chg="add del mod topLvl">
          <ac:chgData name="#KWOK CHIN YUEN#" userId="f950141c-72dc-40af-bcc3-22354dadadd6" providerId="ADAL" clId="{06C85436-2AA1-4C7C-B8A6-7CA40014A495}" dt="2023-11-18T06:22:30.838" v="482" actId="478"/>
          <ac:cxnSpMkLst>
            <pc:docMk/>
            <pc:sldMk cId="1132514526" sldId="673"/>
            <ac:cxnSpMk id="22" creationId="{894CA138-02A6-CA79-4D1D-2BB4240346B8}"/>
          </ac:cxnSpMkLst>
        </pc:cxnChg>
        <pc:cxnChg chg="add del mod topLvl">
          <ac:chgData name="#KWOK CHIN YUEN#" userId="f950141c-72dc-40af-bcc3-22354dadadd6" providerId="ADAL" clId="{06C85436-2AA1-4C7C-B8A6-7CA40014A495}" dt="2023-11-18T06:22:30.838" v="482" actId="478"/>
          <ac:cxnSpMkLst>
            <pc:docMk/>
            <pc:sldMk cId="1132514526" sldId="673"/>
            <ac:cxnSpMk id="25" creationId="{4992694D-FA85-25EA-3AF5-BC82B2083A48}"/>
          </ac:cxnSpMkLst>
        </pc:cxnChg>
        <pc:cxnChg chg="add del mod ord topLvl">
          <ac:chgData name="#KWOK CHIN YUEN#" userId="f950141c-72dc-40af-bcc3-22354dadadd6" providerId="ADAL" clId="{06C85436-2AA1-4C7C-B8A6-7CA40014A495}" dt="2023-11-18T06:22:30.838" v="482" actId="478"/>
          <ac:cxnSpMkLst>
            <pc:docMk/>
            <pc:sldMk cId="1132514526" sldId="673"/>
            <ac:cxnSpMk id="27" creationId="{5994EFE4-6096-0F64-4711-43C77A6DFC99}"/>
          </ac:cxnSpMkLst>
        </pc:cxnChg>
        <pc:cxnChg chg="add del mod">
          <ac:chgData name="#KWOK CHIN YUEN#" userId="f950141c-72dc-40af-bcc3-22354dadadd6" providerId="ADAL" clId="{06C85436-2AA1-4C7C-B8A6-7CA40014A495}" dt="2023-11-18T06:22:30.838" v="482" actId="478"/>
          <ac:cxnSpMkLst>
            <pc:docMk/>
            <pc:sldMk cId="1132514526" sldId="673"/>
            <ac:cxnSpMk id="38" creationId="{B35ABD40-3379-4FCD-A288-4FCB63232DA0}"/>
          </ac:cxnSpMkLst>
        </pc:cxnChg>
        <pc:cxnChg chg="add mod">
          <ac:chgData name="#KWOK CHIN YUEN#" userId="f950141c-72dc-40af-bcc3-22354dadadd6" providerId="ADAL" clId="{06C85436-2AA1-4C7C-B8A6-7CA40014A495}" dt="2023-11-18T06:09:12.925" v="404" actId="164"/>
          <ac:cxnSpMkLst>
            <pc:docMk/>
            <pc:sldMk cId="1132514526" sldId="673"/>
            <ac:cxnSpMk id="42" creationId="{1B669F19-A90B-7A5E-3DF1-A5EBBB4E9FE5}"/>
          </ac:cxnSpMkLst>
        </pc:cxnChg>
        <pc:cxnChg chg="add mod">
          <ac:chgData name="#KWOK CHIN YUEN#" userId="f950141c-72dc-40af-bcc3-22354dadadd6" providerId="ADAL" clId="{06C85436-2AA1-4C7C-B8A6-7CA40014A495}" dt="2023-11-18T06:09:12.925" v="404" actId="164"/>
          <ac:cxnSpMkLst>
            <pc:docMk/>
            <pc:sldMk cId="1132514526" sldId="673"/>
            <ac:cxnSpMk id="43" creationId="{16A342FF-3339-890D-0440-EB7436D6D484}"/>
          </ac:cxnSpMkLst>
        </pc:cxnChg>
        <pc:cxnChg chg="add del mod">
          <ac:chgData name="#KWOK CHIN YUEN#" userId="f950141c-72dc-40af-bcc3-22354dadadd6" providerId="ADAL" clId="{06C85436-2AA1-4C7C-B8A6-7CA40014A495}" dt="2023-11-18T06:09:07.995" v="403" actId="478"/>
          <ac:cxnSpMkLst>
            <pc:docMk/>
            <pc:sldMk cId="1132514526" sldId="673"/>
            <ac:cxnSpMk id="57" creationId="{74FB13DA-686F-57DF-D442-7663E141EA57}"/>
          </ac:cxnSpMkLst>
        </pc:cxnChg>
        <pc:cxnChg chg="mod topLvl">
          <ac:chgData name="#KWOK CHIN YUEN#" userId="f950141c-72dc-40af-bcc3-22354dadadd6" providerId="ADAL" clId="{06C85436-2AA1-4C7C-B8A6-7CA40014A495}" dt="2023-11-18T06:25:01.295" v="564" actId="164"/>
          <ac:cxnSpMkLst>
            <pc:docMk/>
            <pc:sldMk cId="1132514526" sldId="673"/>
            <ac:cxnSpMk id="65" creationId="{79FC9F4E-FF30-9CD6-6C5B-B73C7B0AAFB6}"/>
          </ac:cxnSpMkLst>
        </pc:cxnChg>
        <pc:cxnChg chg="mod topLvl">
          <ac:chgData name="#KWOK CHIN YUEN#" userId="f950141c-72dc-40af-bcc3-22354dadadd6" providerId="ADAL" clId="{06C85436-2AA1-4C7C-B8A6-7CA40014A495}" dt="2023-11-18T06:25:01.295" v="564" actId="164"/>
          <ac:cxnSpMkLst>
            <pc:docMk/>
            <pc:sldMk cId="1132514526" sldId="673"/>
            <ac:cxnSpMk id="68" creationId="{81C435DA-2CBD-3FF3-B3EA-2C1FC53BCB64}"/>
          </ac:cxnSpMkLst>
        </pc:cxnChg>
        <pc:cxnChg chg="mod topLvl">
          <ac:chgData name="#KWOK CHIN YUEN#" userId="f950141c-72dc-40af-bcc3-22354dadadd6" providerId="ADAL" clId="{06C85436-2AA1-4C7C-B8A6-7CA40014A495}" dt="2023-11-18T06:25:01.295" v="564" actId="164"/>
          <ac:cxnSpMkLst>
            <pc:docMk/>
            <pc:sldMk cId="1132514526" sldId="673"/>
            <ac:cxnSpMk id="71" creationId="{9F96D566-2971-3FD8-255F-73BF17FA4F41}"/>
          </ac:cxnSpMkLst>
        </pc:cxnChg>
        <pc:cxnChg chg="mod topLvl">
          <ac:chgData name="#KWOK CHIN YUEN#" userId="f950141c-72dc-40af-bcc3-22354dadadd6" providerId="ADAL" clId="{06C85436-2AA1-4C7C-B8A6-7CA40014A495}" dt="2023-11-18T06:25:01.295" v="564" actId="164"/>
          <ac:cxnSpMkLst>
            <pc:docMk/>
            <pc:sldMk cId="1132514526" sldId="673"/>
            <ac:cxnSpMk id="73" creationId="{957C5296-7E65-BD95-B131-0319AB20ACFE}"/>
          </ac:cxnSpMkLst>
        </pc:cxnChg>
        <pc:cxnChg chg="del mod">
          <ac:chgData name="#KWOK CHIN YUEN#" userId="f950141c-72dc-40af-bcc3-22354dadadd6" providerId="ADAL" clId="{06C85436-2AA1-4C7C-B8A6-7CA40014A495}" dt="2023-11-18T06:22:43.342" v="485" actId="478"/>
          <ac:cxnSpMkLst>
            <pc:docMk/>
            <pc:sldMk cId="1132514526" sldId="673"/>
            <ac:cxnSpMk id="80" creationId="{96CCEE32-0A1D-E2A2-2C26-EA96544CB3FD}"/>
          </ac:cxnSpMkLst>
        </pc:cxnChg>
        <pc:cxnChg chg="del mod topLvl">
          <ac:chgData name="#KWOK CHIN YUEN#" userId="f950141c-72dc-40af-bcc3-22354dadadd6" providerId="ADAL" clId="{06C85436-2AA1-4C7C-B8A6-7CA40014A495}" dt="2023-11-18T06:22:44.393" v="486" actId="478"/>
          <ac:cxnSpMkLst>
            <pc:docMk/>
            <pc:sldMk cId="1132514526" sldId="673"/>
            <ac:cxnSpMk id="81" creationId="{437165A5-E64D-BE4B-A4A5-38BCC2677B98}"/>
          </ac:cxnSpMkLst>
        </pc:cxnChg>
        <pc:cxnChg chg="add mod">
          <ac:chgData name="#KWOK CHIN YUEN#" userId="f950141c-72dc-40af-bcc3-22354dadadd6" providerId="ADAL" clId="{06C85436-2AA1-4C7C-B8A6-7CA40014A495}" dt="2023-11-18T06:27:49.087" v="602" actId="1038"/>
          <ac:cxnSpMkLst>
            <pc:docMk/>
            <pc:sldMk cId="1132514526" sldId="673"/>
            <ac:cxnSpMk id="87" creationId="{AC522EDA-F605-FFB6-16D9-6D4D52398B1B}"/>
          </ac:cxnSpMkLst>
        </pc:cxnChg>
        <pc:cxnChg chg="add mod">
          <ac:chgData name="#KWOK CHIN YUEN#" userId="f950141c-72dc-40af-bcc3-22354dadadd6" providerId="ADAL" clId="{06C85436-2AA1-4C7C-B8A6-7CA40014A495}" dt="2023-11-18T06:27:30.605" v="593" actId="1076"/>
          <ac:cxnSpMkLst>
            <pc:docMk/>
            <pc:sldMk cId="1132514526" sldId="673"/>
            <ac:cxnSpMk id="90" creationId="{B71DD191-8E36-8DCC-A8F4-93E10893D4E1}"/>
          </ac:cxnSpMkLst>
        </pc:cxnChg>
      </pc:sldChg>
      <pc:sldChg chg="delSp modSp mod">
        <pc:chgData name="#KWOK CHIN YUEN#" userId="f950141c-72dc-40af-bcc3-22354dadadd6" providerId="ADAL" clId="{06C85436-2AA1-4C7C-B8A6-7CA40014A495}" dt="2023-11-18T08:00:30.450" v="1360" actId="478"/>
        <pc:sldMkLst>
          <pc:docMk/>
          <pc:sldMk cId="1410538305" sldId="674"/>
        </pc:sldMkLst>
        <pc:spChg chg="del">
          <ac:chgData name="#KWOK CHIN YUEN#" userId="f950141c-72dc-40af-bcc3-22354dadadd6" providerId="ADAL" clId="{06C85436-2AA1-4C7C-B8A6-7CA40014A495}" dt="2023-11-18T08:00:30.450" v="1360" actId="478"/>
          <ac:spMkLst>
            <pc:docMk/>
            <pc:sldMk cId="1410538305" sldId="674"/>
            <ac:spMk id="5" creationId="{CD2DA3AB-1AAF-BC3F-2B52-1C10C8B42BF0}"/>
          </ac:spMkLst>
        </pc:spChg>
        <pc:graphicFrameChg chg="modGraphic">
          <ac:chgData name="#KWOK CHIN YUEN#" userId="f950141c-72dc-40af-bcc3-22354dadadd6" providerId="ADAL" clId="{06C85436-2AA1-4C7C-B8A6-7CA40014A495}" dt="2023-11-18T08:00:22.330" v="1359" actId="2164"/>
          <ac:graphicFrameMkLst>
            <pc:docMk/>
            <pc:sldMk cId="1410538305" sldId="674"/>
            <ac:graphicFrameMk id="4" creationId="{6BDB2350-AAB9-04EA-2DB9-771542815D26}"/>
          </ac:graphicFrameMkLst>
        </pc:graphicFrameChg>
      </pc:sldChg>
      <pc:sldChg chg="addSp delSp modSp del">
        <pc:chgData name="#KWOK CHIN YUEN#" userId="f950141c-72dc-40af-bcc3-22354dadadd6" providerId="ADAL" clId="{06C85436-2AA1-4C7C-B8A6-7CA40014A495}" dt="2023-11-18T07:27:38.535" v="864" actId="47"/>
        <pc:sldMkLst>
          <pc:docMk/>
          <pc:sldMk cId="2161413336" sldId="675"/>
        </pc:sldMkLst>
        <pc:spChg chg="add del mod">
          <ac:chgData name="#KWOK CHIN YUEN#" userId="f950141c-72dc-40af-bcc3-22354dadadd6" providerId="ADAL" clId="{06C85436-2AA1-4C7C-B8A6-7CA40014A495}" dt="2023-11-18T06:26:45.739" v="583"/>
          <ac:spMkLst>
            <pc:docMk/>
            <pc:sldMk cId="2161413336" sldId="675"/>
            <ac:spMk id="2" creationId="{77F43C69-852B-452E-F357-177A7068B6F9}"/>
          </ac:spMkLst>
        </pc:spChg>
        <pc:spChg chg="add del mod">
          <ac:chgData name="#KWOK CHIN YUEN#" userId="f950141c-72dc-40af-bcc3-22354dadadd6" providerId="ADAL" clId="{06C85436-2AA1-4C7C-B8A6-7CA40014A495}" dt="2023-11-18T06:26:45.739" v="583"/>
          <ac:spMkLst>
            <pc:docMk/>
            <pc:sldMk cId="2161413336" sldId="675"/>
            <ac:spMk id="3" creationId="{2654E7F9-D269-DDCF-B693-2A22F04FD448}"/>
          </ac:spMkLst>
        </pc:spChg>
      </pc:sldChg>
      <pc:sldChg chg="addSp delSp modSp mod">
        <pc:chgData name="#KWOK CHIN YUEN#" userId="f950141c-72dc-40af-bcc3-22354dadadd6" providerId="ADAL" clId="{06C85436-2AA1-4C7C-B8A6-7CA40014A495}" dt="2023-11-18T08:43:32.379" v="2203" actId="208"/>
        <pc:sldMkLst>
          <pc:docMk/>
          <pc:sldMk cId="1670855921" sldId="683"/>
        </pc:sldMkLst>
        <pc:spChg chg="del">
          <ac:chgData name="#KWOK CHIN YUEN#" userId="f950141c-72dc-40af-bcc3-22354dadadd6" providerId="ADAL" clId="{06C85436-2AA1-4C7C-B8A6-7CA40014A495}" dt="2023-11-18T06:05:59.330" v="389" actId="478"/>
          <ac:spMkLst>
            <pc:docMk/>
            <pc:sldMk cId="1670855921" sldId="683"/>
            <ac:spMk id="3" creationId="{9A4ED876-900A-336E-D6C6-3278779F434A}"/>
          </ac:spMkLst>
        </pc:spChg>
        <pc:spChg chg="mod">
          <ac:chgData name="#KWOK CHIN YUEN#" userId="f950141c-72dc-40af-bcc3-22354dadadd6" providerId="ADAL" clId="{06C85436-2AA1-4C7C-B8A6-7CA40014A495}" dt="2023-11-18T08:41:33.963" v="2168" actId="113"/>
          <ac:spMkLst>
            <pc:docMk/>
            <pc:sldMk cId="1670855921" sldId="683"/>
            <ac:spMk id="7" creationId="{34161F6C-D672-16CB-E45B-AD4E94FB25DA}"/>
          </ac:spMkLst>
        </pc:spChg>
        <pc:spChg chg="mod">
          <ac:chgData name="#KWOK CHIN YUEN#" userId="f950141c-72dc-40af-bcc3-22354dadadd6" providerId="ADAL" clId="{06C85436-2AA1-4C7C-B8A6-7CA40014A495}" dt="2023-11-18T07:28:50.666" v="868" actId="1076"/>
          <ac:spMkLst>
            <pc:docMk/>
            <pc:sldMk cId="1670855921" sldId="683"/>
            <ac:spMk id="8" creationId="{E2F910B2-6D4B-D24F-9581-93DDAAD57202}"/>
          </ac:spMkLst>
        </pc:spChg>
        <pc:spChg chg="mod">
          <ac:chgData name="#KWOK CHIN YUEN#" userId="f950141c-72dc-40af-bcc3-22354dadadd6" providerId="ADAL" clId="{06C85436-2AA1-4C7C-B8A6-7CA40014A495}" dt="2023-11-18T06:29:42.917" v="619" actId="20577"/>
          <ac:spMkLst>
            <pc:docMk/>
            <pc:sldMk cId="1670855921" sldId="683"/>
            <ac:spMk id="16" creationId="{EEDE7158-53F2-F664-7ADD-5F4BF5964E97}"/>
          </ac:spMkLst>
        </pc:spChg>
        <pc:spChg chg="mod">
          <ac:chgData name="#KWOK CHIN YUEN#" userId="f950141c-72dc-40af-bcc3-22354dadadd6" providerId="ADAL" clId="{06C85436-2AA1-4C7C-B8A6-7CA40014A495}" dt="2023-11-18T06:06:25.348" v="395"/>
          <ac:spMkLst>
            <pc:docMk/>
            <pc:sldMk cId="1670855921" sldId="683"/>
            <ac:spMk id="19" creationId="{922AE37C-A813-316D-476D-1E6A8A82D023}"/>
          </ac:spMkLst>
        </pc:spChg>
        <pc:spChg chg="mod">
          <ac:chgData name="#KWOK CHIN YUEN#" userId="f950141c-72dc-40af-bcc3-22354dadadd6" providerId="ADAL" clId="{06C85436-2AA1-4C7C-B8A6-7CA40014A495}" dt="2023-11-18T06:29:55.168" v="642" actId="20577"/>
          <ac:spMkLst>
            <pc:docMk/>
            <pc:sldMk cId="1670855921" sldId="683"/>
            <ac:spMk id="20" creationId="{8FD2D447-3C7E-4F2C-718B-FEB3B9F11739}"/>
          </ac:spMkLst>
        </pc:spChg>
        <pc:spChg chg="mod">
          <ac:chgData name="#KWOK CHIN YUEN#" userId="f950141c-72dc-40af-bcc3-22354dadadd6" providerId="ADAL" clId="{06C85436-2AA1-4C7C-B8A6-7CA40014A495}" dt="2023-11-18T06:06:25.348" v="395"/>
          <ac:spMkLst>
            <pc:docMk/>
            <pc:sldMk cId="1670855921" sldId="683"/>
            <ac:spMk id="22" creationId="{056E89B0-42F7-C08B-A075-07E1821A18A5}"/>
          </ac:spMkLst>
        </pc:spChg>
        <pc:spChg chg="mod">
          <ac:chgData name="#KWOK CHIN YUEN#" userId="f950141c-72dc-40af-bcc3-22354dadadd6" providerId="ADAL" clId="{06C85436-2AA1-4C7C-B8A6-7CA40014A495}" dt="2023-11-18T06:29:59.669" v="651" actId="20577"/>
          <ac:spMkLst>
            <pc:docMk/>
            <pc:sldMk cId="1670855921" sldId="683"/>
            <ac:spMk id="23" creationId="{EF98EED4-2354-6218-6AB0-1D67ABA0ECF7}"/>
          </ac:spMkLst>
        </pc:spChg>
        <pc:spChg chg="mod">
          <ac:chgData name="#KWOK CHIN YUEN#" userId="f950141c-72dc-40af-bcc3-22354dadadd6" providerId="ADAL" clId="{06C85436-2AA1-4C7C-B8A6-7CA40014A495}" dt="2023-11-18T06:06:25.348" v="395"/>
          <ac:spMkLst>
            <pc:docMk/>
            <pc:sldMk cId="1670855921" sldId="683"/>
            <ac:spMk id="25" creationId="{C13C0D41-88A6-CF2E-A1DE-B0A9D17A9A2F}"/>
          </ac:spMkLst>
        </pc:spChg>
        <pc:spChg chg="mod">
          <ac:chgData name="#KWOK CHIN YUEN#" userId="f950141c-72dc-40af-bcc3-22354dadadd6" providerId="ADAL" clId="{06C85436-2AA1-4C7C-B8A6-7CA40014A495}" dt="2023-11-18T06:15:26.324" v="429" actId="1076"/>
          <ac:spMkLst>
            <pc:docMk/>
            <pc:sldMk cId="1670855921" sldId="683"/>
            <ac:spMk id="27" creationId="{F54736E1-F5A1-5F46-6B0A-BA5132A7AC61}"/>
          </ac:spMkLst>
        </pc:spChg>
        <pc:spChg chg="mod">
          <ac:chgData name="#KWOK CHIN YUEN#" userId="f950141c-72dc-40af-bcc3-22354dadadd6" providerId="ADAL" clId="{06C85436-2AA1-4C7C-B8A6-7CA40014A495}" dt="2023-11-18T06:25:45.905" v="575" actId="20577"/>
          <ac:spMkLst>
            <pc:docMk/>
            <pc:sldMk cId="1670855921" sldId="683"/>
            <ac:spMk id="28" creationId="{063FC391-33B7-699C-BC98-305096C07D84}"/>
          </ac:spMkLst>
        </pc:spChg>
        <pc:spChg chg="mod">
          <ac:chgData name="#KWOK CHIN YUEN#" userId="f950141c-72dc-40af-bcc3-22354dadadd6" providerId="ADAL" clId="{06C85436-2AA1-4C7C-B8A6-7CA40014A495}" dt="2023-11-18T06:15:18.067" v="424" actId="404"/>
          <ac:spMkLst>
            <pc:docMk/>
            <pc:sldMk cId="1670855921" sldId="683"/>
            <ac:spMk id="29" creationId="{B42273C2-D400-5740-68D0-12C532073244}"/>
          </ac:spMkLst>
        </pc:spChg>
        <pc:spChg chg="del mod">
          <ac:chgData name="#KWOK CHIN YUEN#" userId="f950141c-72dc-40af-bcc3-22354dadadd6" providerId="ADAL" clId="{06C85436-2AA1-4C7C-B8A6-7CA40014A495}" dt="2023-11-18T07:59:37.299" v="1351" actId="478"/>
          <ac:spMkLst>
            <pc:docMk/>
            <pc:sldMk cId="1670855921" sldId="683"/>
            <ac:spMk id="30" creationId="{8BA4E484-49CA-E8F8-594F-808ABCA6FB67}"/>
          </ac:spMkLst>
        </pc:spChg>
        <pc:spChg chg="mod">
          <ac:chgData name="#KWOK CHIN YUEN#" userId="f950141c-72dc-40af-bcc3-22354dadadd6" providerId="ADAL" clId="{06C85436-2AA1-4C7C-B8A6-7CA40014A495}" dt="2023-11-18T06:06:25.348" v="395"/>
          <ac:spMkLst>
            <pc:docMk/>
            <pc:sldMk cId="1670855921" sldId="683"/>
            <ac:spMk id="31" creationId="{E07835DA-915D-50BC-F6F0-ED95EA0A4DCA}"/>
          </ac:spMkLst>
        </pc:spChg>
        <pc:spChg chg="mod">
          <ac:chgData name="#KWOK CHIN YUEN#" userId="f950141c-72dc-40af-bcc3-22354dadadd6" providerId="ADAL" clId="{06C85436-2AA1-4C7C-B8A6-7CA40014A495}" dt="2023-11-18T07:27:58.950" v="867" actId="1036"/>
          <ac:spMkLst>
            <pc:docMk/>
            <pc:sldMk cId="1670855921" sldId="683"/>
            <ac:spMk id="32" creationId="{A0F1E565-347D-7928-0D1C-CFAB231DB8EB}"/>
          </ac:spMkLst>
        </pc:spChg>
        <pc:spChg chg="mod">
          <ac:chgData name="#KWOK CHIN YUEN#" userId="f950141c-72dc-40af-bcc3-22354dadadd6" providerId="ADAL" clId="{06C85436-2AA1-4C7C-B8A6-7CA40014A495}" dt="2023-11-18T06:06:25.348" v="395"/>
          <ac:spMkLst>
            <pc:docMk/>
            <pc:sldMk cId="1670855921" sldId="683"/>
            <ac:spMk id="35" creationId="{173F083C-7F5B-F7A3-06FD-89C649815A6E}"/>
          </ac:spMkLst>
        </pc:spChg>
        <pc:spChg chg="mod">
          <ac:chgData name="#KWOK CHIN YUEN#" userId="f950141c-72dc-40af-bcc3-22354dadadd6" providerId="ADAL" clId="{06C85436-2AA1-4C7C-B8A6-7CA40014A495}" dt="2023-11-18T06:06:25.348" v="395"/>
          <ac:spMkLst>
            <pc:docMk/>
            <pc:sldMk cId="1670855921" sldId="683"/>
            <ac:spMk id="39" creationId="{5833C0D9-8595-25F8-0A8A-94E9288F8007}"/>
          </ac:spMkLst>
        </pc:spChg>
        <pc:spChg chg="add mod">
          <ac:chgData name="#KWOK CHIN YUEN#" userId="f950141c-72dc-40af-bcc3-22354dadadd6" providerId="ADAL" clId="{06C85436-2AA1-4C7C-B8A6-7CA40014A495}" dt="2023-11-18T07:28:59.466" v="870" actId="1076"/>
          <ac:spMkLst>
            <pc:docMk/>
            <pc:sldMk cId="1670855921" sldId="683"/>
            <ac:spMk id="41" creationId="{F0E5BE64-1B97-798A-4CED-C31CC53FD6E2}"/>
          </ac:spMkLst>
        </pc:spChg>
        <pc:spChg chg="add mod ord">
          <ac:chgData name="#KWOK CHIN YUEN#" userId="f950141c-72dc-40af-bcc3-22354dadadd6" providerId="ADAL" clId="{06C85436-2AA1-4C7C-B8A6-7CA40014A495}" dt="2023-11-18T06:14:57.792" v="421" actId="167"/>
          <ac:spMkLst>
            <pc:docMk/>
            <pc:sldMk cId="1670855921" sldId="683"/>
            <ac:spMk id="42" creationId="{4967A5D1-B469-63E0-FFD3-F2572A30E2D7}"/>
          </ac:spMkLst>
        </pc:spChg>
        <pc:spChg chg="add mod">
          <ac:chgData name="#KWOK CHIN YUEN#" userId="f950141c-72dc-40af-bcc3-22354dadadd6" providerId="ADAL" clId="{06C85436-2AA1-4C7C-B8A6-7CA40014A495}" dt="2023-11-18T07:29:12.881" v="872" actId="1076"/>
          <ac:spMkLst>
            <pc:docMk/>
            <pc:sldMk cId="1670855921" sldId="683"/>
            <ac:spMk id="45" creationId="{B934ECAC-D30B-CFCF-0550-9B40DACBAEA3}"/>
          </ac:spMkLst>
        </pc:spChg>
        <pc:spChg chg="add mod">
          <ac:chgData name="#KWOK CHIN YUEN#" userId="f950141c-72dc-40af-bcc3-22354dadadd6" providerId="ADAL" clId="{06C85436-2AA1-4C7C-B8A6-7CA40014A495}" dt="2023-11-18T08:43:32.379" v="2203" actId="208"/>
          <ac:spMkLst>
            <pc:docMk/>
            <pc:sldMk cId="1670855921" sldId="683"/>
            <ac:spMk id="46" creationId="{17739424-FA10-6785-889F-9BA2E585BCC7}"/>
          </ac:spMkLst>
        </pc:spChg>
        <pc:spChg chg="add del mod">
          <ac:chgData name="#KWOK CHIN YUEN#" userId="f950141c-72dc-40af-bcc3-22354dadadd6" providerId="ADAL" clId="{06C85436-2AA1-4C7C-B8A6-7CA40014A495}" dt="2023-11-18T07:59:38.231" v="1352" actId="478"/>
          <ac:spMkLst>
            <pc:docMk/>
            <pc:sldMk cId="1670855921" sldId="683"/>
            <ac:spMk id="47" creationId="{97A79D21-72DB-E5ED-E80A-2F6922E706BD}"/>
          </ac:spMkLst>
        </pc:spChg>
        <pc:grpChg chg="add mod">
          <ac:chgData name="#KWOK CHIN YUEN#" userId="f950141c-72dc-40af-bcc3-22354dadadd6" providerId="ADAL" clId="{06C85436-2AA1-4C7C-B8A6-7CA40014A495}" dt="2023-11-18T07:28:59.466" v="870" actId="1076"/>
          <ac:grpSpMkLst>
            <pc:docMk/>
            <pc:sldMk cId="1670855921" sldId="683"/>
            <ac:grpSpMk id="14" creationId="{CB39D780-A0F1-AABE-6EC0-AF5CA97BA982}"/>
          </ac:grpSpMkLst>
        </pc:grpChg>
        <pc:grpChg chg="mod">
          <ac:chgData name="#KWOK CHIN YUEN#" userId="f950141c-72dc-40af-bcc3-22354dadadd6" providerId="ADAL" clId="{06C85436-2AA1-4C7C-B8A6-7CA40014A495}" dt="2023-11-18T06:06:25.348" v="395"/>
          <ac:grpSpMkLst>
            <pc:docMk/>
            <pc:sldMk cId="1670855921" sldId="683"/>
            <ac:grpSpMk id="15" creationId="{78EAA82A-B447-5C0E-5CB9-459DB6E1ADC6}"/>
          </ac:grpSpMkLst>
        </pc:grpChg>
        <pc:grpChg chg="mod">
          <ac:chgData name="#KWOK CHIN YUEN#" userId="f950141c-72dc-40af-bcc3-22354dadadd6" providerId="ADAL" clId="{06C85436-2AA1-4C7C-B8A6-7CA40014A495}" dt="2023-11-18T06:06:25.348" v="395"/>
          <ac:grpSpMkLst>
            <pc:docMk/>
            <pc:sldMk cId="1670855921" sldId="683"/>
            <ac:grpSpMk id="17" creationId="{29F941AE-3B7F-07C1-12E2-A5AF883565E2}"/>
          </ac:grpSpMkLst>
        </pc:grpChg>
        <pc:graphicFrameChg chg="add mod">
          <ac:chgData name="#KWOK CHIN YUEN#" userId="f950141c-72dc-40af-bcc3-22354dadadd6" providerId="ADAL" clId="{06C85436-2AA1-4C7C-B8A6-7CA40014A495}" dt="2023-11-18T07:29:12.881" v="872" actId="1076"/>
          <ac:graphicFrameMkLst>
            <pc:docMk/>
            <pc:sldMk cId="1670855921" sldId="683"/>
            <ac:graphicFrameMk id="9" creationId="{807E443B-8588-BD6A-E7EF-179EDCD18BDD}"/>
          </ac:graphicFrameMkLst>
        </pc:graphicFrameChg>
        <pc:picChg chg="del">
          <ac:chgData name="#KWOK CHIN YUEN#" userId="f950141c-72dc-40af-bcc3-22354dadadd6" providerId="ADAL" clId="{06C85436-2AA1-4C7C-B8A6-7CA40014A495}" dt="2023-11-18T06:05:56.029" v="388" actId="478"/>
          <ac:picMkLst>
            <pc:docMk/>
            <pc:sldMk cId="1670855921" sldId="683"/>
            <ac:picMk id="2" creationId="{086FD970-37B7-5E57-107B-15E8666D2E50}"/>
          </ac:picMkLst>
        </pc:picChg>
        <pc:inkChg chg="add">
          <ac:chgData name="#KWOK CHIN YUEN#" userId="f950141c-72dc-40af-bcc3-22354dadadd6" providerId="ADAL" clId="{06C85436-2AA1-4C7C-B8A6-7CA40014A495}" dt="2023-11-18T06:04:18.066" v="372" actId="9405"/>
          <ac:inkMkLst>
            <pc:docMk/>
            <pc:sldMk cId="1670855921" sldId="683"/>
            <ac:inkMk id="10" creationId="{27FDD291-C44C-7828-07EF-606ABF230404}"/>
          </ac:inkMkLst>
        </pc:inkChg>
        <pc:inkChg chg="add del">
          <ac:chgData name="#KWOK CHIN YUEN#" userId="f950141c-72dc-40af-bcc3-22354dadadd6" providerId="ADAL" clId="{06C85436-2AA1-4C7C-B8A6-7CA40014A495}" dt="2023-11-18T06:04:21.682" v="376" actId="9405"/>
          <ac:inkMkLst>
            <pc:docMk/>
            <pc:sldMk cId="1670855921" sldId="683"/>
            <ac:inkMk id="11" creationId="{6E15864F-0F07-907D-19AF-4D67DC62D62A}"/>
          </ac:inkMkLst>
        </pc:inkChg>
        <pc:inkChg chg="add del">
          <ac:chgData name="#KWOK CHIN YUEN#" userId="f950141c-72dc-40af-bcc3-22354dadadd6" providerId="ADAL" clId="{06C85436-2AA1-4C7C-B8A6-7CA40014A495}" dt="2023-11-18T06:04:21.081" v="375" actId="9405"/>
          <ac:inkMkLst>
            <pc:docMk/>
            <pc:sldMk cId="1670855921" sldId="683"/>
            <ac:inkMk id="12" creationId="{0168F189-CB86-A641-3239-707FDFA5CD22}"/>
          </ac:inkMkLst>
        </pc:inkChg>
        <pc:inkChg chg="add del">
          <ac:chgData name="#KWOK CHIN YUEN#" userId="f950141c-72dc-40af-bcc3-22354dadadd6" providerId="ADAL" clId="{06C85436-2AA1-4C7C-B8A6-7CA40014A495}" dt="2023-11-18T07:00:32.035" v="652" actId="478"/>
          <ac:inkMkLst>
            <pc:docMk/>
            <pc:sldMk cId="1670855921" sldId="683"/>
            <ac:inkMk id="13" creationId="{3F337F4E-1D8F-128D-7A01-659B3F602CCB}"/>
          </ac:inkMkLst>
        </pc:inkChg>
        <pc:inkChg chg="mod">
          <ac:chgData name="#KWOK CHIN YUEN#" userId="f950141c-72dc-40af-bcc3-22354dadadd6" providerId="ADAL" clId="{06C85436-2AA1-4C7C-B8A6-7CA40014A495}" dt="2023-11-18T06:06:25.348" v="395"/>
          <ac:inkMkLst>
            <pc:docMk/>
            <pc:sldMk cId="1670855921" sldId="683"/>
            <ac:inkMk id="36" creationId="{F5B5209B-03C1-7600-4953-285A09EEDA2E}"/>
          </ac:inkMkLst>
        </pc:inkChg>
        <pc:inkChg chg="mod">
          <ac:chgData name="#KWOK CHIN YUEN#" userId="f950141c-72dc-40af-bcc3-22354dadadd6" providerId="ADAL" clId="{06C85436-2AA1-4C7C-B8A6-7CA40014A495}" dt="2023-11-18T06:06:25.348" v="395"/>
          <ac:inkMkLst>
            <pc:docMk/>
            <pc:sldMk cId="1670855921" sldId="683"/>
            <ac:inkMk id="37" creationId="{DBEA73BF-BDA8-909B-4347-63E46F2B7A7F}"/>
          </ac:inkMkLst>
        </pc:inkChg>
        <pc:inkChg chg="mod">
          <ac:chgData name="#KWOK CHIN YUEN#" userId="f950141c-72dc-40af-bcc3-22354dadadd6" providerId="ADAL" clId="{06C85436-2AA1-4C7C-B8A6-7CA40014A495}" dt="2023-11-18T06:06:25.348" v="395"/>
          <ac:inkMkLst>
            <pc:docMk/>
            <pc:sldMk cId="1670855921" sldId="683"/>
            <ac:inkMk id="38" creationId="{DA05E280-0689-7C2C-7F50-85C907CDF4AE}"/>
          </ac:inkMkLst>
        </pc:inkChg>
        <pc:cxnChg chg="mod">
          <ac:chgData name="#KWOK CHIN YUEN#" userId="f950141c-72dc-40af-bcc3-22354dadadd6" providerId="ADAL" clId="{06C85436-2AA1-4C7C-B8A6-7CA40014A495}" dt="2023-11-18T06:06:25.348" v="395"/>
          <ac:cxnSpMkLst>
            <pc:docMk/>
            <pc:sldMk cId="1670855921" sldId="683"/>
            <ac:cxnSpMk id="18" creationId="{3773D1E6-AAE6-3B97-0843-AFDBD0335B76}"/>
          </ac:cxnSpMkLst>
        </pc:cxnChg>
        <pc:cxnChg chg="mod">
          <ac:chgData name="#KWOK CHIN YUEN#" userId="f950141c-72dc-40af-bcc3-22354dadadd6" providerId="ADAL" clId="{06C85436-2AA1-4C7C-B8A6-7CA40014A495}" dt="2023-11-18T06:06:25.348" v="395"/>
          <ac:cxnSpMkLst>
            <pc:docMk/>
            <pc:sldMk cId="1670855921" sldId="683"/>
            <ac:cxnSpMk id="21" creationId="{C56BD6AB-3863-FB5B-1D43-94248F18593F}"/>
          </ac:cxnSpMkLst>
        </pc:cxnChg>
        <pc:cxnChg chg="mod">
          <ac:chgData name="#KWOK CHIN YUEN#" userId="f950141c-72dc-40af-bcc3-22354dadadd6" providerId="ADAL" clId="{06C85436-2AA1-4C7C-B8A6-7CA40014A495}" dt="2023-11-18T06:06:25.348" v="395"/>
          <ac:cxnSpMkLst>
            <pc:docMk/>
            <pc:sldMk cId="1670855921" sldId="683"/>
            <ac:cxnSpMk id="24" creationId="{57BE36CA-253B-37FB-6AFB-F23DA548CEFA}"/>
          </ac:cxnSpMkLst>
        </pc:cxnChg>
        <pc:cxnChg chg="mod">
          <ac:chgData name="#KWOK CHIN YUEN#" userId="f950141c-72dc-40af-bcc3-22354dadadd6" providerId="ADAL" clId="{06C85436-2AA1-4C7C-B8A6-7CA40014A495}" dt="2023-11-18T06:06:25.348" v="395"/>
          <ac:cxnSpMkLst>
            <pc:docMk/>
            <pc:sldMk cId="1670855921" sldId="683"/>
            <ac:cxnSpMk id="26" creationId="{CFA89A19-562B-640E-260B-BEE0268F0A41}"/>
          </ac:cxnSpMkLst>
        </pc:cxnChg>
        <pc:cxnChg chg="mod">
          <ac:chgData name="#KWOK CHIN YUEN#" userId="f950141c-72dc-40af-bcc3-22354dadadd6" providerId="ADAL" clId="{06C85436-2AA1-4C7C-B8A6-7CA40014A495}" dt="2023-11-18T06:06:25.348" v="395"/>
          <ac:cxnSpMkLst>
            <pc:docMk/>
            <pc:sldMk cId="1670855921" sldId="683"/>
            <ac:cxnSpMk id="33" creationId="{E2C000AD-81C4-26E6-3767-4254224129EE}"/>
          </ac:cxnSpMkLst>
        </pc:cxnChg>
        <pc:cxnChg chg="mod">
          <ac:chgData name="#KWOK CHIN YUEN#" userId="f950141c-72dc-40af-bcc3-22354dadadd6" providerId="ADAL" clId="{06C85436-2AA1-4C7C-B8A6-7CA40014A495}" dt="2023-11-18T06:06:25.348" v="395"/>
          <ac:cxnSpMkLst>
            <pc:docMk/>
            <pc:sldMk cId="1670855921" sldId="683"/>
            <ac:cxnSpMk id="34" creationId="{EB127E3A-4C12-91E1-CC3A-8209454E8948}"/>
          </ac:cxnSpMkLst>
        </pc:cxnChg>
        <pc:cxnChg chg="add mod">
          <ac:chgData name="#KWOK CHIN YUEN#" userId="f950141c-72dc-40af-bcc3-22354dadadd6" providerId="ADAL" clId="{06C85436-2AA1-4C7C-B8A6-7CA40014A495}" dt="2023-11-18T07:28:59.466" v="870" actId="1076"/>
          <ac:cxnSpMkLst>
            <pc:docMk/>
            <pc:sldMk cId="1670855921" sldId="683"/>
            <ac:cxnSpMk id="40" creationId="{BEE67E47-76C0-5229-93E2-642E48C5AECC}"/>
          </ac:cxnSpMkLst>
        </pc:cxnChg>
        <pc:cxnChg chg="add mod">
          <ac:chgData name="#KWOK CHIN YUEN#" userId="f950141c-72dc-40af-bcc3-22354dadadd6" providerId="ADAL" clId="{06C85436-2AA1-4C7C-B8A6-7CA40014A495}" dt="2023-11-18T07:29:02.900" v="871" actId="1076"/>
          <ac:cxnSpMkLst>
            <pc:docMk/>
            <pc:sldMk cId="1670855921" sldId="683"/>
            <ac:cxnSpMk id="44" creationId="{C53BCA61-64BC-B5DB-83EB-C997C3B71B27}"/>
          </ac:cxnSpMkLst>
        </pc:cxnChg>
      </pc:sldChg>
      <pc:sldChg chg="addSp modSp mod modAnim">
        <pc:chgData name="#KWOK CHIN YUEN#" userId="f950141c-72dc-40af-bcc3-22354dadadd6" providerId="ADAL" clId="{06C85436-2AA1-4C7C-B8A6-7CA40014A495}" dt="2023-11-18T05:39:48.279" v="135" actId="1038"/>
        <pc:sldMkLst>
          <pc:docMk/>
          <pc:sldMk cId="752474627" sldId="685"/>
        </pc:sldMkLst>
        <pc:spChg chg="add mod">
          <ac:chgData name="#KWOK CHIN YUEN#" userId="f950141c-72dc-40af-bcc3-22354dadadd6" providerId="ADAL" clId="{06C85436-2AA1-4C7C-B8A6-7CA40014A495}" dt="2023-11-18T05:35:07.840" v="78" actId="1076"/>
          <ac:spMkLst>
            <pc:docMk/>
            <pc:sldMk cId="752474627" sldId="685"/>
            <ac:spMk id="4" creationId="{87DEF8AE-E2D4-DB57-BEA1-8FC0764A3239}"/>
          </ac:spMkLst>
        </pc:spChg>
        <pc:spChg chg="add mod">
          <ac:chgData name="#KWOK CHIN YUEN#" userId="f950141c-72dc-40af-bcc3-22354dadadd6" providerId="ADAL" clId="{06C85436-2AA1-4C7C-B8A6-7CA40014A495}" dt="2023-11-18T05:36:55.795" v="103" actId="1076"/>
          <ac:spMkLst>
            <pc:docMk/>
            <pc:sldMk cId="752474627" sldId="685"/>
            <ac:spMk id="8" creationId="{C30A6FE6-325B-8FDE-38B8-0AFD6A96540E}"/>
          </ac:spMkLst>
        </pc:spChg>
        <pc:spChg chg="add mod">
          <ac:chgData name="#KWOK CHIN YUEN#" userId="f950141c-72dc-40af-bcc3-22354dadadd6" providerId="ADAL" clId="{06C85436-2AA1-4C7C-B8A6-7CA40014A495}" dt="2023-11-18T05:36:59.604" v="104" actId="1076"/>
          <ac:spMkLst>
            <pc:docMk/>
            <pc:sldMk cId="752474627" sldId="685"/>
            <ac:spMk id="9" creationId="{3184F07E-72D8-7292-11BC-265657C6DD90}"/>
          </ac:spMkLst>
        </pc:spChg>
        <pc:spChg chg="add mod">
          <ac:chgData name="#KWOK CHIN YUEN#" userId="f950141c-72dc-40af-bcc3-22354dadadd6" providerId="ADAL" clId="{06C85436-2AA1-4C7C-B8A6-7CA40014A495}" dt="2023-11-18T05:39:18.002" v="130" actId="13926"/>
          <ac:spMkLst>
            <pc:docMk/>
            <pc:sldMk cId="752474627" sldId="685"/>
            <ac:spMk id="28" creationId="{FCF923C1-6D39-2738-AC1F-047D6A1D1832}"/>
          </ac:spMkLst>
        </pc:spChg>
        <pc:spChg chg="add mod">
          <ac:chgData name="#KWOK CHIN YUEN#" userId="f950141c-72dc-40af-bcc3-22354dadadd6" providerId="ADAL" clId="{06C85436-2AA1-4C7C-B8A6-7CA40014A495}" dt="2023-11-18T05:39:21.250" v="131" actId="13926"/>
          <ac:spMkLst>
            <pc:docMk/>
            <pc:sldMk cId="752474627" sldId="685"/>
            <ac:spMk id="29" creationId="{F754B32A-9051-FC1A-D128-3BB0F81EFBAE}"/>
          </ac:spMkLst>
        </pc:spChg>
        <pc:spChg chg="mod">
          <ac:chgData name="#KWOK CHIN YUEN#" userId="f950141c-72dc-40af-bcc3-22354dadadd6" providerId="ADAL" clId="{06C85436-2AA1-4C7C-B8A6-7CA40014A495}" dt="2023-11-18T05:36:29.002" v="95" actId="1076"/>
          <ac:spMkLst>
            <pc:docMk/>
            <pc:sldMk cId="752474627" sldId="685"/>
            <ac:spMk id="36" creationId="{4019A0D6-56C1-03DA-AEBC-FC32484329DA}"/>
          </ac:spMkLst>
        </pc:spChg>
        <pc:grpChg chg="mod">
          <ac:chgData name="#KWOK CHIN YUEN#" userId="f950141c-72dc-40af-bcc3-22354dadadd6" providerId="ADAL" clId="{06C85436-2AA1-4C7C-B8A6-7CA40014A495}" dt="2023-11-18T05:39:48.279" v="135" actId="1038"/>
          <ac:grpSpMkLst>
            <pc:docMk/>
            <pc:sldMk cId="752474627" sldId="685"/>
            <ac:grpSpMk id="41" creationId="{CD457430-0920-0CB8-DE2A-3542BBD5DBBB}"/>
          </ac:grpSpMkLst>
        </pc:grpChg>
        <pc:cxnChg chg="add mod">
          <ac:chgData name="#KWOK CHIN YUEN#" userId="f950141c-72dc-40af-bcc3-22354dadadd6" providerId="ADAL" clId="{06C85436-2AA1-4C7C-B8A6-7CA40014A495}" dt="2023-11-18T05:37:47.513" v="114" actId="1076"/>
          <ac:cxnSpMkLst>
            <pc:docMk/>
            <pc:sldMk cId="752474627" sldId="685"/>
            <ac:cxnSpMk id="12" creationId="{A1178996-0DD0-1B68-FAAA-20411F74F91A}"/>
          </ac:cxnSpMkLst>
        </pc:cxnChg>
        <pc:cxnChg chg="add mod">
          <ac:chgData name="#KWOK CHIN YUEN#" userId="f950141c-72dc-40af-bcc3-22354dadadd6" providerId="ADAL" clId="{06C85436-2AA1-4C7C-B8A6-7CA40014A495}" dt="2023-11-18T05:38:02.673" v="120" actId="1076"/>
          <ac:cxnSpMkLst>
            <pc:docMk/>
            <pc:sldMk cId="752474627" sldId="685"/>
            <ac:cxnSpMk id="14" creationId="{87C22882-2135-ED3A-E474-8C0046B5CBBE}"/>
          </ac:cxnSpMkLst>
        </pc:cxnChg>
        <pc:cxnChg chg="add mod">
          <ac:chgData name="#KWOK CHIN YUEN#" userId="f950141c-72dc-40af-bcc3-22354dadadd6" providerId="ADAL" clId="{06C85436-2AA1-4C7C-B8A6-7CA40014A495}" dt="2023-11-18T05:37:58.499" v="119" actId="1076"/>
          <ac:cxnSpMkLst>
            <pc:docMk/>
            <pc:sldMk cId="752474627" sldId="685"/>
            <ac:cxnSpMk id="18" creationId="{AF0556A5-4EBD-9988-3662-09980360D5CD}"/>
          </ac:cxnSpMkLst>
        </pc:cxnChg>
      </pc:sldChg>
      <pc:sldChg chg="addSp add mod modShow">
        <pc:chgData name="#KWOK CHIN YUEN#" userId="f950141c-72dc-40af-bcc3-22354dadadd6" providerId="ADAL" clId="{06C85436-2AA1-4C7C-B8A6-7CA40014A495}" dt="2023-11-18T05:50:21.249" v="332" actId="9405"/>
        <pc:sldMkLst>
          <pc:docMk/>
          <pc:sldMk cId="1504031588" sldId="686"/>
        </pc:sldMkLst>
        <pc:inkChg chg="add">
          <ac:chgData name="#KWOK CHIN YUEN#" userId="f950141c-72dc-40af-bcc3-22354dadadd6" providerId="ADAL" clId="{06C85436-2AA1-4C7C-B8A6-7CA40014A495}" dt="2023-11-18T05:50:21.249" v="332" actId="9405"/>
          <ac:inkMkLst>
            <pc:docMk/>
            <pc:sldMk cId="1504031588" sldId="686"/>
            <ac:inkMk id="2" creationId="{55D367FA-2CDF-E397-E5BE-E2D66BB4F906}"/>
          </ac:inkMkLst>
        </pc:inkChg>
      </pc:sldChg>
      <pc:sldChg chg="add mod modShow">
        <pc:chgData name="#KWOK CHIN YUEN#" userId="f950141c-72dc-40af-bcc3-22354dadadd6" providerId="ADAL" clId="{06C85436-2AA1-4C7C-B8A6-7CA40014A495}" dt="2023-11-18T05:43:23.068" v="137" actId="729"/>
        <pc:sldMkLst>
          <pc:docMk/>
          <pc:sldMk cId="1751394534" sldId="687"/>
        </pc:sldMkLst>
      </pc:sldChg>
      <pc:sldChg chg="add mod modShow">
        <pc:chgData name="#KWOK CHIN YUEN#" userId="f950141c-72dc-40af-bcc3-22354dadadd6" providerId="ADAL" clId="{06C85436-2AA1-4C7C-B8A6-7CA40014A495}" dt="2023-11-18T05:43:23.068" v="137" actId="729"/>
        <pc:sldMkLst>
          <pc:docMk/>
          <pc:sldMk cId="3737085000" sldId="688"/>
        </pc:sldMkLst>
      </pc:sldChg>
      <pc:sldChg chg="addSp delSp modSp add mod">
        <pc:chgData name="#KWOK CHIN YUEN#" userId="f950141c-72dc-40af-bcc3-22354dadadd6" providerId="ADAL" clId="{06C85436-2AA1-4C7C-B8A6-7CA40014A495}" dt="2023-11-18T08:45:11.343" v="2210" actId="208"/>
        <pc:sldMkLst>
          <pc:docMk/>
          <pc:sldMk cId="2294255767" sldId="689"/>
        </pc:sldMkLst>
        <pc:spChg chg="mod">
          <ac:chgData name="#KWOK CHIN YUEN#" userId="f950141c-72dc-40af-bcc3-22354dadadd6" providerId="ADAL" clId="{06C85436-2AA1-4C7C-B8A6-7CA40014A495}" dt="2023-11-18T08:41:29.023" v="2167" actId="113"/>
          <ac:spMkLst>
            <pc:docMk/>
            <pc:sldMk cId="2294255767" sldId="689"/>
            <ac:spMk id="7" creationId="{34161F6C-D672-16CB-E45B-AD4E94FB25DA}"/>
          </ac:spMkLst>
        </pc:spChg>
        <pc:spChg chg="mod">
          <ac:chgData name="#KWOK CHIN YUEN#" userId="f950141c-72dc-40af-bcc3-22354dadadd6" providerId="ADAL" clId="{06C85436-2AA1-4C7C-B8A6-7CA40014A495}" dt="2023-11-18T07:29:28.698" v="873" actId="1076"/>
          <ac:spMkLst>
            <pc:docMk/>
            <pc:sldMk cId="2294255767" sldId="689"/>
            <ac:spMk id="8" creationId="{E2F910B2-6D4B-D24F-9581-93DDAAD57202}"/>
          </ac:spMkLst>
        </pc:spChg>
        <pc:spChg chg="mod">
          <ac:chgData name="#KWOK CHIN YUEN#" userId="f950141c-72dc-40af-bcc3-22354dadadd6" providerId="ADAL" clId="{06C85436-2AA1-4C7C-B8A6-7CA40014A495}" dt="2023-11-18T07:01:39.747" v="659" actId="20577"/>
          <ac:spMkLst>
            <pc:docMk/>
            <pc:sldMk cId="2294255767" sldId="689"/>
            <ac:spMk id="16" creationId="{EEDE7158-53F2-F664-7ADD-5F4BF5964E97}"/>
          </ac:spMkLst>
        </pc:spChg>
        <pc:spChg chg="mod">
          <ac:chgData name="#KWOK CHIN YUEN#" userId="f950141c-72dc-40af-bcc3-22354dadadd6" providerId="ADAL" clId="{06C85436-2AA1-4C7C-B8A6-7CA40014A495}" dt="2023-11-18T07:01:54.864" v="687" actId="20577"/>
          <ac:spMkLst>
            <pc:docMk/>
            <pc:sldMk cId="2294255767" sldId="689"/>
            <ac:spMk id="20" creationId="{8FD2D447-3C7E-4F2C-718B-FEB3B9F11739}"/>
          </ac:spMkLst>
        </pc:spChg>
        <pc:spChg chg="mod">
          <ac:chgData name="#KWOK CHIN YUEN#" userId="f950141c-72dc-40af-bcc3-22354dadadd6" providerId="ADAL" clId="{06C85436-2AA1-4C7C-B8A6-7CA40014A495}" dt="2023-11-18T07:02:35.319" v="720" actId="207"/>
          <ac:spMkLst>
            <pc:docMk/>
            <pc:sldMk cId="2294255767" sldId="689"/>
            <ac:spMk id="23" creationId="{EF98EED4-2354-6218-6AB0-1D67ABA0ECF7}"/>
          </ac:spMkLst>
        </pc:spChg>
        <pc:spChg chg="mod">
          <ac:chgData name="#KWOK CHIN YUEN#" userId="f950141c-72dc-40af-bcc3-22354dadadd6" providerId="ADAL" clId="{06C85436-2AA1-4C7C-B8A6-7CA40014A495}" dt="2023-11-18T08:03:26.659" v="1542" actId="20577"/>
          <ac:spMkLst>
            <pc:docMk/>
            <pc:sldMk cId="2294255767" sldId="689"/>
            <ac:spMk id="27" creationId="{F54736E1-F5A1-5F46-6B0A-BA5132A7AC61}"/>
          </ac:spMkLst>
        </pc:spChg>
        <pc:spChg chg="del mod">
          <ac:chgData name="#KWOK CHIN YUEN#" userId="f950141c-72dc-40af-bcc3-22354dadadd6" providerId="ADAL" clId="{06C85436-2AA1-4C7C-B8A6-7CA40014A495}" dt="2023-11-18T07:57:59.859" v="1339" actId="478"/>
          <ac:spMkLst>
            <pc:docMk/>
            <pc:sldMk cId="2294255767" sldId="689"/>
            <ac:spMk id="30" creationId="{8BA4E484-49CA-E8F8-594F-808ABCA6FB67}"/>
          </ac:spMkLst>
        </pc:spChg>
        <pc:spChg chg="mod">
          <ac:chgData name="#KWOK CHIN YUEN#" userId="f950141c-72dc-40af-bcc3-22354dadadd6" providerId="ADAL" clId="{06C85436-2AA1-4C7C-B8A6-7CA40014A495}" dt="2023-11-18T07:01:49.381" v="673" actId="20577"/>
          <ac:spMkLst>
            <pc:docMk/>
            <pc:sldMk cId="2294255767" sldId="689"/>
            <ac:spMk id="32" creationId="{A0F1E565-347D-7928-0D1C-CFAB231DB8EB}"/>
          </ac:spMkLst>
        </pc:spChg>
        <pc:spChg chg="mod">
          <ac:chgData name="#KWOK CHIN YUEN#" userId="f950141c-72dc-40af-bcc3-22354dadadd6" providerId="ADAL" clId="{06C85436-2AA1-4C7C-B8A6-7CA40014A495}" dt="2023-11-18T07:29:36.849" v="875" actId="1076"/>
          <ac:spMkLst>
            <pc:docMk/>
            <pc:sldMk cId="2294255767" sldId="689"/>
            <ac:spMk id="41" creationId="{F0E5BE64-1B97-798A-4CED-C31CC53FD6E2}"/>
          </ac:spMkLst>
        </pc:spChg>
        <pc:spChg chg="mod">
          <ac:chgData name="#KWOK CHIN YUEN#" userId="f950141c-72dc-40af-bcc3-22354dadadd6" providerId="ADAL" clId="{06C85436-2AA1-4C7C-B8A6-7CA40014A495}" dt="2023-11-18T07:29:47.199" v="877" actId="1076"/>
          <ac:spMkLst>
            <pc:docMk/>
            <pc:sldMk cId="2294255767" sldId="689"/>
            <ac:spMk id="45" creationId="{B934ECAC-D30B-CFCF-0550-9B40DACBAEA3}"/>
          </ac:spMkLst>
        </pc:spChg>
        <pc:spChg chg="mod ord">
          <ac:chgData name="#KWOK CHIN YUEN#" userId="f950141c-72dc-40af-bcc3-22354dadadd6" providerId="ADAL" clId="{06C85436-2AA1-4C7C-B8A6-7CA40014A495}" dt="2023-11-18T08:45:11.343" v="2210" actId="208"/>
          <ac:spMkLst>
            <pc:docMk/>
            <pc:sldMk cId="2294255767" sldId="689"/>
            <ac:spMk id="46" creationId="{17739424-FA10-6785-889F-9BA2E585BCC7}"/>
          </ac:spMkLst>
        </pc:spChg>
        <pc:spChg chg="del mod">
          <ac:chgData name="#KWOK CHIN YUEN#" userId="f950141c-72dc-40af-bcc3-22354dadadd6" providerId="ADAL" clId="{06C85436-2AA1-4C7C-B8A6-7CA40014A495}" dt="2023-11-18T07:58:01.065" v="1340" actId="478"/>
          <ac:spMkLst>
            <pc:docMk/>
            <pc:sldMk cId="2294255767" sldId="689"/>
            <ac:spMk id="47" creationId="{97A79D21-72DB-E5ED-E80A-2F6922E706BD}"/>
          </ac:spMkLst>
        </pc:spChg>
        <pc:grpChg chg="mod">
          <ac:chgData name="#KWOK CHIN YUEN#" userId="f950141c-72dc-40af-bcc3-22354dadadd6" providerId="ADAL" clId="{06C85436-2AA1-4C7C-B8A6-7CA40014A495}" dt="2023-11-18T07:29:36.849" v="875" actId="1076"/>
          <ac:grpSpMkLst>
            <pc:docMk/>
            <pc:sldMk cId="2294255767" sldId="689"/>
            <ac:grpSpMk id="14" creationId="{CB39D780-A0F1-AABE-6EC0-AF5CA97BA982}"/>
          </ac:grpSpMkLst>
        </pc:grpChg>
        <pc:graphicFrameChg chg="add del mod">
          <ac:chgData name="#KWOK CHIN YUEN#" userId="f950141c-72dc-40af-bcc3-22354dadadd6" providerId="ADAL" clId="{06C85436-2AA1-4C7C-B8A6-7CA40014A495}" dt="2023-11-18T07:21:55.607" v="805" actId="478"/>
          <ac:graphicFrameMkLst>
            <pc:docMk/>
            <pc:sldMk cId="2294255767" sldId="689"/>
            <ac:graphicFrameMk id="3" creationId="{43C2E4E9-64E2-6181-D496-1D79E5B96CD3}"/>
          </ac:graphicFrameMkLst>
        </pc:graphicFrameChg>
        <pc:graphicFrameChg chg="del">
          <ac:chgData name="#KWOK CHIN YUEN#" userId="f950141c-72dc-40af-bcc3-22354dadadd6" providerId="ADAL" clId="{06C85436-2AA1-4C7C-B8A6-7CA40014A495}" dt="2023-11-18T07:19:13.209" v="786" actId="478"/>
          <ac:graphicFrameMkLst>
            <pc:docMk/>
            <pc:sldMk cId="2294255767" sldId="689"/>
            <ac:graphicFrameMk id="9" creationId="{807E443B-8588-BD6A-E7EF-179EDCD18BDD}"/>
          </ac:graphicFrameMkLst>
        </pc:graphicFrameChg>
        <pc:graphicFrameChg chg="add mod">
          <ac:chgData name="#KWOK CHIN YUEN#" userId="f950141c-72dc-40af-bcc3-22354dadadd6" providerId="ADAL" clId="{06C85436-2AA1-4C7C-B8A6-7CA40014A495}" dt="2023-11-18T07:29:47.199" v="877" actId="1076"/>
          <ac:graphicFrameMkLst>
            <pc:docMk/>
            <pc:sldMk cId="2294255767" sldId="689"/>
            <ac:graphicFrameMk id="11" creationId="{9A443117-36DA-0BB4-81FD-F9E0E34C6CC1}"/>
          </ac:graphicFrameMkLst>
        </pc:graphicFrameChg>
        <pc:picChg chg="add del mod">
          <ac:chgData name="#KWOK CHIN YUEN#" userId="f950141c-72dc-40af-bcc3-22354dadadd6" providerId="ADAL" clId="{06C85436-2AA1-4C7C-B8A6-7CA40014A495}" dt="2023-11-18T07:27:36.217" v="863" actId="478"/>
          <ac:picMkLst>
            <pc:docMk/>
            <pc:sldMk cId="2294255767" sldId="689"/>
            <ac:picMk id="2" creationId="{56E792DB-8C9B-079F-FAF4-46C8FA1D468E}"/>
          </ac:picMkLst>
        </pc:picChg>
        <pc:picChg chg="add del mod">
          <ac:chgData name="#KWOK CHIN YUEN#" userId="f950141c-72dc-40af-bcc3-22354dadadd6" providerId="ADAL" clId="{06C85436-2AA1-4C7C-B8A6-7CA40014A495}" dt="2023-11-18T07:58:28.798" v="1344" actId="478"/>
          <ac:picMkLst>
            <pc:docMk/>
            <pc:sldMk cId="2294255767" sldId="689"/>
            <ac:picMk id="43" creationId="{393A1DE8-1BFE-516F-3877-A17716172896}"/>
          </ac:picMkLst>
        </pc:picChg>
        <pc:picChg chg="add mod">
          <ac:chgData name="#KWOK CHIN YUEN#" userId="f950141c-72dc-40af-bcc3-22354dadadd6" providerId="ADAL" clId="{06C85436-2AA1-4C7C-B8A6-7CA40014A495}" dt="2023-11-18T07:59:07.180" v="1348" actId="1076"/>
          <ac:picMkLst>
            <pc:docMk/>
            <pc:sldMk cId="2294255767" sldId="689"/>
            <ac:picMk id="49" creationId="{5715A573-7F1B-2087-0A80-F48D7314329A}"/>
          </ac:picMkLst>
        </pc:picChg>
        <pc:inkChg chg="mod">
          <ac:chgData name="#KWOK CHIN YUEN#" userId="f950141c-72dc-40af-bcc3-22354dadadd6" providerId="ADAL" clId="{06C85436-2AA1-4C7C-B8A6-7CA40014A495}" dt="2023-11-18T07:29:36.849" v="875" actId="1076"/>
          <ac:inkMkLst>
            <pc:docMk/>
            <pc:sldMk cId="2294255767" sldId="689"/>
            <ac:inkMk id="13" creationId="{3F337F4E-1D8F-128D-7A01-659B3F602CCB}"/>
          </ac:inkMkLst>
        </pc:inkChg>
        <pc:cxnChg chg="mod">
          <ac:chgData name="#KWOK CHIN YUEN#" userId="f950141c-72dc-40af-bcc3-22354dadadd6" providerId="ADAL" clId="{06C85436-2AA1-4C7C-B8A6-7CA40014A495}" dt="2023-11-18T07:29:36.849" v="875" actId="1076"/>
          <ac:cxnSpMkLst>
            <pc:docMk/>
            <pc:sldMk cId="2294255767" sldId="689"/>
            <ac:cxnSpMk id="40" creationId="{BEE67E47-76C0-5229-93E2-642E48C5AECC}"/>
          </ac:cxnSpMkLst>
        </pc:cxnChg>
        <pc:cxnChg chg="mod">
          <ac:chgData name="#KWOK CHIN YUEN#" userId="f950141c-72dc-40af-bcc3-22354dadadd6" providerId="ADAL" clId="{06C85436-2AA1-4C7C-B8A6-7CA40014A495}" dt="2023-11-18T07:29:39.698" v="876" actId="1076"/>
          <ac:cxnSpMkLst>
            <pc:docMk/>
            <pc:sldMk cId="2294255767" sldId="689"/>
            <ac:cxnSpMk id="44" creationId="{C53BCA61-64BC-B5DB-83EB-C997C3B71B27}"/>
          </ac:cxnSpMkLst>
        </pc:cxnChg>
      </pc:sldChg>
      <pc:sldChg chg="addSp delSp modSp add mod modAnim">
        <pc:chgData name="#KWOK CHIN YUEN#" userId="f950141c-72dc-40af-bcc3-22354dadadd6" providerId="ADAL" clId="{06C85436-2AA1-4C7C-B8A6-7CA40014A495}" dt="2023-11-18T09:15:35.559" v="2829" actId="20577"/>
        <pc:sldMkLst>
          <pc:docMk/>
          <pc:sldMk cId="37380298" sldId="690"/>
        </pc:sldMkLst>
        <pc:spChg chg="mod">
          <ac:chgData name="#KWOK CHIN YUEN#" userId="f950141c-72dc-40af-bcc3-22354dadadd6" providerId="ADAL" clId="{06C85436-2AA1-4C7C-B8A6-7CA40014A495}" dt="2023-11-18T09:15:35.559" v="2829" actId="20577"/>
          <ac:spMkLst>
            <pc:docMk/>
            <pc:sldMk cId="37380298" sldId="690"/>
            <ac:spMk id="2" creationId="{00000000-0000-0000-0000-000000000000}"/>
          </ac:spMkLst>
        </pc:spChg>
        <pc:spChg chg="mod">
          <ac:chgData name="#KWOK CHIN YUEN#" userId="f950141c-72dc-40af-bcc3-22354dadadd6" providerId="ADAL" clId="{06C85436-2AA1-4C7C-B8A6-7CA40014A495}" dt="2023-11-18T08:22:28.503" v="2037" actId="1076"/>
          <ac:spMkLst>
            <pc:docMk/>
            <pc:sldMk cId="37380298" sldId="690"/>
            <ac:spMk id="3" creationId="{00000000-0000-0000-0000-000000000000}"/>
          </ac:spMkLst>
        </pc:spChg>
        <pc:spChg chg="add mod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4" creationId="{95596004-2801-1365-2CF3-6BD4B5A853CA}"/>
          </ac:spMkLst>
        </pc:spChg>
        <pc:spChg chg="add mod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9" creationId="{917F7B68-7940-C957-8601-E16473F707DA}"/>
          </ac:spMkLst>
        </pc:spChg>
        <pc:spChg chg="add mod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10" creationId="{8F8A1530-47D7-F21F-2E49-0980E1A2D0FE}"/>
          </ac:spMkLst>
        </pc:spChg>
        <pc:spChg chg="mod">
          <ac:chgData name="#KWOK CHIN YUEN#" userId="f950141c-72dc-40af-bcc3-22354dadadd6" providerId="ADAL" clId="{06C85436-2AA1-4C7C-B8A6-7CA40014A495}" dt="2023-11-18T07:34:38.050" v="886" actId="20577"/>
          <ac:spMkLst>
            <pc:docMk/>
            <pc:sldMk cId="37380298" sldId="690"/>
            <ac:spMk id="20" creationId="{34D60D34-CA55-3C49-93C2-E830A9164C63}"/>
          </ac:spMkLst>
        </pc:spChg>
        <pc:spChg chg="add mod ord">
          <ac:chgData name="#KWOK CHIN YUEN#" userId="f950141c-72dc-40af-bcc3-22354dadadd6" providerId="ADAL" clId="{06C85436-2AA1-4C7C-B8A6-7CA40014A495}" dt="2023-11-18T08:17:52.958" v="1875" actId="164"/>
          <ac:spMkLst>
            <pc:docMk/>
            <pc:sldMk cId="37380298" sldId="690"/>
            <ac:spMk id="22" creationId="{3AE8CCEE-8864-5FB5-97C3-801BA5AC65D9}"/>
          </ac:spMkLst>
        </pc:spChg>
        <pc:spChg chg="add mod ord">
          <ac:chgData name="#KWOK CHIN YUEN#" userId="f950141c-72dc-40af-bcc3-22354dadadd6" providerId="ADAL" clId="{06C85436-2AA1-4C7C-B8A6-7CA40014A495}" dt="2023-11-18T08:17:48.743" v="1874" actId="164"/>
          <ac:spMkLst>
            <pc:docMk/>
            <pc:sldMk cId="37380298" sldId="690"/>
            <ac:spMk id="23" creationId="{7AA541D9-AD36-141F-94F5-DF837B27F072}"/>
          </ac:spMkLst>
        </pc:spChg>
        <pc:spChg chg="add mod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28" creationId="{06C0C49B-E438-03E2-3F69-5A28FF2F0FE4}"/>
          </ac:spMkLst>
        </pc:spChg>
        <pc:spChg chg="add mod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39" creationId="{EA4D884C-0777-8173-D3DD-BA2F72CE9980}"/>
          </ac:spMkLst>
        </pc:spChg>
        <pc:spChg chg="add mod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41" creationId="{88BB9D4D-FD82-37A5-1985-455FB4ACEB6B}"/>
          </ac:spMkLst>
        </pc:spChg>
        <pc:spChg chg="mod topLvl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43" creationId="{D15C15E1-7092-8B62-BDD9-1DE95EF4DCF7}"/>
          </ac:spMkLst>
        </pc:spChg>
        <pc:spChg chg="add mod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47" creationId="{28AD32FB-0B1F-910D-647C-9703619E064C}"/>
          </ac:spMkLst>
        </pc:spChg>
        <pc:spChg chg="add mod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48" creationId="{442BF187-90DE-5CF7-989A-6A50ABD5D32F}"/>
          </ac:spMkLst>
        </pc:spChg>
        <pc:spChg chg="mod">
          <ac:chgData name="#KWOK CHIN YUEN#" userId="f950141c-72dc-40af-bcc3-22354dadadd6" providerId="ADAL" clId="{06C85436-2AA1-4C7C-B8A6-7CA40014A495}" dt="2023-11-18T08:21:43.124" v="2029"/>
          <ac:spMkLst>
            <pc:docMk/>
            <pc:sldMk cId="37380298" sldId="690"/>
            <ac:spMk id="58" creationId="{64E91BF5-BC72-13E0-2129-DD37B763D6B9}"/>
          </ac:spMkLst>
        </pc:spChg>
        <pc:spChg chg="mod">
          <ac:chgData name="#KWOK CHIN YUEN#" userId="f950141c-72dc-40af-bcc3-22354dadadd6" providerId="ADAL" clId="{06C85436-2AA1-4C7C-B8A6-7CA40014A495}" dt="2023-11-18T08:23:22.006" v="2044"/>
          <ac:spMkLst>
            <pc:docMk/>
            <pc:sldMk cId="37380298" sldId="690"/>
            <ac:spMk id="63" creationId="{5C65C2E5-F0C2-28C4-D190-2613570AC129}"/>
          </ac:spMkLst>
        </pc:spChg>
        <pc:spChg chg="mod">
          <ac:chgData name="#KWOK CHIN YUEN#" userId="f950141c-72dc-40af-bcc3-22354dadadd6" providerId="ADAL" clId="{06C85436-2AA1-4C7C-B8A6-7CA40014A495}" dt="2023-11-18T08:23:38.436" v="2050"/>
          <ac:spMkLst>
            <pc:docMk/>
            <pc:sldMk cId="37380298" sldId="690"/>
            <ac:spMk id="67" creationId="{A7D7A3E8-F08F-09F8-A493-C2CF02488E52}"/>
          </ac:spMkLst>
        </pc:spChg>
        <pc:spChg chg="add mod">
          <ac:chgData name="#KWOK CHIN YUEN#" userId="f950141c-72dc-40af-bcc3-22354dadadd6" providerId="ADAL" clId="{06C85436-2AA1-4C7C-B8A6-7CA40014A495}" dt="2023-11-18T08:39:54.761" v="2151" actId="1076"/>
          <ac:spMkLst>
            <pc:docMk/>
            <pc:sldMk cId="37380298" sldId="690"/>
            <ac:spMk id="74" creationId="{07CB2C34-14A8-5C9A-35D3-DF67E203F5CE}"/>
          </ac:spMkLst>
        </pc:spChg>
        <pc:spChg chg="add del mod">
          <ac:chgData name="#KWOK CHIN YUEN#" userId="f950141c-72dc-40af-bcc3-22354dadadd6" providerId="ADAL" clId="{06C85436-2AA1-4C7C-B8A6-7CA40014A495}" dt="2023-11-18T08:39:21.172" v="2149" actId="478"/>
          <ac:spMkLst>
            <pc:docMk/>
            <pc:sldMk cId="37380298" sldId="690"/>
            <ac:spMk id="79" creationId="{C6A8F278-70D4-E4C4-74D4-C864437EE865}"/>
          </ac:spMkLst>
        </pc:spChg>
        <pc:spChg chg="del">
          <ac:chgData name="#KWOK CHIN YUEN#" userId="f950141c-72dc-40af-bcc3-22354dadadd6" providerId="ADAL" clId="{06C85436-2AA1-4C7C-B8A6-7CA40014A495}" dt="2023-11-18T07:34:30.142" v="882" actId="478"/>
          <ac:spMkLst>
            <pc:docMk/>
            <pc:sldMk cId="37380298" sldId="690"/>
            <ac:spMk id="143" creationId="{F9F2CE58-E9AE-232C-2E58-638CD0A482B3}"/>
          </ac:spMkLst>
        </pc:spChg>
        <pc:spChg chg="del">
          <ac:chgData name="#KWOK CHIN YUEN#" userId="f950141c-72dc-40af-bcc3-22354dadadd6" providerId="ADAL" clId="{06C85436-2AA1-4C7C-B8A6-7CA40014A495}" dt="2023-11-18T07:34:30.142" v="882" actId="478"/>
          <ac:spMkLst>
            <pc:docMk/>
            <pc:sldMk cId="37380298" sldId="690"/>
            <ac:spMk id="144" creationId="{46DD5836-537F-14B0-7603-7373D05D66B2}"/>
          </ac:spMkLst>
        </pc:spChg>
        <pc:spChg chg="del">
          <ac:chgData name="#KWOK CHIN YUEN#" userId="f950141c-72dc-40af-bcc3-22354dadadd6" providerId="ADAL" clId="{06C85436-2AA1-4C7C-B8A6-7CA40014A495}" dt="2023-11-18T07:34:30.142" v="882" actId="478"/>
          <ac:spMkLst>
            <pc:docMk/>
            <pc:sldMk cId="37380298" sldId="690"/>
            <ac:spMk id="196" creationId="{91972FE5-E41F-31C1-2351-983E963773D7}"/>
          </ac:spMkLst>
        </pc:spChg>
        <pc:spChg chg="del">
          <ac:chgData name="#KWOK CHIN YUEN#" userId="f950141c-72dc-40af-bcc3-22354dadadd6" providerId="ADAL" clId="{06C85436-2AA1-4C7C-B8A6-7CA40014A495}" dt="2023-11-18T07:34:30.142" v="882" actId="478"/>
          <ac:spMkLst>
            <pc:docMk/>
            <pc:sldMk cId="37380298" sldId="690"/>
            <ac:spMk id="197" creationId="{77F78D77-1340-45FA-BA12-1767FA8E9B15}"/>
          </ac:spMkLst>
        </pc:spChg>
        <pc:spChg chg="del">
          <ac:chgData name="#KWOK CHIN YUEN#" userId="f950141c-72dc-40af-bcc3-22354dadadd6" providerId="ADAL" clId="{06C85436-2AA1-4C7C-B8A6-7CA40014A495}" dt="2023-11-18T07:34:30.142" v="882" actId="478"/>
          <ac:spMkLst>
            <pc:docMk/>
            <pc:sldMk cId="37380298" sldId="690"/>
            <ac:spMk id="198" creationId="{3A3C4F7A-3E51-CF56-E136-F5EF9F26788A}"/>
          </ac:spMkLst>
        </pc:spChg>
        <pc:spChg chg="del">
          <ac:chgData name="#KWOK CHIN YUEN#" userId="f950141c-72dc-40af-bcc3-22354dadadd6" providerId="ADAL" clId="{06C85436-2AA1-4C7C-B8A6-7CA40014A495}" dt="2023-11-18T07:34:30.142" v="882" actId="478"/>
          <ac:spMkLst>
            <pc:docMk/>
            <pc:sldMk cId="37380298" sldId="690"/>
            <ac:spMk id="199" creationId="{7D39672B-EA5E-633B-FCBC-80FC4D13CC3A}"/>
          </ac:spMkLst>
        </pc:spChg>
        <pc:spChg chg="del">
          <ac:chgData name="#KWOK CHIN YUEN#" userId="f950141c-72dc-40af-bcc3-22354dadadd6" providerId="ADAL" clId="{06C85436-2AA1-4C7C-B8A6-7CA40014A495}" dt="2023-11-18T07:34:30.142" v="882" actId="478"/>
          <ac:spMkLst>
            <pc:docMk/>
            <pc:sldMk cId="37380298" sldId="690"/>
            <ac:spMk id="201" creationId="{E7ACD97B-89D8-4390-C54C-7BC319F00101}"/>
          </ac:spMkLst>
        </pc:spChg>
        <pc:spChg chg="del mod">
          <ac:chgData name="#KWOK CHIN YUEN#" userId="f950141c-72dc-40af-bcc3-22354dadadd6" providerId="ADAL" clId="{06C85436-2AA1-4C7C-B8A6-7CA40014A495}" dt="2023-11-18T07:34:27.742" v="881" actId="478"/>
          <ac:spMkLst>
            <pc:docMk/>
            <pc:sldMk cId="37380298" sldId="690"/>
            <ac:spMk id="202" creationId="{372F2BB2-8A16-B2CD-B225-3A32C1125EED}"/>
          </ac:spMkLst>
        </pc:spChg>
        <pc:grpChg chg="add mod">
          <ac:chgData name="#KWOK CHIN YUEN#" userId="f950141c-72dc-40af-bcc3-22354dadadd6" providerId="ADAL" clId="{06C85436-2AA1-4C7C-B8A6-7CA40014A495}" dt="2023-11-18T08:39:54.761" v="2151" actId="1076"/>
          <ac:grpSpMkLst>
            <pc:docMk/>
            <pc:sldMk cId="37380298" sldId="690"/>
            <ac:grpSpMk id="26" creationId="{F3405697-37E5-7CDC-7DD0-EFBD9B3A1DFE}"/>
          </ac:grpSpMkLst>
        </pc:grpChg>
        <pc:grpChg chg="add mod">
          <ac:chgData name="#KWOK CHIN YUEN#" userId="f950141c-72dc-40af-bcc3-22354dadadd6" providerId="ADAL" clId="{06C85436-2AA1-4C7C-B8A6-7CA40014A495}" dt="2023-11-18T08:39:54.761" v="2151" actId="1076"/>
          <ac:grpSpMkLst>
            <pc:docMk/>
            <pc:sldMk cId="37380298" sldId="690"/>
            <ac:grpSpMk id="27" creationId="{93B0AA5E-A2E6-9BE7-14D3-517D0733FA43}"/>
          </ac:grpSpMkLst>
        </pc:grpChg>
        <pc:grpChg chg="add del mod">
          <ac:chgData name="#KWOK CHIN YUEN#" userId="f950141c-72dc-40af-bcc3-22354dadadd6" providerId="ADAL" clId="{06C85436-2AA1-4C7C-B8A6-7CA40014A495}" dt="2023-11-18T08:23:52.684" v="2054" actId="478"/>
          <ac:grpSpMkLst>
            <pc:docMk/>
            <pc:sldMk cId="37380298" sldId="690"/>
            <ac:grpSpMk id="42" creationId="{373AC4F7-99AA-ACE6-B073-46AF64C95E50}"/>
          </ac:grpSpMkLst>
        </pc:grpChg>
        <pc:grpChg chg="add mod">
          <ac:chgData name="#KWOK CHIN YUEN#" userId="f950141c-72dc-40af-bcc3-22354dadadd6" providerId="ADAL" clId="{06C85436-2AA1-4C7C-B8A6-7CA40014A495}" dt="2023-11-18T08:39:54.761" v="2151" actId="1076"/>
          <ac:grpSpMkLst>
            <pc:docMk/>
            <pc:sldMk cId="37380298" sldId="690"/>
            <ac:grpSpMk id="53" creationId="{7D00F755-4B7F-E047-E902-6447FEE3DEB9}"/>
          </ac:grpSpMkLst>
        </pc:grpChg>
        <pc:grpChg chg="add del mod">
          <ac:chgData name="#KWOK CHIN YUEN#" userId="f950141c-72dc-40af-bcc3-22354dadadd6" providerId="ADAL" clId="{06C85436-2AA1-4C7C-B8A6-7CA40014A495}" dt="2023-11-18T08:23:26.687" v="2047"/>
          <ac:grpSpMkLst>
            <pc:docMk/>
            <pc:sldMk cId="37380298" sldId="690"/>
            <ac:grpSpMk id="62" creationId="{C906C44D-7476-F346-148A-4325C975077C}"/>
          </ac:grpSpMkLst>
        </pc:grpChg>
        <pc:grpChg chg="add mod">
          <ac:chgData name="#KWOK CHIN YUEN#" userId="f950141c-72dc-40af-bcc3-22354dadadd6" providerId="ADAL" clId="{06C85436-2AA1-4C7C-B8A6-7CA40014A495}" dt="2023-11-18T08:39:54.761" v="2151" actId="1076"/>
          <ac:grpSpMkLst>
            <pc:docMk/>
            <pc:sldMk cId="37380298" sldId="690"/>
            <ac:grpSpMk id="65" creationId="{9ABCF307-7570-23CC-95BA-A0D7031AD9CA}"/>
          </ac:grpSpMkLst>
        </pc:grpChg>
        <pc:grpChg chg="del">
          <ac:chgData name="#KWOK CHIN YUEN#" userId="f950141c-72dc-40af-bcc3-22354dadadd6" providerId="ADAL" clId="{06C85436-2AA1-4C7C-B8A6-7CA40014A495}" dt="2023-11-18T07:34:31.843" v="884" actId="478"/>
          <ac:grpSpMkLst>
            <pc:docMk/>
            <pc:sldMk cId="37380298" sldId="690"/>
            <ac:grpSpMk id="151" creationId="{AB264336-F966-F619-418F-1E6DEDC098FF}"/>
          </ac:grpSpMkLst>
        </pc:grpChg>
        <pc:grpChg chg="del">
          <ac:chgData name="#KWOK CHIN YUEN#" userId="f950141c-72dc-40af-bcc3-22354dadadd6" providerId="ADAL" clId="{06C85436-2AA1-4C7C-B8A6-7CA40014A495}" dt="2023-11-18T07:34:31.227" v="883" actId="478"/>
          <ac:grpSpMkLst>
            <pc:docMk/>
            <pc:sldMk cId="37380298" sldId="690"/>
            <ac:grpSpMk id="152" creationId="{3931C48D-03EC-811D-6984-67A48D6BE5C9}"/>
          </ac:grpSpMkLst>
        </pc:grpChg>
        <pc:picChg chg="add mod">
          <ac:chgData name="#KWOK CHIN YUEN#" userId="f950141c-72dc-40af-bcc3-22354dadadd6" providerId="ADAL" clId="{06C85436-2AA1-4C7C-B8A6-7CA40014A495}" dt="2023-11-18T08:17:52.958" v="1875" actId="164"/>
          <ac:picMkLst>
            <pc:docMk/>
            <pc:sldMk cId="37380298" sldId="690"/>
            <ac:picMk id="6" creationId="{F2E7EE3B-328C-6F42-5F54-1B868ACB0CDE}"/>
          </ac:picMkLst>
        </pc:picChg>
        <pc:picChg chg="add del mod">
          <ac:chgData name="#KWOK CHIN YUEN#" userId="f950141c-72dc-40af-bcc3-22354dadadd6" providerId="ADAL" clId="{06C85436-2AA1-4C7C-B8A6-7CA40014A495}" dt="2023-11-18T08:17:23.593" v="1869" actId="478"/>
          <ac:picMkLst>
            <pc:docMk/>
            <pc:sldMk cId="37380298" sldId="690"/>
            <ac:picMk id="8" creationId="{AA64C530-C936-DB51-E28D-61A9728EC30A}"/>
          </ac:picMkLst>
        </pc:picChg>
        <pc:picChg chg="add mod">
          <ac:chgData name="#KWOK CHIN YUEN#" userId="f950141c-72dc-40af-bcc3-22354dadadd6" providerId="ADAL" clId="{06C85436-2AA1-4C7C-B8A6-7CA40014A495}" dt="2023-11-18T08:39:54.761" v="2151" actId="1076"/>
          <ac:picMkLst>
            <pc:docMk/>
            <pc:sldMk cId="37380298" sldId="690"/>
            <ac:picMk id="11" creationId="{DD4135B8-8E02-0728-5BDA-430D975F12C4}"/>
          </ac:picMkLst>
        </pc:picChg>
        <pc:picChg chg="add mod">
          <ac:chgData name="#KWOK CHIN YUEN#" userId="f950141c-72dc-40af-bcc3-22354dadadd6" providerId="ADAL" clId="{06C85436-2AA1-4C7C-B8A6-7CA40014A495}" dt="2023-11-18T08:39:54.761" v="2151" actId="1076"/>
          <ac:picMkLst>
            <pc:docMk/>
            <pc:sldMk cId="37380298" sldId="690"/>
            <ac:picMk id="12" creationId="{754556EE-B765-1D58-E086-C20A87266EA8}"/>
          </ac:picMkLst>
        </pc:picChg>
        <pc:picChg chg="add mod">
          <ac:chgData name="#KWOK CHIN YUEN#" userId="f950141c-72dc-40af-bcc3-22354dadadd6" providerId="ADAL" clId="{06C85436-2AA1-4C7C-B8A6-7CA40014A495}" dt="2023-11-18T08:17:48.743" v="1874" actId="164"/>
          <ac:picMkLst>
            <pc:docMk/>
            <pc:sldMk cId="37380298" sldId="690"/>
            <ac:picMk id="25" creationId="{4B2D995F-BDBA-040A-8830-662D86DED2D7}"/>
          </ac:picMkLst>
        </pc:picChg>
        <pc:picChg chg="del mod topLvl">
          <ac:chgData name="#KWOK CHIN YUEN#" userId="f950141c-72dc-40af-bcc3-22354dadadd6" providerId="ADAL" clId="{06C85436-2AA1-4C7C-B8A6-7CA40014A495}" dt="2023-11-18T08:23:52.684" v="2054" actId="478"/>
          <ac:picMkLst>
            <pc:docMk/>
            <pc:sldMk cId="37380298" sldId="690"/>
            <ac:picMk id="44" creationId="{4C7520AD-E518-D68D-E1DA-4927D54216B6}"/>
          </ac:picMkLst>
        </pc:picChg>
        <pc:picChg chg="add mod">
          <ac:chgData name="#KWOK CHIN YUEN#" userId="f950141c-72dc-40af-bcc3-22354dadadd6" providerId="ADAL" clId="{06C85436-2AA1-4C7C-B8A6-7CA40014A495}" dt="2023-11-18T08:39:54.761" v="2151" actId="1076"/>
          <ac:picMkLst>
            <pc:docMk/>
            <pc:sldMk cId="37380298" sldId="690"/>
            <ac:picMk id="49" creationId="{7877C778-4000-C645-B518-D2B7FC29106E}"/>
          </ac:picMkLst>
        </pc:picChg>
        <pc:picChg chg="add mod">
          <ac:chgData name="#KWOK CHIN YUEN#" userId="f950141c-72dc-40af-bcc3-22354dadadd6" providerId="ADAL" clId="{06C85436-2AA1-4C7C-B8A6-7CA40014A495}" dt="2023-11-18T08:39:54.761" v="2151" actId="1076"/>
          <ac:picMkLst>
            <pc:docMk/>
            <pc:sldMk cId="37380298" sldId="690"/>
            <ac:picMk id="50" creationId="{52D67FE5-9515-6A13-8FE2-6AF96E61DC13}"/>
          </ac:picMkLst>
        </pc:picChg>
        <pc:picChg chg="mod">
          <ac:chgData name="#KWOK CHIN YUEN#" userId="f950141c-72dc-40af-bcc3-22354dadadd6" providerId="ADAL" clId="{06C85436-2AA1-4C7C-B8A6-7CA40014A495}" dt="2023-11-18T08:21:43.124" v="2029"/>
          <ac:picMkLst>
            <pc:docMk/>
            <pc:sldMk cId="37380298" sldId="690"/>
            <ac:picMk id="59" creationId="{369AB913-9A10-2B06-BD6E-63F6FB71814D}"/>
          </ac:picMkLst>
        </pc:picChg>
        <pc:picChg chg="mod">
          <ac:chgData name="#KWOK CHIN YUEN#" userId="f950141c-72dc-40af-bcc3-22354dadadd6" providerId="ADAL" clId="{06C85436-2AA1-4C7C-B8A6-7CA40014A495}" dt="2023-11-18T08:23:22.006" v="2044"/>
          <ac:picMkLst>
            <pc:docMk/>
            <pc:sldMk cId="37380298" sldId="690"/>
            <ac:picMk id="64" creationId="{9772F1C9-8FB0-CD18-F5D8-3B2D36965AB3}"/>
          </ac:picMkLst>
        </pc:picChg>
        <pc:picChg chg="mod">
          <ac:chgData name="#KWOK CHIN YUEN#" userId="f950141c-72dc-40af-bcc3-22354dadadd6" providerId="ADAL" clId="{06C85436-2AA1-4C7C-B8A6-7CA40014A495}" dt="2023-11-18T08:23:38.436" v="2050"/>
          <ac:picMkLst>
            <pc:docMk/>
            <pc:sldMk cId="37380298" sldId="690"/>
            <ac:picMk id="68" creationId="{673E9360-15CE-4836-8B62-489D47EC99A2}"/>
          </ac:picMkLst>
        </pc:picChg>
        <pc:picChg chg="del">
          <ac:chgData name="#KWOK CHIN YUEN#" userId="f950141c-72dc-40af-bcc3-22354dadadd6" providerId="ADAL" clId="{06C85436-2AA1-4C7C-B8A6-7CA40014A495}" dt="2023-11-18T07:34:30.142" v="882" actId="478"/>
          <ac:picMkLst>
            <pc:docMk/>
            <pc:sldMk cId="37380298" sldId="690"/>
            <ac:picMk id="190" creationId="{CF9FC055-33A4-AA6B-EB67-63D4BBB81867}"/>
          </ac:picMkLst>
        </pc:picChg>
        <pc:picChg chg="del">
          <ac:chgData name="#KWOK CHIN YUEN#" userId="f950141c-72dc-40af-bcc3-22354dadadd6" providerId="ADAL" clId="{06C85436-2AA1-4C7C-B8A6-7CA40014A495}" dt="2023-11-18T07:34:30.142" v="882" actId="478"/>
          <ac:picMkLst>
            <pc:docMk/>
            <pc:sldMk cId="37380298" sldId="690"/>
            <ac:picMk id="191" creationId="{0D1AB566-4A15-C026-33EA-C0979BA27EF6}"/>
          </ac:picMkLst>
        </pc:picChg>
        <pc:picChg chg="del">
          <ac:chgData name="#KWOK CHIN YUEN#" userId="f950141c-72dc-40af-bcc3-22354dadadd6" providerId="ADAL" clId="{06C85436-2AA1-4C7C-B8A6-7CA40014A495}" dt="2023-11-18T07:34:30.142" v="882" actId="478"/>
          <ac:picMkLst>
            <pc:docMk/>
            <pc:sldMk cId="37380298" sldId="690"/>
            <ac:picMk id="192" creationId="{EBF2E51F-A02E-D160-9B2F-C6CEED2BF016}"/>
          </ac:picMkLst>
        </pc:picChg>
        <pc:picChg chg="del">
          <ac:chgData name="#KWOK CHIN YUEN#" userId="f950141c-72dc-40af-bcc3-22354dadadd6" providerId="ADAL" clId="{06C85436-2AA1-4C7C-B8A6-7CA40014A495}" dt="2023-11-18T07:34:30.142" v="882" actId="478"/>
          <ac:picMkLst>
            <pc:docMk/>
            <pc:sldMk cId="37380298" sldId="690"/>
            <ac:picMk id="193" creationId="{F039383D-25C9-30CC-357D-9BE4E69D46BA}"/>
          </ac:picMkLst>
        </pc:picChg>
        <pc:picChg chg="del">
          <ac:chgData name="#KWOK CHIN YUEN#" userId="f950141c-72dc-40af-bcc3-22354dadadd6" providerId="ADAL" clId="{06C85436-2AA1-4C7C-B8A6-7CA40014A495}" dt="2023-11-18T07:34:30.142" v="882" actId="478"/>
          <ac:picMkLst>
            <pc:docMk/>
            <pc:sldMk cId="37380298" sldId="690"/>
            <ac:picMk id="194" creationId="{CADD3483-0E6B-31AA-34E0-281BBC90F7A1}"/>
          </ac:picMkLst>
        </pc:picChg>
        <pc:picChg chg="del">
          <ac:chgData name="#KWOK CHIN YUEN#" userId="f950141c-72dc-40af-bcc3-22354dadadd6" providerId="ADAL" clId="{06C85436-2AA1-4C7C-B8A6-7CA40014A495}" dt="2023-11-18T07:34:30.142" v="882" actId="478"/>
          <ac:picMkLst>
            <pc:docMk/>
            <pc:sldMk cId="37380298" sldId="690"/>
            <ac:picMk id="195" creationId="{F3BB003E-D863-FEB3-76C1-1D514BD66793}"/>
          </ac:picMkLst>
        </pc:pic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14" creationId="{CE9546AD-D5E7-04FD-E700-91599F1D41D1}"/>
          </ac:cxnSpMkLst>
        </pc:cxnChg>
        <pc:cxnChg chg="add del mod">
          <ac:chgData name="#KWOK CHIN YUEN#" userId="f950141c-72dc-40af-bcc3-22354dadadd6" providerId="ADAL" clId="{06C85436-2AA1-4C7C-B8A6-7CA40014A495}" dt="2023-11-18T08:16:08.179" v="1847" actId="478"/>
          <ac:cxnSpMkLst>
            <pc:docMk/>
            <pc:sldMk cId="37380298" sldId="690"/>
            <ac:cxnSpMk id="17" creationId="{59757364-EA74-27E2-4FB5-3669F3E86103}"/>
          </ac:cxnSpMkLst>
        </pc:cxn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30" creationId="{BE0B09A3-CD7E-1838-7481-405E449846F4}"/>
          </ac:cxnSpMkLst>
        </pc:cxn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32" creationId="{52507374-B8FD-AED6-31CF-E463E2635728}"/>
          </ac:cxnSpMkLst>
        </pc:cxn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51" creationId="{C2C8C979-03C4-0174-058B-FFDBBDBB2F7B}"/>
          </ac:cxnSpMkLst>
        </pc:cxn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52" creationId="{0808B27A-2272-A141-B85C-C71AE697740E}"/>
          </ac:cxnSpMkLst>
        </pc:cxn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60" creationId="{705BA56B-A5C3-EBB1-1540-CA79704A339C}"/>
          </ac:cxnSpMkLst>
        </pc:cxn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71" creationId="{CEFB7261-4A34-EDE1-8AA5-2BA5F6B1747E}"/>
          </ac:cxnSpMkLst>
        </pc:cxn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76" creationId="{6287DE06-FCB9-2DB1-0B4C-C7BDF12B6498}"/>
          </ac:cxnSpMkLst>
        </pc:cxnChg>
        <pc:cxnChg chg="add mod">
          <ac:chgData name="#KWOK CHIN YUEN#" userId="f950141c-72dc-40af-bcc3-22354dadadd6" providerId="ADAL" clId="{06C85436-2AA1-4C7C-B8A6-7CA40014A495}" dt="2023-11-18T08:39:54.761" v="2151" actId="1076"/>
          <ac:cxnSpMkLst>
            <pc:docMk/>
            <pc:sldMk cId="37380298" sldId="690"/>
            <ac:cxnSpMk id="77" creationId="{78A054F2-B7FF-BE8D-E32C-4734CDD48A3E}"/>
          </ac:cxnSpMkLst>
        </pc:cxnChg>
        <pc:cxnChg chg="del">
          <ac:chgData name="#KWOK CHIN YUEN#" userId="f950141c-72dc-40af-bcc3-22354dadadd6" providerId="ADAL" clId="{06C85436-2AA1-4C7C-B8A6-7CA40014A495}" dt="2023-11-18T07:34:32.909" v="885" actId="478"/>
          <ac:cxnSpMkLst>
            <pc:docMk/>
            <pc:sldMk cId="37380298" sldId="690"/>
            <ac:cxnSpMk id="127" creationId="{0BBDC9CD-0C59-9945-01C7-07A2904AB8C2}"/>
          </ac:cxnSpMkLst>
        </pc:cxnChg>
      </pc:sldChg>
      <pc:sldChg chg="add mod ord modShow">
        <pc:chgData name="#KWOK CHIN YUEN#" userId="f950141c-72dc-40af-bcc3-22354dadadd6" providerId="ADAL" clId="{06C85436-2AA1-4C7C-B8A6-7CA40014A495}" dt="2023-11-18T07:53:07.270" v="1255"/>
        <pc:sldMkLst>
          <pc:docMk/>
          <pc:sldMk cId="1865898498" sldId="691"/>
        </pc:sldMkLst>
      </pc:sldChg>
      <pc:sldChg chg="add mod modShow">
        <pc:chgData name="#KWOK CHIN YUEN#" userId="f950141c-72dc-40af-bcc3-22354dadadd6" providerId="ADAL" clId="{06C85436-2AA1-4C7C-B8A6-7CA40014A495}" dt="2023-11-18T07:57:39.832" v="1337" actId="729"/>
        <pc:sldMkLst>
          <pc:docMk/>
          <pc:sldMk cId="1388664722" sldId="692"/>
        </pc:sldMkLst>
      </pc:sldChg>
      <pc:sldChg chg="add mod modShow">
        <pc:chgData name="#KWOK CHIN YUEN#" userId="f950141c-72dc-40af-bcc3-22354dadadd6" providerId="ADAL" clId="{06C85436-2AA1-4C7C-B8A6-7CA40014A495}" dt="2023-11-18T07:57:39.832" v="1337" actId="729"/>
        <pc:sldMkLst>
          <pc:docMk/>
          <pc:sldMk cId="3342683279" sldId="693"/>
        </pc:sldMkLst>
      </pc:sldChg>
      <pc:sldChg chg="add mod modShow">
        <pc:chgData name="#KWOK CHIN YUEN#" userId="f950141c-72dc-40af-bcc3-22354dadadd6" providerId="ADAL" clId="{06C85436-2AA1-4C7C-B8A6-7CA40014A495}" dt="2023-11-18T08:00:16.767" v="1358" actId="729"/>
        <pc:sldMkLst>
          <pc:docMk/>
          <pc:sldMk cId="999778682" sldId="694"/>
        </pc:sldMkLst>
      </pc:sldChg>
      <pc:sldChg chg="addSp modSp add mod">
        <pc:chgData name="#KWOK CHIN YUEN#" userId="f950141c-72dc-40af-bcc3-22354dadadd6" providerId="ADAL" clId="{06C85436-2AA1-4C7C-B8A6-7CA40014A495}" dt="2023-11-18T10:01:14.851" v="3244" actId="20577"/>
        <pc:sldMkLst>
          <pc:docMk/>
          <pc:sldMk cId="1911444438" sldId="695"/>
        </pc:sldMkLst>
        <pc:spChg chg="mod">
          <ac:chgData name="#KWOK CHIN YUEN#" userId="f950141c-72dc-40af-bcc3-22354dadadd6" providerId="ADAL" clId="{06C85436-2AA1-4C7C-B8A6-7CA40014A495}" dt="2023-11-18T09:15:40.627" v="2838" actId="20577"/>
          <ac:spMkLst>
            <pc:docMk/>
            <pc:sldMk cId="1911444438" sldId="695"/>
            <ac:spMk id="2" creationId="{00000000-0000-0000-0000-000000000000}"/>
          </ac:spMkLst>
        </pc:spChg>
        <pc:spChg chg="mod">
          <ac:chgData name="#KWOK CHIN YUEN#" userId="f950141c-72dc-40af-bcc3-22354dadadd6" providerId="ADAL" clId="{06C85436-2AA1-4C7C-B8A6-7CA40014A495}" dt="2023-11-18T09:21:52.592" v="2996" actId="403"/>
          <ac:spMkLst>
            <pc:docMk/>
            <pc:sldMk cId="1911444438" sldId="695"/>
            <ac:spMk id="3" creationId="{00000000-0000-0000-0000-000000000000}"/>
          </ac:spMkLst>
        </pc:spChg>
        <pc:spChg chg="mod">
          <ac:chgData name="#KWOK CHIN YUEN#" userId="f950141c-72dc-40af-bcc3-22354dadadd6" providerId="ADAL" clId="{06C85436-2AA1-4C7C-B8A6-7CA40014A495}" dt="2023-11-18T10:01:10.918" v="3241" actId="1076"/>
          <ac:spMkLst>
            <pc:docMk/>
            <pc:sldMk cId="1911444438" sldId="695"/>
            <ac:spMk id="5" creationId="{E82CC7D1-58BC-6217-DDA3-C97148228CC2}"/>
          </ac:spMkLst>
        </pc:spChg>
        <pc:spChg chg="mod">
          <ac:chgData name="#KWOK CHIN YUEN#" userId="f950141c-72dc-40af-bcc3-22354dadadd6" providerId="ADAL" clId="{06C85436-2AA1-4C7C-B8A6-7CA40014A495}" dt="2023-11-18T08:09:57.353" v="1775" actId="1076"/>
          <ac:spMkLst>
            <pc:docMk/>
            <pc:sldMk cId="1911444438" sldId="695"/>
            <ac:spMk id="8" creationId="{DC573D59-EB55-87BD-E54A-9BBAC319091D}"/>
          </ac:spMkLst>
        </pc:spChg>
        <pc:spChg chg="mod">
          <ac:chgData name="#KWOK CHIN YUEN#" userId="f950141c-72dc-40af-bcc3-22354dadadd6" providerId="ADAL" clId="{06C85436-2AA1-4C7C-B8A6-7CA40014A495}" dt="2023-11-18T08:09:36.153" v="1770"/>
          <ac:spMkLst>
            <pc:docMk/>
            <pc:sldMk cId="1911444438" sldId="695"/>
            <ac:spMk id="9" creationId="{E556BDD7-278D-FABF-8B56-54AAEC5ED156}"/>
          </ac:spMkLst>
        </pc:spChg>
        <pc:spChg chg="mod">
          <ac:chgData name="#KWOK CHIN YUEN#" userId="f950141c-72dc-40af-bcc3-22354dadadd6" providerId="ADAL" clId="{06C85436-2AA1-4C7C-B8A6-7CA40014A495}" dt="2023-11-18T08:09:36.153" v="1770"/>
          <ac:spMkLst>
            <pc:docMk/>
            <pc:sldMk cId="1911444438" sldId="695"/>
            <ac:spMk id="18" creationId="{5BF21F34-B3AF-D560-A4B9-73E8C09B11A6}"/>
          </ac:spMkLst>
        </pc:spChg>
        <pc:spChg chg="mod">
          <ac:chgData name="#KWOK CHIN YUEN#" userId="f950141c-72dc-40af-bcc3-22354dadadd6" providerId="ADAL" clId="{06C85436-2AA1-4C7C-B8A6-7CA40014A495}" dt="2023-11-18T08:09:36.153" v="1770"/>
          <ac:spMkLst>
            <pc:docMk/>
            <pc:sldMk cId="1911444438" sldId="695"/>
            <ac:spMk id="19" creationId="{110D5F11-97B3-1E9D-6A64-9E31A7545361}"/>
          </ac:spMkLst>
        </pc:spChg>
        <pc:spChg chg="mod">
          <ac:chgData name="#KWOK CHIN YUEN#" userId="f950141c-72dc-40af-bcc3-22354dadadd6" providerId="ADAL" clId="{06C85436-2AA1-4C7C-B8A6-7CA40014A495}" dt="2023-11-18T10:01:07.189" v="3240" actId="1076"/>
          <ac:spMkLst>
            <pc:docMk/>
            <pc:sldMk cId="1911444438" sldId="695"/>
            <ac:spMk id="20" creationId="{34D60D34-CA55-3C49-93C2-E830A9164C63}"/>
          </ac:spMkLst>
        </pc:spChg>
        <pc:spChg chg="mod">
          <ac:chgData name="#KWOK CHIN YUEN#" userId="f950141c-72dc-40af-bcc3-22354dadadd6" providerId="ADAL" clId="{06C85436-2AA1-4C7C-B8A6-7CA40014A495}" dt="2023-11-18T08:09:36.153" v="1770"/>
          <ac:spMkLst>
            <pc:docMk/>
            <pc:sldMk cId="1911444438" sldId="695"/>
            <ac:spMk id="26" creationId="{62CC5207-D5FA-53A6-F5F1-DF100E05B9D3}"/>
          </ac:spMkLst>
        </pc:spChg>
        <pc:spChg chg="add mod">
          <ac:chgData name="#KWOK CHIN YUEN#" userId="f950141c-72dc-40af-bcc3-22354dadadd6" providerId="ADAL" clId="{06C85436-2AA1-4C7C-B8A6-7CA40014A495}" dt="2023-11-18T10:01:14.851" v="3244" actId="20577"/>
          <ac:spMkLst>
            <pc:docMk/>
            <pc:sldMk cId="1911444438" sldId="695"/>
            <ac:spMk id="29" creationId="{77F0406E-3684-67B8-28D6-C25F2FA53262}"/>
          </ac:spMkLst>
        </pc:spChg>
        <pc:spChg chg="add mod">
          <ac:chgData name="#KWOK CHIN YUEN#" userId="f950141c-72dc-40af-bcc3-22354dadadd6" providerId="ADAL" clId="{06C85436-2AA1-4C7C-B8A6-7CA40014A495}" dt="2023-11-18T09:20:19.326" v="2984" actId="1076"/>
          <ac:spMkLst>
            <pc:docMk/>
            <pc:sldMk cId="1911444438" sldId="695"/>
            <ac:spMk id="30" creationId="{EBDBE50B-B9DC-8BA3-2F76-850354AD6034}"/>
          </ac:spMkLst>
        </pc:spChg>
        <pc:grpChg chg="add mod">
          <ac:chgData name="#KWOK CHIN YUEN#" userId="f950141c-72dc-40af-bcc3-22354dadadd6" providerId="ADAL" clId="{06C85436-2AA1-4C7C-B8A6-7CA40014A495}" dt="2023-11-18T09:20:19.326" v="2984" actId="1076"/>
          <ac:grpSpMkLst>
            <pc:docMk/>
            <pc:sldMk cId="1911444438" sldId="695"/>
            <ac:grpSpMk id="4" creationId="{895917A7-28E7-C71B-7BB6-9ED3F9CABCC2}"/>
          </ac:grpSpMkLst>
        </pc:grpChg>
        <pc:grpChg chg="add mod">
          <ac:chgData name="#KWOK CHIN YUEN#" userId="f950141c-72dc-40af-bcc3-22354dadadd6" providerId="ADAL" clId="{06C85436-2AA1-4C7C-B8A6-7CA40014A495}" dt="2023-11-18T09:20:19.326" v="2984" actId="1076"/>
          <ac:grpSpMkLst>
            <pc:docMk/>
            <pc:sldMk cId="1911444438" sldId="695"/>
            <ac:grpSpMk id="15" creationId="{5CEC26F5-2352-A953-4C37-07B335FEB688}"/>
          </ac:grpSpMkLst>
        </pc:grpChg>
        <pc:picChg chg="mod">
          <ac:chgData name="#KWOK CHIN YUEN#" userId="f950141c-72dc-40af-bcc3-22354dadadd6" providerId="ADAL" clId="{06C85436-2AA1-4C7C-B8A6-7CA40014A495}" dt="2023-11-18T08:09:36.153" v="1770"/>
          <ac:picMkLst>
            <pc:docMk/>
            <pc:sldMk cId="1911444438" sldId="695"/>
            <ac:picMk id="6" creationId="{E54D6431-5A9A-B0AB-AC2D-FDC384B1A2AF}"/>
          </ac:picMkLst>
        </pc:picChg>
        <pc:picChg chg="mod">
          <ac:chgData name="#KWOK CHIN YUEN#" userId="f950141c-72dc-40af-bcc3-22354dadadd6" providerId="ADAL" clId="{06C85436-2AA1-4C7C-B8A6-7CA40014A495}" dt="2023-11-18T08:09:36.153" v="1770"/>
          <ac:picMkLst>
            <pc:docMk/>
            <pc:sldMk cId="1911444438" sldId="695"/>
            <ac:picMk id="7" creationId="{F9B32B4E-0785-79E7-D49B-ADAD5571E77A}"/>
          </ac:picMkLst>
        </pc:picChg>
        <pc:picChg chg="mod">
          <ac:chgData name="#KWOK CHIN YUEN#" userId="f950141c-72dc-40af-bcc3-22354dadadd6" providerId="ADAL" clId="{06C85436-2AA1-4C7C-B8A6-7CA40014A495}" dt="2023-11-18T08:09:36.153" v="1770"/>
          <ac:picMkLst>
            <pc:docMk/>
            <pc:sldMk cId="1911444438" sldId="695"/>
            <ac:picMk id="10" creationId="{F728E28A-9D29-C7B2-8386-3189A6A933B0}"/>
          </ac:picMkLst>
        </pc:picChg>
        <pc:picChg chg="mod">
          <ac:chgData name="#KWOK CHIN YUEN#" userId="f950141c-72dc-40af-bcc3-22354dadadd6" providerId="ADAL" clId="{06C85436-2AA1-4C7C-B8A6-7CA40014A495}" dt="2023-11-18T08:09:36.153" v="1770"/>
          <ac:picMkLst>
            <pc:docMk/>
            <pc:sldMk cId="1911444438" sldId="695"/>
            <ac:picMk id="14" creationId="{307813C1-CEE5-DB27-5AC3-D3C48813DE07}"/>
          </ac:picMkLst>
        </pc:picChg>
        <pc:picChg chg="mod">
          <ac:chgData name="#KWOK CHIN YUEN#" userId="f950141c-72dc-40af-bcc3-22354dadadd6" providerId="ADAL" clId="{06C85436-2AA1-4C7C-B8A6-7CA40014A495}" dt="2023-11-18T08:09:36.153" v="1770"/>
          <ac:picMkLst>
            <pc:docMk/>
            <pc:sldMk cId="1911444438" sldId="695"/>
            <ac:picMk id="16" creationId="{D5169E4A-CA9B-1AE8-3A9D-54F549FD11FC}"/>
          </ac:picMkLst>
        </pc:picChg>
        <pc:picChg chg="mod">
          <ac:chgData name="#KWOK CHIN YUEN#" userId="f950141c-72dc-40af-bcc3-22354dadadd6" providerId="ADAL" clId="{06C85436-2AA1-4C7C-B8A6-7CA40014A495}" dt="2023-11-18T08:09:36.153" v="1770"/>
          <ac:picMkLst>
            <pc:docMk/>
            <pc:sldMk cId="1911444438" sldId="695"/>
            <ac:picMk id="17" creationId="{91A8CA44-33AA-3987-7BF7-93A655FF27CA}"/>
          </ac:picMkLst>
        </pc:picChg>
        <pc:picChg chg="mod">
          <ac:chgData name="#KWOK CHIN YUEN#" userId="f950141c-72dc-40af-bcc3-22354dadadd6" providerId="ADAL" clId="{06C85436-2AA1-4C7C-B8A6-7CA40014A495}" dt="2023-11-18T08:09:36.153" v="1770"/>
          <ac:picMkLst>
            <pc:docMk/>
            <pc:sldMk cId="1911444438" sldId="695"/>
            <ac:picMk id="21" creationId="{0E875D7C-BCBD-EEBD-782D-A9A09417D064}"/>
          </ac:picMkLst>
        </pc:picChg>
        <pc:picChg chg="mod">
          <ac:chgData name="#KWOK CHIN YUEN#" userId="f950141c-72dc-40af-bcc3-22354dadadd6" providerId="ADAL" clId="{06C85436-2AA1-4C7C-B8A6-7CA40014A495}" dt="2023-11-18T08:09:36.153" v="1770"/>
          <ac:picMkLst>
            <pc:docMk/>
            <pc:sldMk cId="1911444438" sldId="695"/>
            <ac:picMk id="25" creationId="{EE69A752-AAEF-0FA7-5411-9DA8FA705589}"/>
          </ac:picMkLst>
        </pc:picChg>
        <pc:cxnChg chg="mod">
          <ac:chgData name="#KWOK CHIN YUEN#" userId="f950141c-72dc-40af-bcc3-22354dadadd6" providerId="ADAL" clId="{06C85436-2AA1-4C7C-B8A6-7CA40014A495}" dt="2023-11-18T08:09:57.353" v="1775" actId="1076"/>
          <ac:cxnSpMkLst>
            <pc:docMk/>
            <pc:sldMk cId="1911444438" sldId="695"/>
            <ac:cxnSpMk id="11" creationId="{9404F9A9-E310-0A75-5169-BCD9E7D4F3D2}"/>
          </ac:cxnSpMkLst>
        </pc:cxnChg>
        <pc:cxnChg chg="mod">
          <ac:chgData name="#KWOK CHIN YUEN#" userId="f950141c-72dc-40af-bcc3-22354dadadd6" providerId="ADAL" clId="{06C85436-2AA1-4C7C-B8A6-7CA40014A495}" dt="2023-11-18T08:09:36.153" v="1770"/>
          <ac:cxnSpMkLst>
            <pc:docMk/>
            <pc:sldMk cId="1911444438" sldId="695"/>
            <ac:cxnSpMk id="12" creationId="{6C89CA0B-634B-062A-4964-E9ED11E84465}"/>
          </ac:cxnSpMkLst>
        </pc:cxnChg>
        <pc:cxnChg chg="mod">
          <ac:chgData name="#KWOK CHIN YUEN#" userId="f950141c-72dc-40af-bcc3-22354dadadd6" providerId="ADAL" clId="{06C85436-2AA1-4C7C-B8A6-7CA40014A495}" dt="2023-11-18T08:09:36.153" v="1770"/>
          <ac:cxnSpMkLst>
            <pc:docMk/>
            <pc:sldMk cId="1911444438" sldId="695"/>
            <ac:cxnSpMk id="13" creationId="{E017E9BD-BF7A-01B1-414C-A74660025E0F}"/>
          </ac:cxnSpMkLst>
        </pc:cxnChg>
        <pc:cxnChg chg="mod">
          <ac:chgData name="#KWOK CHIN YUEN#" userId="f950141c-72dc-40af-bcc3-22354dadadd6" providerId="ADAL" clId="{06C85436-2AA1-4C7C-B8A6-7CA40014A495}" dt="2023-11-18T08:09:36.153" v="1770"/>
          <ac:cxnSpMkLst>
            <pc:docMk/>
            <pc:sldMk cId="1911444438" sldId="695"/>
            <ac:cxnSpMk id="22" creationId="{8417AB25-CE06-C3D4-AB5D-C8AF91FB069C}"/>
          </ac:cxnSpMkLst>
        </pc:cxnChg>
        <pc:cxnChg chg="mod">
          <ac:chgData name="#KWOK CHIN YUEN#" userId="f950141c-72dc-40af-bcc3-22354dadadd6" providerId="ADAL" clId="{06C85436-2AA1-4C7C-B8A6-7CA40014A495}" dt="2023-11-18T08:10:27.736" v="1783" actId="14100"/>
          <ac:cxnSpMkLst>
            <pc:docMk/>
            <pc:sldMk cId="1911444438" sldId="695"/>
            <ac:cxnSpMk id="23" creationId="{01976A04-52EB-80BB-EBD7-E8FD5B7C18EE}"/>
          </ac:cxnSpMkLst>
        </pc:cxnChg>
        <pc:cxnChg chg="mod">
          <ac:chgData name="#KWOK CHIN YUEN#" userId="f950141c-72dc-40af-bcc3-22354dadadd6" providerId="ADAL" clId="{06C85436-2AA1-4C7C-B8A6-7CA40014A495}" dt="2023-11-18T08:10:31.934" v="1784" actId="14100"/>
          <ac:cxnSpMkLst>
            <pc:docMk/>
            <pc:sldMk cId="1911444438" sldId="695"/>
            <ac:cxnSpMk id="24" creationId="{1D0F2283-C775-CA01-1D65-0C4EF7BADEE9}"/>
          </ac:cxnSpMkLst>
        </pc:cxnChg>
        <pc:cxnChg chg="mod">
          <ac:chgData name="#KWOK CHIN YUEN#" userId="f950141c-72dc-40af-bcc3-22354dadadd6" providerId="ADAL" clId="{06C85436-2AA1-4C7C-B8A6-7CA40014A495}" dt="2023-11-18T08:09:36.153" v="1770"/>
          <ac:cxnSpMkLst>
            <pc:docMk/>
            <pc:sldMk cId="1911444438" sldId="695"/>
            <ac:cxnSpMk id="27" creationId="{58A0C914-7A76-7BF3-E927-75A7B52B5E90}"/>
          </ac:cxnSpMkLst>
        </pc:cxnChg>
        <pc:cxnChg chg="add mod">
          <ac:chgData name="#KWOK CHIN YUEN#" userId="f950141c-72dc-40af-bcc3-22354dadadd6" providerId="ADAL" clId="{06C85436-2AA1-4C7C-B8A6-7CA40014A495}" dt="2023-11-18T09:20:19.326" v="2984" actId="1076"/>
          <ac:cxnSpMkLst>
            <pc:docMk/>
            <pc:sldMk cId="1911444438" sldId="695"/>
            <ac:cxnSpMk id="28" creationId="{BD9F27C0-F85A-C6D3-A4B5-8A008DA652A2}"/>
          </ac:cxnSpMkLst>
        </pc:cxnChg>
        <pc:cxnChg chg="add mod">
          <ac:chgData name="#KWOK CHIN YUEN#" userId="f950141c-72dc-40af-bcc3-22354dadadd6" providerId="ADAL" clId="{06C85436-2AA1-4C7C-B8A6-7CA40014A495}" dt="2023-11-18T09:21:56.454" v="2997" actId="1076"/>
          <ac:cxnSpMkLst>
            <pc:docMk/>
            <pc:sldMk cId="1911444438" sldId="695"/>
            <ac:cxnSpMk id="37" creationId="{DDFE9583-E278-CE6C-6714-345ECCFCE39D}"/>
          </ac:cxnSpMkLst>
        </pc:cxnChg>
      </pc:sldChg>
      <pc:sldChg chg="addSp delSp modSp new mod">
        <pc:chgData name="#KWOK CHIN YUEN#" userId="f950141c-72dc-40af-bcc3-22354dadadd6" providerId="ADAL" clId="{06C85436-2AA1-4C7C-B8A6-7CA40014A495}" dt="2023-11-18T09:15:28.715" v="2820" actId="404"/>
        <pc:sldMkLst>
          <pc:docMk/>
          <pc:sldMk cId="2932816887" sldId="696"/>
        </pc:sldMkLst>
        <pc:spChg chg="mod">
          <ac:chgData name="#KWOK CHIN YUEN#" userId="f950141c-72dc-40af-bcc3-22354dadadd6" providerId="ADAL" clId="{06C85436-2AA1-4C7C-B8A6-7CA40014A495}" dt="2023-11-18T09:15:28.715" v="2820" actId="404"/>
          <ac:spMkLst>
            <pc:docMk/>
            <pc:sldMk cId="2932816887" sldId="696"/>
            <ac:spMk id="2" creationId="{AEC95365-D641-61ED-E321-807C450859F8}"/>
          </ac:spMkLst>
        </pc:spChg>
        <pc:spChg chg="mod">
          <ac:chgData name="#KWOK CHIN YUEN#" userId="f950141c-72dc-40af-bcc3-22354dadadd6" providerId="ADAL" clId="{06C85436-2AA1-4C7C-B8A6-7CA40014A495}" dt="2023-11-18T09:12:04.551" v="2793" actId="20577"/>
          <ac:spMkLst>
            <pc:docMk/>
            <pc:sldMk cId="2932816887" sldId="696"/>
            <ac:spMk id="3" creationId="{94C4702A-0071-A7D5-313C-3F90E13A29D6}"/>
          </ac:spMkLst>
        </pc:spChg>
        <pc:spChg chg="add mod">
          <ac:chgData name="#KWOK CHIN YUEN#" userId="f950141c-72dc-40af-bcc3-22354dadadd6" providerId="ADAL" clId="{06C85436-2AA1-4C7C-B8A6-7CA40014A495}" dt="2023-11-18T09:11:35.257" v="2779" actId="1076"/>
          <ac:spMkLst>
            <pc:docMk/>
            <pc:sldMk cId="2932816887" sldId="696"/>
            <ac:spMk id="5" creationId="{7316C4DA-161A-FB6B-3259-AED07923FC4D}"/>
          </ac:spMkLst>
        </pc:spChg>
        <pc:spChg chg="add mod">
          <ac:chgData name="#KWOK CHIN YUEN#" userId="f950141c-72dc-40af-bcc3-22354dadadd6" providerId="ADAL" clId="{06C85436-2AA1-4C7C-B8A6-7CA40014A495}" dt="2023-11-18T09:07:35.059" v="2657" actId="1076"/>
          <ac:spMkLst>
            <pc:docMk/>
            <pc:sldMk cId="2932816887" sldId="696"/>
            <ac:spMk id="7" creationId="{F8A6C617-69BB-DBE3-2A25-4EA83E7D8CEC}"/>
          </ac:spMkLst>
        </pc:spChg>
        <pc:spChg chg="add mod">
          <ac:chgData name="#KWOK CHIN YUEN#" userId="f950141c-72dc-40af-bcc3-22354dadadd6" providerId="ADAL" clId="{06C85436-2AA1-4C7C-B8A6-7CA40014A495}" dt="2023-11-18T09:07:35.059" v="2657" actId="1076"/>
          <ac:spMkLst>
            <pc:docMk/>
            <pc:sldMk cId="2932816887" sldId="696"/>
            <ac:spMk id="9" creationId="{C10E8E65-6F76-86FA-E1A5-EF237E1C17A3}"/>
          </ac:spMkLst>
        </pc:spChg>
        <pc:spChg chg="add mod">
          <ac:chgData name="#KWOK CHIN YUEN#" userId="f950141c-72dc-40af-bcc3-22354dadadd6" providerId="ADAL" clId="{06C85436-2AA1-4C7C-B8A6-7CA40014A495}" dt="2023-11-18T09:07:35.059" v="2657" actId="1076"/>
          <ac:spMkLst>
            <pc:docMk/>
            <pc:sldMk cId="2932816887" sldId="696"/>
            <ac:spMk id="10" creationId="{E947E7A3-A817-C243-B133-DB8456E4940C}"/>
          </ac:spMkLst>
        </pc:spChg>
        <pc:spChg chg="add mod">
          <ac:chgData name="#KWOK CHIN YUEN#" userId="f950141c-72dc-40af-bcc3-22354dadadd6" providerId="ADAL" clId="{06C85436-2AA1-4C7C-B8A6-7CA40014A495}" dt="2023-11-18T09:13:00.306" v="2806" actId="1076"/>
          <ac:spMkLst>
            <pc:docMk/>
            <pc:sldMk cId="2932816887" sldId="696"/>
            <ac:spMk id="12" creationId="{15F69729-6D4E-AAE5-CB7F-B8C3E6C33E04}"/>
          </ac:spMkLst>
        </pc:spChg>
        <pc:spChg chg="add mod">
          <ac:chgData name="#KWOK CHIN YUEN#" userId="f950141c-72dc-40af-bcc3-22354dadadd6" providerId="ADAL" clId="{06C85436-2AA1-4C7C-B8A6-7CA40014A495}" dt="2023-11-18T09:08:19.775" v="2705" actId="20577"/>
          <ac:spMkLst>
            <pc:docMk/>
            <pc:sldMk cId="2932816887" sldId="696"/>
            <ac:spMk id="13" creationId="{31C968F8-3C89-08E8-17C7-0B7C452FC5C4}"/>
          </ac:spMkLst>
        </pc:spChg>
        <pc:spChg chg="add mod">
          <ac:chgData name="#KWOK CHIN YUEN#" userId="f950141c-72dc-40af-bcc3-22354dadadd6" providerId="ADAL" clId="{06C85436-2AA1-4C7C-B8A6-7CA40014A495}" dt="2023-11-18T09:07:52.598" v="2668" actId="20577"/>
          <ac:spMkLst>
            <pc:docMk/>
            <pc:sldMk cId="2932816887" sldId="696"/>
            <ac:spMk id="18" creationId="{0F68589E-4EF0-AB96-0FBF-1E23349E3586}"/>
          </ac:spMkLst>
        </pc:spChg>
        <pc:picChg chg="add mod">
          <ac:chgData name="#KWOK CHIN YUEN#" userId="f950141c-72dc-40af-bcc3-22354dadadd6" providerId="ADAL" clId="{06C85436-2AA1-4C7C-B8A6-7CA40014A495}" dt="2023-11-18T09:07:35.059" v="2657" actId="1076"/>
          <ac:picMkLst>
            <pc:docMk/>
            <pc:sldMk cId="2932816887" sldId="696"/>
            <ac:picMk id="8" creationId="{95F13A27-DBCF-EB62-4DA9-B73D3E97ACED}"/>
          </ac:picMkLst>
        </pc:picChg>
        <pc:picChg chg="add del mod">
          <ac:chgData name="#KWOK CHIN YUEN#" userId="f950141c-72dc-40af-bcc3-22354dadadd6" providerId="ADAL" clId="{06C85436-2AA1-4C7C-B8A6-7CA40014A495}" dt="2023-11-18T09:02:02.339" v="2439" actId="478"/>
          <ac:picMkLst>
            <pc:docMk/>
            <pc:sldMk cId="2932816887" sldId="696"/>
            <ac:picMk id="11" creationId="{3BB21D87-0F8C-89FD-3408-2AB04C6C62A5}"/>
          </ac:picMkLst>
        </pc:picChg>
        <pc:cxnChg chg="add del mod">
          <ac:chgData name="#KWOK CHIN YUEN#" userId="f950141c-72dc-40af-bcc3-22354dadadd6" providerId="ADAL" clId="{06C85436-2AA1-4C7C-B8A6-7CA40014A495}" dt="2023-11-18T09:07:47.446" v="2659" actId="478"/>
          <ac:cxnSpMkLst>
            <pc:docMk/>
            <pc:sldMk cId="2932816887" sldId="696"/>
            <ac:cxnSpMk id="15" creationId="{E6DE488B-3BB3-0723-4E33-37B4D6CAB938}"/>
          </ac:cxnSpMkLst>
        </pc:cxnChg>
      </pc:sldChg>
      <pc:sldChg chg="new del">
        <pc:chgData name="#KWOK CHIN YUEN#" userId="f950141c-72dc-40af-bcc3-22354dadadd6" providerId="ADAL" clId="{06C85436-2AA1-4C7C-B8A6-7CA40014A495}" dt="2023-11-18T08:39:58.762" v="2154" actId="47"/>
        <pc:sldMkLst>
          <pc:docMk/>
          <pc:sldMk cId="130925814" sldId="69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05693276032986"/>
          <c:y val="0.12339681305868636"/>
          <c:w val="0.79122775898154529"/>
          <c:h val="0.61383494808728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36.1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F-4596-B36C-F78C3948C9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 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38.299999999999997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F-4596-B36C-F78C3948C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46.2</c:v>
                </c:pt>
                <c:pt idx="1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AF-4596-B36C-F78C3948C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4179104"/>
        <c:axId val="447729216"/>
      </c:barChart>
      <c:catAx>
        <c:axId val="20341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29216"/>
        <c:crosses val="autoZero"/>
        <c:auto val="1"/>
        <c:lblAlgn val="ctr"/>
        <c:lblOffset val="100"/>
        <c:noMultiLvlLbl val="0"/>
      </c:catAx>
      <c:valAx>
        <c:axId val="4477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CER%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74415199099654"/>
          <c:y val="3.3818916217866861E-2"/>
          <c:w val="0.7660689427466455"/>
          <c:h val="8.4775276220087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4.8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7-4FF5-8F1E-49AA4DB77D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Adapter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6.7</c:v>
                </c:pt>
                <c:pt idx="1">
                  <c:v>5.4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7-4FF5-8F1E-49AA4DB77D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5.6</c:v>
                </c:pt>
                <c:pt idx="1">
                  <c:v>5.5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7-4FF5-8F1E-49AA4DB77D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8.4</c:v>
                </c:pt>
                <c:pt idx="1">
                  <c:v>3.3</c:v>
                </c:pt>
                <c:pt idx="2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17-4FF5-8F1E-49AA4DB77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2785023"/>
        <c:axId val="1497509743"/>
      </c:barChart>
      <c:catAx>
        <c:axId val="14927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9743"/>
        <c:crosses val="autoZero"/>
        <c:auto val="1"/>
        <c:lblAlgn val="ctr"/>
        <c:lblOffset val="100"/>
        <c:noMultiLvlLbl val="0"/>
      </c:catAx>
      <c:valAx>
        <c:axId val="14975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78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05693276032986"/>
          <c:y val="0.12339681305868636"/>
          <c:w val="0.79122775898154529"/>
          <c:h val="0.61383494808728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method: Strategy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36.1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F-4596-B36C-F78C3948C9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 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38.299999999999997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F-4596-B36C-F78C3948C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46.2</c:v>
                </c:pt>
                <c:pt idx="1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AF-4596-B36C-F78C3948C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4179104"/>
        <c:axId val="447729216"/>
      </c:barChart>
      <c:catAx>
        <c:axId val="20341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29216"/>
        <c:crosses val="autoZero"/>
        <c:auto val="1"/>
        <c:lblAlgn val="ctr"/>
        <c:lblOffset val="100"/>
        <c:noMultiLvlLbl val="0"/>
      </c:catAx>
      <c:valAx>
        <c:axId val="4477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CER%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74415199099654"/>
          <c:y val="3.3818916217866861E-2"/>
          <c:w val="0.7660689427466455"/>
          <c:h val="8.4775276220087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4.8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7-4FF5-8F1E-49AA4DB77D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Adapter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6.7</c:v>
                </c:pt>
                <c:pt idx="1">
                  <c:v>5.4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7-4FF5-8F1E-49AA4DB77D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5.6</c:v>
                </c:pt>
                <c:pt idx="1">
                  <c:v>5.5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7-4FF5-8F1E-49AA4DB77D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8.4</c:v>
                </c:pt>
                <c:pt idx="1">
                  <c:v>3.3</c:v>
                </c:pt>
                <c:pt idx="2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17-4FF5-8F1E-49AA4DB77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2785023"/>
        <c:axId val="1497509743"/>
      </c:barChart>
      <c:catAx>
        <c:axId val="14927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9743"/>
        <c:crosses val="autoZero"/>
        <c:auto val="1"/>
        <c:lblAlgn val="ctr"/>
        <c:lblOffset val="100"/>
        <c:noMultiLvlLbl val="0"/>
      </c:catAx>
      <c:valAx>
        <c:axId val="14975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78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0435E0-497F-4063-9834-BC489354E4A5}" type="datetimeFigureOut">
              <a:rPr lang="en-US"/>
              <a:pPr>
                <a:defRPr/>
              </a:pPr>
              <a:t>11/18/2023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D9D12-3D74-40D1-B1F8-13FB2BD370D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39.1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 24575,'0'-1'0,"1"1"0,-1-1 0,1 0 0,0 1 0,0-1 0,-1 1 0,1-1 0,0 1 0,0 0 0,0-1 0,-1 1 0,1 0 0,0-1 0,0 1 0,0 0 0,0 0 0,0 0 0,0 0 0,0 0 0,0 0 0,-1 0 0,1 0 0,0 0 0,2 1 0,-1-1 0,0 1 0,0 1 0,0-1 0,0 0 0,0 0 0,-1 1 0,1-1 0,0 1 0,-1-1 0,2 3 0,3 4 0,0 0 0,-1 0 0,7 14 0,0-1 0,0-1 0,29 34 0,-11-16 0,123 152 0,-123-153 0,-16-19 0,0-1 0,27 25 0,75 50 0,-24-20 0,79 45 0,-72-54 0,132 83 0,223 119 0,-302-187 0,24 3 0,-77-39 0,114 44 0,-95-40 0,-97-39 0,0 0 0,1-1 0,32 4 0,68 1 0,-85-8 0,128 1 0,25 3 0,268 5 0,-328-13 0,76-16 0,-137 9 0,-31 2 0,1-1 0,-1-2 0,-1-2 0,0-2 0,-1-1 0,60-32 0,-45 20 0,152-85 0,-61 29 0,148-98 0,-274 167 0,0-2 0,-1 1 0,14-20 0,20-19 0,39-27 0,59-56 0,-129 117 0,1 1 0,1 1 0,1 1 0,30-18 0,-35 24-286,22-18 1,-31 23-509,10-8-6032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2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57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24575,'1'7'0,"0"1"0,1 0 0,0-1 0,0 1 0,1-1 0,0 1 0,1-1 0,-1 0 0,1 0 0,5 6 0,12 25 0,-9-16 0,0-1 0,2 0 0,16 21 0,-17-26 0,-4-1 0,0-1 0,11 27 0,-14-27 0,0 0 0,2-1 0,16 24 0,18 7 0,-28-31 0,-1 0 0,13 17 0,145 176 0,-166-200 0,101 113 0,204 196 0,-285-291 0,1 3 0,46 35 0,96 81 0,-117-97 0,-16-14 0,19 17 0,81 56 0,52 40 0,-124-93 0,128 82 0,21-5 0,-153-97 0,17 11 0,-44-25 0,1-1 0,1-2 0,47 15 0,28 12 0,-21-6 0,49 26 0,-80-33 0,69 26 0,-66-31 0,58 20 0,-90-35 0,50 26 0,13 5 0,24-9 0,-19-5 0,140 38 0,-211-58 0,-1 2 0,0 1 0,29 15 0,-29-14 0,1 0 0,0-2 0,1-1 0,0-1 0,51 4 0,-34-4 0,96 18 0,55 16 0,-151-33 0,82 2 0,-91-7 0,-2 1 0,1 2 0,45 13 0,-46-10 0,1-1 0,37 3 0,28-3 0,103 4 0,279-12-1365,-461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2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22:3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0 627 24575,'0'-2'0,"1"2"0,-1-1 0,0 0 0,1 1 0,-1-2 0,1 2 0,-1-1 0,1 1 0,-1-1 0,1 1 0,-1-1 0,1 0 0,0 1 0,-1-1 0,1 1 0,0-1 0,0 1 0,1-1 0,1-1 0,20-14 0,51-23 0,-22 15 0,67-42 0,-35 14 0,-19 14 0,26-13 0,-11 8 0,27-11 0,-50 27 0,27-11 0,-60 29 0,39-9 0,16 2 0,-50 8 0,10-2 0,54 0 0,-10 1 0,-48 2 0,15-1 0,-28 7 0,-5 1 0,1-2 0,19-5 0,-5 0 0,1 1 0,-1 2 0,50 0 0,46 0 0,-113 3 0,1 0 0,0-1 0,0 0 0,29-9 0,-33 6 0,2 2 0,-1-1 0,0 2 0,0 0 0,1 1 0,18 1 0,251 1 0,-159-1 0,-119 0-273,0 1 0,-1-1 0,1 1 0,7 3 0,-3-1-6553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0 424 24575,'37'-37'0,"-5"9"0,-13 13 0,27-30 0,-29 27 0,0 0 0,1 1 0,26-18 0,-32 25 0,22-22 0,6-6 0,22-13 0,-54 45 0,-1 1 0,1 0 0,0 1 0,0 0 0,1 0 0,10-2 0,53-9 0,-45 10 0,-20 3 0,1 0 0,10-5 0,-11 4 0,0 1 0,-1-1 0,11-1 0,9 2 0,42 2 0,-25 1 0,-24-1 0,-1 1 0,26 5 0,-27-3 0,-8-1 0,1 0 0,13 5 0,8 6 0,0-2 0,51 11 0,-75-20 0,0 0 0,0 1 0,-1-1 0,11 8 0,10 3 0,-13-8 0,-8-3 0,0 0 0,8 5 0,-7-3 0,0 0 0,0 1 0,1-2 0,0 1 0,14 4 0,12 2 0,-24-6 0,0-1 0,15 3 0,53 12 0,-69-16 0,6 4 0,-1 0 0,1 1 0,16 10 0,26 12 0,-40-21 0,-7-4 0,1 0 0,-1 0 0,18 3 0,-19-6 0,11 5 0,-11-4 0,14 3 0,6-1 0,32 1 0,-53-4 0,-1 0 0,1 1 0,13 4 0,11 2 0,34-2 0,-16-2 0,-41-4 0,4 2 0,20 4 0,-19-2 0,-1-1 0,24 0 0,27-3 0,-24-1 0,150 1 0,-181 1 0,-1 0 0,-1 0 0,12 4 0,-9-2 0,15 1 0,20-3-836,-42-1 307,5 0-6297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0 611 24575,'2'0'0,"-1"0"0,1-1 0,0 1 0,-1-1 0,1 1 0,-1-1 0,1 1 0,-1-1 0,4-2 0,11-11 0,-10 10 0,27-28 0,-15 14 0,24-17 0,85-63 0,-49 38 0,-33 33 0,-26 16 0,34-14 0,-14 6 0,-18 10 0,32-9 0,-10 4 0,-21 7 0,39-7 0,-29 8 0,-15 2 0,24-11 0,-1 0 0,-39 14 0,106-35 0,-82 26 0,-1 2 0,34-7 0,-42 11 0,-1 0 0,19-9 0,-18 7 0,24-7 0,2 5 0,60-2 0,-85 9 0,-7 2 0,-1-2 0,-1 1 0,1-2 0,0 1 0,10-4 0,-9 1 0,0 1 0,1 1 0,20-2 0,31 3 0,-1 1 0,-28-3 0,7-1 0,222 3 0,-135 2 0,-114 0 0,0 0 0,15 5 0,-15-4 0,26 3 0,22-1 0,10-1 0,-66-3 0,0 0 0,-1 0 0,1 0 0,-1 0 0,1 1 0,7 2 0,-1 2 0,0-2 0,0 1 0,1-1 0,-1-1 0,20 1 0,7-4-1365,-30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5:50:21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10655 3052 24575,'0'-15'0,"0"-8"0,0 0 0,-2 0 0,-6-37 0,-64-205 0,-40-77 0,109 333 0,-123-282 0,64 160 0,31 64 0,-4 3 0,-2 1 0,-76-98 0,91 134 0,-2 2 0,-32-28 0,-58-39 0,21 18 0,22 20 0,-1 3 0,-3 3 0,-2 4 0,-103-45 0,128 66-10,-265-115-311,-7 18 57,-108-8-136,99 31-127,-67-12 301,136 39 267,-263-61-41,479 121-2,-402-74-140,-7 37 18,-150 46 124,335 4 0,-146-3 0,-226 1 0,269 15 0,270-5 0,-160 36 0,-192 89 0,290-85 0,-78 27 0,-484 261 1975,611-280-1975,-29 16 0,106-51 0,-58 44 0,53-32 0,3 2 0,1 2 0,2 2 0,2 1 0,1 2 0,-54 91 0,-83 229 0,136-277 0,-25 71 0,38-95 0,8-14 0,2 2 0,-11 69 0,-10 41 0,-41 128 0,27 9 0,-5 91 0,20-165 0,7 152 0,29 4 0,2-160 0,-3 1744 0,2-1907 0,15 98 0,25 55 0,-31-159 0,13 75 0,9 41 0,91 244 0,-67-241 0,-24-71 0,-5-30 0,69 125 0,-2-9 0,-52-94 0,-17-38 0,28 81 0,-6-1 0,-36-101 0,13 52 0,-19-61 0,1 0 0,15 36 0,-13-40 0,46 102 0,-45-96 0,-2 0 0,11 51 0,-14-56 0,1 0 0,1-1 0,0 0 0,2 0 0,17 29 0,14 34 0,-24-42 0,-10-23 0,1 1 0,15 26 0,-15-33 0,83 129 0,-74-119 0,45 58 0,-52-69 0,1-1 0,0 0 0,1-1 0,0 0 0,13 8 0,8 0 0,63 25 0,-14-8 0,8 10 0,106 45 0,-145-68 0,66 38 0,44 12 0,-102-48 0,36 14 0,28 12 0,-48-17 0,2-4 0,97 23 0,29 2 0,116 26 0,-1-17 0,144 6 0,-405-62 0,155 21 0,572 93-1883,-284-48 925,-416-59 909,484 66-1009,-26-1 481,-301-39 1343,0-11-1,272-2 0,-134-29 1464,-346 2-2229,1-2 0,-1-1 0,0-2 0,57-17 0,118-57 0,-147 55 0,102-45 0,43-17 0,-125 51 0,144-89 0,-176 96 0,54-28 0,57-37 0,-77 36 0,91-85 0,-133 103 0,-2-2 0,-1-1 0,43-68 0,77-153 0,-145 242 0,20-41 0,27-79 0,-34 77 0,76-204 36,-25-10-213,-38 51-20,13-361 0,-45-237-88,-9 544 259,2-1662-141,1 1122 121,0 728 46,20-147 0,11 59 0,10-71 0,9-233 874,-46 406-812,3 1 0,18-79-1,-6 85 152,-10 39-607,0-1-1,-3-1 1,3-36-1,-9 51-6431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EB264-B3EB-40F5-B4CE-FF311ADA1EE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1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44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91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19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732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446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395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013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9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79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610F0-DE69-A94F-815E-BE9498B0BA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13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488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538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200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40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68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66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78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7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47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0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9144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056"/>
            <a:ext cx="82296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832"/>
            <a:ext cx="82296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1.xml"/><Relationship Id="rId5" Type="http://schemas.openxmlformats.org/officeDocument/2006/relationships/customXml" Target="../ink/ink7.xml"/><Relationship Id="rId10" Type="http://schemas.openxmlformats.org/officeDocument/2006/relationships/customXml" Target="../ink/ink10.xml"/><Relationship Id="rId4" Type="http://schemas.openxmlformats.org/officeDocument/2006/relationships/image" Target="../media/image16.png"/><Relationship Id="rId9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3.xml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hart" Target="../charts/chart2.xml"/><Relationship Id="rId7" Type="http://schemas.openxmlformats.org/officeDocument/2006/relationships/customXml" Target="../ink/ink18.xml"/><Relationship Id="rId12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customXml" Target="../ink/ink19.xml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2.xml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customXml" Target="../ink/ink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hart" Target="../charts/chart4.xml"/><Relationship Id="rId7" Type="http://schemas.openxmlformats.org/officeDocument/2006/relationships/customXml" Target="../ink/ink27.xml"/><Relationship Id="rId12" Type="http://schemas.openxmlformats.org/officeDocument/2006/relationships/image" Target="../media/image1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customXml" Target="../ink/ink28.xml"/><Relationship Id="rId1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37.xml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customXml" Target="../ink/ink3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35.xml"/><Relationship Id="rId5" Type="http://schemas.openxmlformats.org/officeDocument/2006/relationships/customXml" Target="../ink/ink31.xml"/><Relationship Id="rId10" Type="http://schemas.openxmlformats.org/officeDocument/2006/relationships/customXml" Target="../ink/ink34.xml"/><Relationship Id="rId4" Type="http://schemas.openxmlformats.org/officeDocument/2006/relationships/image" Target="../media/image16.png"/><Relationship Id="rId9" Type="http://schemas.openxmlformats.org/officeDocument/2006/relationships/customXml" Target="../ink/ink33.xml"/><Relationship Id="rId14" Type="http://schemas.openxmlformats.org/officeDocument/2006/relationships/customXml" Target="../ink/ink3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1.png"/><Relationship Id="rId5" Type="http://schemas.openxmlformats.org/officeDocument/2006/relationships/customXml" Target="../ink/ink40.xml"/><Relationship Id="rId10" Type="http://schemas.openxmlformats.org/officeDocument/2006/relationships/image" Target="../media/image230.png"/><Relationship Id="rId4" Type="http://schemas.openxmlformats.org/officeDocument/2006/relationships/image" Target="../media/image20.png"/><Relationship Id="rId9" Type="http://schemas.openxmlformats.org/officeDocument/2006/relationships/customXml" Target="../ink/ink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45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48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51.xml"/><Relationship Id="rId4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219275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2400">
                <a:solidFill>
                  <a:srgbClr val="FF0000"/>
                </a:solidFill>
              </a:rPr>
              <a:t>Domain Adaptation approaches for end2end ASR models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7664" y="3833813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99"/>
                </a:solidFill>
              </a:rPr>
              <a:t>Kwok Chin Yuen</a:t>
            </a:r>
            <a:endParaRPr lang="en-SG" sz="2000" dirty="0">
              <a:solidFill>
                <a:srgbClr val="000099"/>
              </a:solidFill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7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16 Nov 2023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17664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17664" y="4481971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Supervisor</a:t>
            </a:r>
            <a:endParaRPr lang="en-SG" sz="1600" i="1" dirty="0">
              <a:solidFill>
                <a:srgbClr val="000099"/>
              </a:solidFill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17664" y="4810328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SG" sz="2000" b="1" dirty="0">
                <a:solidFill>
                  <a:srgbClr val="000099"/>
                </a:solidFill>
              </a:rPr>
              <a:t>Assoc. </a:t>
            </a:r>
            <a:r>
              <a:rPr lang="en-SG" sz="2000" b="1" dirty="0" err="1">
                <a:solidFill>
                  <a:srgbClr val="000099"/>
                </a:solidFill>
              </a:rPr>
              <a:t>Prof.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Chng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Eng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Siong</a:t>
            </a:r>
            <a:endParaRPr lang="en-SG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30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010024"/>
            <a:ext cx="8598513" cy="4502682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Gong,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Xun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"Layer-wise fast adaptation for end-to-end multi-accent speech recognition."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arXiv:2204.09883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Gangi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Mattia A., Matteo Negri, and Marco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Turchi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"Adapting transformer to end-to-end spoken language translation." 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INTERSPEECH 2019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International Speech Communication Association (ISCA), 2019. 1133-1137.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BBDC9CD-0C59-9945-01C7-07A2904AB8C2}"/>
              </a:ext>
            </a:extLst>
          </p:cNvPr>
          <p:cNvCxnSpPr/>
          <p:nvPr/>
        </p:nvCxnSpPr>
        <p:spPr>
          <a:xfrm>
            <a:off x="4429125" y="1743075"/>
            <a:ext cx="33338" cy="46915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F2CE58-E9AE-232C-2E58-638CD0A482B3}"/>
              </a:ext>
            </a:extLst>
          </p:cNvPr>
          <p:cNvSpPr/>
          <p:nvPr/>
        </p:nvSpPr>
        <p:spPr>
          <a:xfrm>
            <a:off x="4746682" y="4361976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6DD5836-537F-14B0-7603-7373D05D66B2}"/>
              </a:ext>
            </a:extLst>
          </p:cNvPr>
          <p:cNvSpPr/>
          <p:nvPr/>
        </p:nvSpPr>
        <p:spPr>
          <a:xfrm>
            <a:off x="7469406" y="395855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264336-F966-F619-418F-1E6DEDC098FF}"/>
              </a:ext>
            </a:extLst>
          </p:cNvPr>
          <p:cNvGrpSpPr/>
          <p:nvPr/>
        </p:nvGrpSpPr>
        <p:grpSpPr>
          <a:xfrm>
            <a:off x="944947" y="1795086"/>
            <a:ext cx="3245557" cy="4850980"/>
            <a:chOff x="944947" y="1795086"/>
            <a:chExt cx="3245557" cy="485098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5AB438-6263-EEE1-B3F9-7F45EB097379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09284B7-B41C-9CDD-5BBD-37EB13AE7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5391E8-B457-98AE-8F97-655DB641CB84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1C91433-DD07-09F1-E389-B2A2E20F9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7528D67E-DFCE-A4D2-D63C-3684AC299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6806F63C-450C-7908-6873-1540E2605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A9A37B1-8E62-77C7-A63A-A56F4E8CA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883BDBF-1A6C-7BC2-AD90-315CFE079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D84B83-8E08-F7AD-51D2-893DF0209EA9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A14120-7D4B-06BF-1778-08E61B0582E2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1445C3-FF82-8E5E-8E0C-C5830E79BDC2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F841-AFE0-505D-9B1C-386399EC52C3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DB18889-2F7E-21A8-983E-3EFDA67F9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FB7FA8D-A025-0E92-5DE8-89ABE840622F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5F6888-9CD7-AA87-676A-20E6B960F9D2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C6B036E-42A5-1429-2A8D-D9CA43815C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B6F9FB5-EFB3-4ED2-98DB-C30A2A29A7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811469C-9E6B-3C4E-F46B-33819642DF9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4ADBE4-C9C2-2F00-605F-D173C650FF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068F71-638D-D266-56F4-BB5EA6DBEDA2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26050A-25B8-89DC-CA99-9E6265164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A2BEB8F-4BA0-382A-F0B2-958A79696A33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CE2208D-399B-D310-B469-CFFC2EAB904D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7289AE-5C88-7A52-989B-2AD34685DF84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23241D-6F21-8F9E-6072-CF0734B8A2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0947BCF-8B59-3F0D-4F62-931BE1BB8871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B89A59E-F37B-68F8-90DE-454214FAD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606AF30-0F23-66D8-AC05-93772336DE05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0C8285E-AB30-21E4-A3AC-26424A6B38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AEBA5D-4F1C-D308-84AD-8A7212ACF8BB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ADAD8FB-14EF-737C-90DB-255EC1A7E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71A720F-8576-9D4A-12FC-F257E0DA81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6BADA3-4A84-893D-236A-01F0703A1786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F052243-4ABE-1CDD-2E73-B667A824A86A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873B0A9-FE91-1563-184D-74BD3CBB3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E9DAAC-FD70-D1D8-A16D-E8D1B53A8C49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A76AFFB-C1DF-BC92-9E14-055832C0011C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31C48D-03EC-811D-6984-67A48D6BE5C9}"/>
              </a:ext>
            </a:extLst>
          </p:cNvPr>
          <p:cNvGrpSpPr/>
          <p:nvPr/>
        </p:nvGrpSpPr>
        <p:grpSpPr>
          <a:xfrm>
            <a:off x="4644859" y="1789362"/>
            <a:ext cx="3245557" cy="4850980"/>
            <a:chOff x="944947" y="1795086"/>
            <a:chExt cx="3245557" cy="485098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C2732F0-428A-497B-D61F-548B9F2528DC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02635840-1393-1778-68E7-971D2C4BE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47DFA54-1EF9-A8CD-AD36-2F82EDD98279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BC38B6EF-415A-FC40-0F8E-55E1F4D87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71D3CEFC-0E17-59FA-C74A-2400CEBD14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49C0694A-3AE2-AD86-855D-FF8EF5775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E08FB126-9FFF-8427-289C-2F5299340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532DEFAF-33EA-463B-22E2-F4CDE5E77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3B37047-D4A5-23E7-71C3-2B0717DC6F3C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D36DE6A-D725-CC36-E5D1-4F72AB5ECC3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20F566-BA08-7E06-8172-C9CE81EC6755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99C58C9-05D7-EB52-6C8B-341C07EFE97E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F5C0CFAD-2769-1957-37B6-A527E9A24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14DECF4-464A-759A-8713-3834F89752D0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AF9182-4E86-0F8E-5334-0DACEDA8390C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ED09F67-394D-4E79-E6D4-B80A91ED7D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8DBAE80-74D5-F0A1-D62D-19323ED4A5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29A7B96-F65D-B21E-2BE3-1ED2BB6D6C5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74B6800-E91C-7787-D392-9CB2EDE31E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9B2C786-73A9-1813-EC7E-C7208FDA595A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6B2FA5B-25E1-C9E8-E66B-37A201268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61B5583-993F-991C-D23B-E9C7858FE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C75673DA-40F5-0685-13D2-595B0EA190AF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0F4BF0E-B7FE-7472-E8D9-26B20FF4A8F6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2403BA0-BDD0-F69A-A2D9-2BF16617A2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1CD51FE-661E-6BEF-FA8C-619D64237F5F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04C0488-BDAB-17E1-5A9C-112077A58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479078-ABB0-AB2A-1B56-4984A03A502F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636F994-0B62-12E1-88B0-172F2C94D5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AEFC7E9-C9FD-5860-3442-119BF2FFE7F7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BF2B6D1-943C-C899-156F-4BBDB4ABA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5313464-F67F-E7EB-CCA9-EA86B8E817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09FC7FA-BA06-455D-D422-03434572C3D9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0FF952-3BB0-6ABA-EE6A-5ECFC6DF94DC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25893251-2B32-9938-05B5-71884E001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0381330-6A0B-A240-66F3-C2AEC9376957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8865D30-0888-6FA0-D30A-142771F50CE3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pic>
        <p:nvPicPr>
          <p:cNvPr id="190" name="Graphic 189" descr="Snowflake outline">
            <a:extLst>
              <a:ext uri="{FF2B5EF4-FFF2-40B4-BE49-F238E27FC236}">
                <a16:creationId xmlns:a16="http://schemas.microsoft.com/office/drawing/2014/main" id="{CF9FC055-33A4-AA6B-EB67-63D4BBB81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325" y="4706330"/>
            <a:ext cx="338443" cy="338443"/>
          </a:xfrm>
          <a:prstGeom prst="rect">
            <a:avLst/>
          </a:prstGeom>
        </p:spPr>
      </p:pic>
      <p:pic>
        <p:nvPicPr>
          <p:cNvPr id="191" name="Graphic 190" descr="Snowflake outline">
            <a:extLst>
              <a:ext uri="{FF2B5EF4-FFF2-40B4-BE49-F238E27FC236}">
                <a16:creationId xmlns:a16="http://schemas.microsoft.com/office/drawing/2014/main" id="{0D1AB566-4A15-C026-33EA-C0979BA27E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785" y="4014934"/>
            <a:ext cx="338443" cy="338443"/>
          </a:xfrm>
          <a:prstGeom prst="rect">
            <a:avLst/>
          </a:prstGeom>
        </p:spPr>
      </p:pic>
      <p:pic>
        <p:nvPicPr>
          <p:cNvPr id="192" name="Graphic 191" descr="Snowflake outline">
            <a:extLst>
              <a:ext uri="{FF2B5EF4-FFF2-40B4-BE49-F238E27FC236}">
                <a16:creationId xmlns:a16="http://schemas.microsoft.com/office/drawing/2014/main" id="{EBF2E51F-A02E-D160-9B2F-C6CEED2BF0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0197" y="3638359"/>
            <a:ext cx="338443" cy="338443"/>
          </a:xfrm>
          <a:prstGeom prst="rect">
            <a:avLst/>
          </a:prstGeom>
        </p:spPr>
      </p:pic>
      <p:pic>
        <p:nvPicPr>
          <p:cNvPr id="193" name="Graphic 192" descr="Snowflake outline">
            <a:extLst>
              <a:ext uri="{FF2B5EF4-FFF2-40B4-BE49-F238E27FC236}">
                <a16:creationId xmlns:a16="http://schemas.microsoft.com/office/drawing/2014/main" id="{F039383D-25C9-30CC-357D-9BE4E69D46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9406" y="4562001"/>
            <a:ext cx="338443" cy="338443"/>
          </a:xfrm>
          <a:prstGeom prst="rect">
            <a:avLst/>
          </a:prstGeom>
        </p:spPr>
      </p:pic>
      <p:pic>
        <p:nvPicPr>
          <p:cNvPr id="194" name="Graphic 193" descr="Snowflake outline">
            <a:extLst>
              <a:ext uri="{FF2B5EF4-FFF2-40B4-BE49-F238E27FC236}">
                <a16:creationId xmlns:a16="http://schemas.microsoft.com/office/drawing/2014/main" id="{CADD3483-0E6B-31AA-34E0-281BBC90F7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2952" y="4200830"/>
            <a:ext cx="338443" cy="338443"/>
          </a:xfrm>
          <a:prstGeom prst="rect">
            <a:avLst/>
          </a:prstGeom>
        </p:spPr>
      </p:pic>
      <p:pic>
        <p:nvPicPr>
          <p:cNvPr id="195" name="Graphic 194" descr="Snowflake outline">
            <a:extLst>
              <a:ext uri="{FF2B5EF4-FFF2-40B4-BE49-F238E27FC236}">
                <a16:creationId xmlns:a16="http://schemas.microsoft.com/office/drawing/2014/main" id="{F3BB003E-D863-FEB3-76C1-1D514BD667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629" y="3329885"/>
            <a:ext cx="338443" cy="338443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91972FE5-E41F-31C1-2351-983E963773D7}"/>
              </a:ext>
            </a:extLst>
          </p:cNvPr>
          <p:cNvSpPr/>
          <p:nvPr/>
        </p:nvSpPr>
        <p:spPr>
          <a:xfrm rot="16200000">
            <a:off x="535495" y="1642855"/>
            <a:ext cx="176352" cy="978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F78D77-1340-45FA-BA12-1767FA8E9B15}"/>
              </a:ext>
            </a:extLst>
          </p:cNvPr>
          <p:cNvSpPr txBox="1"/>
          <p:nvPr/>
        </p:nvSpPr>
        <p:spPr>
          <a:xfrm>
            <a:off x="57926" y="179193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updated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A3C4F7A-3E51-CF56-E136-F5EF9F26788A}"/>
              </a:ext>
            </a:extLst>
          </p:cNvPr>
          <p:cNvSpPr/>
          <p:nvPr/>
        </p:nvSpPr>
        <p:spPr>
          <a:xfrm rot="16200000">
            <a:off x="535496" y="2207492"/>
            <a:ext cx="176352" cy="978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D39672B-EA5E-633B-FCBC-80FC4D13CC3A}"/>
              </a:ext>
            </a:extLst>
          </p:cNvPr>
          <p:cNvSpPr txBox="1"/>
          <p:nvPr/>
        </p:nvSpPr>
        <p:spPr>
          <a:xfrm>
            <a:off x="57926" y="23422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</a:t>
            </a:r>
            <a:r>
              <a:rPr lang="en-GB" sz="1200" dirty="0" err="1"/>
              <a:t>freezed</a:t>
            </a:r>
            <a:endParaRPr lang="en-GB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ACD97B-89D8-4390-C54C-7BC319F00101}"/>
              </a:ext>
            </a:extLst>
          </p:cNvPr>
          <p:cNvSpPr txBox="1"/>
          <p:nvPr/>
        </p:nvSpPr>
        <p:spPr>
          <a:xfrm>
            <a:off x="-14121" y="374606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Adapt all </a:t>
            </a:r>
          </a:p>
          <a:p>
            <a:r>
              <a:rPr lang="en-GB" b="1" dirty="0"/>
              <a:t>Layers</a:t>
            </a:r>
            <a:r>
              <a:rPr lang="en-GB" sz="1200" b="1" dirty="0"/>
              <a:t> [2]</a:t>
            </a:r>
            <a:endParaRPr lang="en-GB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72F2BB2-8A16-B2CD-B225-3A32C1125EED}"/>
              </a:ext>
            </a:extLst>
          </p:cNvPr>
          <p:cNvSpPr txBox="1"/>
          <p:nvPr/>
        </p:nvSpPr>
        <p:spPr>
          <a:xfrm>
            <a:off x="7748115" y="3583990"/>
            <a:ext cx="246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Adapt last </a:t>
            </a:r>
          </a:p>
          <a:p>
            <a:r>
              <a:rPr lang="en-GB" b="1" dirty="0"/>
              <a:t>layer only</a:t>
            </a:r>
            <a:r>
              <a:rPr lang="en-GB" sz="1200" b="1" dirty="0"/>
              <a:t>[1]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191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Catastrophic Forgetting [1]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Overfitting [2]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042042"/>
            <a:ext cx="9011664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Cuong V Nguyen, Alessandro Achille, Michael Lam, Tal Hassner, Vijay Mahadevan, and Stefano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Soatto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. Toward understanding catastrophic forgetting in continual learning.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 preprint arXiv:1908.01091, 2019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Daniel Bashir, George D Monta ̃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nez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Sonia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Sehra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Pedro Sandoval Segura, and Julius Lauw. An information-theoretic perspective on overfitting and underfitting. In AI 2020: Advances in Artificial Intelligence: 33rd Australasian Joint Conference, AI 2020, Canberra, ACT, Australia, November 29–30, 2020, Proceedings 33, pages 347–358. Springer, 2020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78064" y="6119050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12</a:t>
            </a:fld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4C7D4-354A-7DF1-A6E4-34EB55E9E381}"/>
              </a:ext>
            </a:extLst>
          </p:cNvPr>
          <p:cNvSpPr/>
          <p:nvPr/>
        </p:nvSpPr>
        <p:spPr>
          <a:xfrm>
            <a:off x="329380" y="3965173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5FEB5-6F5E-C98A-29B3-4DB322B8014D}"/>
              </a:ext>
            </a:extLst>
          </p:cNvPr>
          <p:cNvSpPr/>
          <p:nvPr/>
        </p:nvSpPr>
        <p:spPr>
          <a:xfrm>
            <a:off x="2496751" y="3991319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D3620-D2D5-1BE2-B7DB-A0AA9841F923}"/>
              </a:ext>
            </a:extLst>
          </p:cNvPr>
          <p:cNvGrpSpPr/>
          <p:nvPr/>
        </p:nvGrpSpPr>
        <p:grpSpPr>
          <a:xfrm>
            <a:off x="434520" y="2915757"/>
            <a:ext cx="1234633" cy="611093"/>
            <a:chOff x="2945241" y="2324478"/>
            <a:chExt cx="1762025" cy="898839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B9F4E15-8CFD-AC1C-C2C3-B6F5B4A392FA}"/>
                </a:ext>
              </a:extLst>
            </p:cNvPr>
            <p:cNvSpPr/>
            <p:nvPr/>
          </p:nvSpPr>
          <p:spPr>
            <a:xfrm>
              <a:off x="2968157" y="2324478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82ACAC-1E3B-D97C-C6C3-3AFD56A06998}"/>
                </a:ext>
              </a:extLst>
            </p:cNvPr>
            <p:cNvSpPr txBox="1"/>
            <p:nvPr/>
          </p:nvSpPr>
          <p:spPr>
            <a:xfrm>
              <a:off x="2945241" y="2544267"/>
              <a:ext cx="1762025" cy="67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train dataset in </a:t>
              </a:r>
            </a:p>
            <a:p>
              <a:pPr algn="ctr"/>
              <a:r>
                <a:rPr lang="en-GB" sz="1200" dirty="0"/>
                <a:t>domain B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FA2F2F-E681-E082-7D65-A95CE34799E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51837" y="3526850"/>
            <a:ext cx="0" cy="4383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00147-C88B-B9B9-768A-4F3830F47B7F}"/>
              </a:ext>
            </a:extLst>
          </p:cNvPr>
          <p:cNvCxnSpPr>
            <a:cxnSpLocks/>
          </p:cNvCxnSpPr>
          <p:nvPr/>
        </p:nvCxnSpPr>
        <p:spPr>
          <a:xfrm>
            <a:off x="1774294" y="4259828"/>
            <a:ext cx="722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7D5421-AF49-16E8-EA3B-D7A5651B1C2D}"/>
              </a:ext>
            </a:extLst>
          </p:cNvPr>
          <p:cNvSpPr txBox="1"/>
          <p:nvPr/>
        </p:nvSpPr>
        <p:spPr>
          <a:xfrm>
            <a:off x="1774294" y="3658258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Results</a:t>
            </a:r>
          </a:p>
          <a:p>
            <a:pPr algn="ctr"/>
            <a:r>
              <a:rPr lang="en-GB" sz="1400" dirty="0"/>
              <a:t>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35439-2AA2-BE02-D9F0-3AA8BB7B4749}"/>
              </a:ext>
            </a:extLst>
          </p:cNvPr>
          <p:cNvSpPr txBox="1"/>
          <p:nvPr/>
        </p:nvSpPr>
        <p:spPr>
          <a:xfrm>
            <a:off x="1965188" y="2983897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FC06A2-9E59-9A0F-5963-0BBB5F5BEB15}"/>
              </a:ext>
            </a:extLst>
          </p:cNvPr>
          <p:cNvSpPr txBox="1"/>
          <p:nvPr/>
        </p:nvSpPr>
        <p:spPr>
          <a:xfrm>
            <a:off x="242601" y="2343284"/>
            <a:ext cx="2646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E2AD52-242B-4100-54B9-B6576EA7917A}"/>
              </a:ext>
            </a:extLst>
          </p:cNvPr>
          <p:cNvSpPr txBox="1"/>
          <p:nvPr/>
        </p:nvSpPr>
        <p:spPr>
          <a:xfrm>
            <a:off x="6735553" y="2343284"/>
            <a:ext cx="1236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DF81C5-7E23-70AA-5494-7E8576B3222E}"/>
              </a:ext>
            </a:extLst>
          </p:cNvPr>
          <p:cNvCxnSpPr/>
          <p:nvPr/>
        </p:nvCxnSpPr>
        <p:spPr>
          <a:xfrm>
            <a:off x="6526924" y="5018752"/>
            <a:ext cx="2320684" cy="2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126BB7-49DB-C145-3C9D-1ADB6C6AF957}"/>
              </a:ext>
            </a:extLst>
          </p:cNvPr>
          <p:cNvCxnSpPr/>
          <p:nvPr/>
        </p:nvCxnSpPr>
        <p:spPr>
          <a:xfrm flipV="1">
            <a:off x="6526924" y="2976554"/>
            <a:ext cx="0" cy="204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85C019-DC41-E3BB-F83A-2FFC6C031D91}"/>
              </a:ext>
            </a:extLst>
          </p:cNvPr>
          <p:cNvSpPr txBox="1"/>
          <p:nvPr/>
        </p:nvSpPr>
        <p:spPr>
          <a:xfrm>
            <a:off x="5817179" y="3713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65FD27-D455-B86E-F677-A886A6C125B9}"/>
              </a:ext>
            </a:extLst>
          </p:cNvPr>
          <p:cNvSpPr txBox="1"/>
          <p:nvPr/>
        </p:nvSpPr>
        <p:spPr>
          <a:xfrm>
            <a:off x="7318800" y="50546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14:cNvPr>
              <p14:cNvContentPartPr/>
              <p14:nvPr/>
            </p14:nvContentPartPr>
            <p14:xfrm>
              <a:off x="6722392" y="3415047"/>
              <a:ext cx="1947600" cy="596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3752" y="3406407"/>
                <a:ext cx="19652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14:cNvPr>
              <p14:cNvContentPartPr/>
              <p14:nvPr/>
            </p14:nvContentPartPr>
            <p14:xfrm>
              <a:off x="6684232" y="3606927"/>
              <a:ext cx="2074320" cy="1078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5592" y="3598287"/>
                <a:ext cx="2091960" cy="10965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AAAD5668-660C-4C68-34F9-3668A57860A4}"/>
              </a:ext>
            </a:extLst>
          </p:cNvPr>
          <p:cNvSpPr txBox="1"/>
          <p:nvPr/>
        </p:nvSpPr>
        <p:spPr>
          <a:xfrm>
            <a:off x="7971789" y="32960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validation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0D72DC-9F21-C868-546E-7B5A76C97F3C}"/>
              </a:ext>
            </a:extLst>
          </p:cNvPr>
          <p:cNvSpPr txBox="1"/>
          <p:nvPr/>
        </p:nvSpPr>
        <p:spPr>
          <a:xfrm>
            <a:off x="8122394" y="425982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DD6B2C-46DC-FA53-6BBF-9DB717C0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A95DF-A837-8EB6-7165-EDE5CEBCA2BC}"/>
              </a:ext>
            </a:extLst>
          </p:cNvPr>
          <p:cNvSpPr txBox="1"/>
          <p:nvPr/>
        </p:nvSpPr>
        <p:spPr>
          <a:xfrm>
            <a:off x="241464" y="491174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0E44D9-D327-C483-3D84-F6E261D4E075}"/>
              </a:ext>
            </a:extLst>
          </p:cNvPr>
          <p:cNvCxnSpPr>
            <a:cxnSpLocks/>
          </p:cNvCxnSpPr>
          <p:nvPr/>
        </p:nvCxnSpPr>
        <p:spPr>
          <a:xfrm>
            <a:off x="1676986" y="4872432"/>
            <a:ext cx="0" cy="44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5128F1-4D06-2239-7F8A-7A38849C8A6A}"/>
              </a:ext>
            </a:extLst>
          </p:cNvPr>
          <p:cNvSpPr txBox="1"/>
          <p:nvPr/>
        </p:nvSpPr>
        <p:spPr>
          <a:xfrm>
            <a:off x="2450551" y="4916812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5BF03-ABE9-4BAB-0190-3FC43B010FEE}"/>
              </a:ext>
            </a:extLst>
          </p:cNvPr>
          <p:cNvCxnSpPr>
            <a:cxnSpLocks/>
          </p:cNvCxnSpPr>
          <p:nvPr/>
        </p:nvCxnSpPr>
        <p:spPr>
          <a:xfrm flipV="1">
            <a:off x="3842399" y="4871719"/>
            <a:ext cx="0" cy="44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A17854-D0C0-625D-253A-458592F7AE2F}"/>
              </a:ext>
            </a:extLst>
          </p:cNvPr>
          <p:cNvGrpSpPr/>
          <p:nvPr/>
        </p:nvGrpSpPr>
        <p:grpSpPr>
          <a:xfrm>
            <a:off x="5357240" y="1323755"/>
            <a:ext cx="3245557" cy="4850980"/>
            <a:chOff x="5273453" y="1667661"/>
            <a:chExt cx="3245557" cy="4850980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439CD74-26B9-0448-5B0A-F2804A64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453" y="1795086"/>
              <a:ext cx="3245557" cy="4083796"/>
            </a:xfrm>
            <a:prstGeom prst="rect">
              <a:avLst/>
            </a:prstGeom>
          </p:spPr>
        </p:pic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AE9CB23-2352-2551-21B2-FE2E4B09399C}"/>
                </a:ext>
              </a:extLst>
            </p:cNvPr>
            <p:cNvGrpSpPr/>
            <p:nvPr/>
          </p:nvGrpSpPr>
          <p:grpSpPr>
            <a:xfrm>
              <a:off x="6067325" y="5872816"/>
              <a:ext cx="636173" cy="397860"/>
              <a:chOff x="5487154" y="5808080"/>
              <a:chExt cx="1185109" cy="675270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E4863F19-2C40-43B3-DB89-1F4B34607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7154" y="5816595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23B59612-AA58-5401-017B-C96BE49F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281" y="5812338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45D4E65-A622-9728-7BB9-BA0091DEC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3408" y="5808081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2996200A-8702-71B9-91D1-B2F452ABC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1535" y="5808080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16F6EA25-67B7-D002-6E1F-C7B924CCE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136" y="5816595"/>
                <a:ext cx="238127" cy="666755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D46DC6-C479-9912-8FD3-C3AE45351229}"/>
                </a:ext>
              </a:extLst>
            </p:cNvPr>
            <p:cNvSpPr txBox="1"/>
            <p:nvPr/>
          </p:nvSpPr>
          <p:spPr>
            <a:xfrm>
              <a:off x="5846089" y="6241642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audio features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A77D9A-ACEE-54BE-80B8-6C8F8D8293DA}"/>
                </a:ext>
              </a:extLst>
            </p:cNvPr>
            <p:cNvSpPr txBox="1"/>
            <p:nvPr/>
          </p:nvSpPr>
          <p:spPr>
            <a:xfrm>
              <a:off x="6965404" y="1667661"/>
              <a:ext cx="114967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Probabilities of </a:t>
              </a:r>
            </a:p>
            <a:p>
              <a:r>
                <a:rPr lang="en-GB" sz="1100" dirty="0"/>
                <a:t>next token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3BD1C3C-6BDD-CCB9-397B-7EF7C130A58C}"/>
                </a:ext>
              </a:extLst>
            </p:cNvPr>
            <p:cNvSpPr txBox="1"/>
            <p:nvPr/>
          </p:nvSpPr>
          <p:spPr>
            <a:xfrm>
              <a:off x="7079763" y="5839847"/>
              <a:ext cx="803425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Prev. </a:t>
              </a:r>
            </a:p>
            <a:p>
              <a:r>
                <a:rPr lang="en-GB" sz="1100" dirty="0"/>
                <a:t>predicted </a:t>
              </a:r>
            </a:p>
            <a:p>
              <a:r>
                <a:rPr lang="en-GB" sz="1100" dirty="0"/>
                <a:t>tokens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A3F6D39-7971-37D3-AA03-65A91025FF9C}"/>
                </a:ext>
              </a:extLst>
            </p:cNvPr>
            <p:cNvSpPr txBox="1"/>
            <p:nvPr/>
          </p:nvSpPr>
          <p:spPr>
            <a:xfrm>
              <a:off x="6126910" y="2664378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acoustic </a:t>
              </a:r>
            </a:p>
            <a:p>
              <a:r>
                <a:rPr lang="en-GB" sz="1200" dirty="0"/>
                <a:t>features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91848AF-9B77-BB83-AB6F-69160C62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263" y="3094935"/>
              <a:ext cx="238127" cy="26194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sz="2000" dirty="0"/>
              <a:t>How to select the layers to adapt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  <a:p>
            <a:r>
              <a:rPr lang="en-US" sz="2000" dirty="0"/>
              <a:t>Previous works: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142244"/>
            <a:ext cx="90116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Kyuhong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Shim,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Jungwook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Choi, and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Wonyong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Sung. Understanding the role of self attention for efficient speech recognition. In International Conference on Learning Representations, 2021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7656" y="6365837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13</a:t>
            </a:fld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37C5F-1E58-CB46-76D1-D22FD3E332B8}"/>
              </a:ext>
            </a:extLst>
          </p:cNvPr>
          <p:cNvSpPr/>
          <p:nvPr/>
        </p:nvSpPr>
        <p:spPr>
          <a:xfrm>
            <a:off x="5459063" y="389636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F6FAB-009D-2830-2444-692361730744}"/>
              </a:ext>
            </a:extLst>
          </p:cNvPr>
          <p:cNvSpPr/>
          <p:nvPr/>
        </p:nvSpPr>
        <p:spPr>
          <a:xfrm>
            <a:off x="8181787" y="3492952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B14250-B889-B82B-A228-7DF1D78721A5}"/>
              </a:ext>
            </a:extLst>
          </p:cNvPr>
          <p:cNvSpPr/>
          <p:nvPr/>
        </p:nvSpPr>
        <p:spPr>
          <a:xfrm>
            <a:off x="5811595" y="3089504"/>
            <a:ext cx="1092192" cy="1546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1305726-A802-5C4A-624F-C6DA3146F55B}"/>
              </a:ext>
            </a:extLst>
          </p:cNvPr>
          <p:cNvSpPr/>
          <p:nvPr/>
        </p:nvSpPr>
        <p:spPr>
          <a:xfrm rot="16200000">
            <a:off x="6260767" y="3897744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B8DE0C-2776-FD75-CF97-2D34E8B24B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421662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5BFCD20-9BC8-0D0D-DAFC-ABA3C3506C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0" y="3869942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C62480-6F4B-2CEB-08AE-101486E540FD}"/>
              </a:ext>
            </a:extLst>
          </p:cNvPr>
          <p:cNvSpPr/>
          <p:nvPr/>
        </p:nvSpPr>
        <p:spPr>
          <a:xfrm rot="16200000">
            <a:off x="6260767" y="320437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F0EDDA9-E3F3-C530-1208-C2A3632FC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352325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9DD5AD-BDF5-E530-44A9-61FA39EB4B96}"/>
              </a:ext>
            </a:extLst>
          </p:cNvPr>
          <p:cNvSpPr/>
          <p:nvPr/>
        </p:nvSpPr>
        <p:spPr>
          <a:xfrm rot="16200000">
            <a:off x="6260767" y="284740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98A19A5-28D2-92B4-9C99-A65C7CE3A33E}"/>
              </a:ext>
            </a:extLst>
          </p:cNvPr>
          <p:cNvCxnSpPr>
            <a:cxnSpLocks/>
          </p:cNvCxnSpPr>
          <p:nvPr/>
        </p:nvCxnSpPr>
        <p:spPr>
          <a:xfrm flipV="1">
            <a:off x="6453418" y="450597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0B9EE6E-A1F2-C416-1F1E-DB0D861E51E5}"/>
              </a:ext>
            </a:extLst>
          </p:cNvPr>
          <p:cNvCxnSpPr>
            <a:cxnSpLocks/>
          </p:cNvCxnSpPr>
          <p:nvPr/>
        </p:nvCxnSpPr>
        <p:spPr>
          <a:xfrm>
            <a:off x="6453418" y="307529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784DCB0-9CB2-03E6-CCCF-88A723B0E742}"/>
              </a:ext>
            </a:extLst>
          </p:cNvPr>
          <p:cNvSpPr/>
          <p:nvPr/>
        </p:nvSpPr>
        <p:spPr>
          <a:xfrm>
            <a:off x="7083193" y="2398174"/>
            <a:ext cx="1092192" cy="2238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F99BB8-E444-B0E8-18B0-F39A3B697B14}"/>
              </a:ext>
            </a:extLst>
          </p:cNvPr>
          <p:cNvSpPr/>
          <p:nvPr/>
        </p:nvSpPr>
        <p:spPr>
          <a:xfrm rot="16200000">
            <a:off x="7532366" y="3745782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62AE99-540E-39CE-A016-6385DDECC1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0793" y="407374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37EC2A-6612-7CDB-8F06-15D3888CC6F7}"/>
              </a:ext>
            </a:extLst>
          </p:cNvPr>
          <p:cNvSpPr/>
          <p:nvPr/>
        </p:nvSpPr>
        <p:spPr>
          <a:xfrm rot="16200000">
            <a:off x="7532366" y="3399096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BDE07C-E717-F2E2-B77D-98BAC80CF72D}"/>
              </a:ext>
            </a:extLst>
          </p:cNvPr>
          <p:cNvCxnSpPr>
            <a:cxnSpLocks/>
          </p:cNvCxnSpPr>
          <p:nvPr/>
        </p:nvCxnSpPr>
        <p:spPr>
          <a:xfrm flipV="1">
            <a:off x="7534815" y="3096455"/>
            <a:ext cx="0" cy="28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F1DBBA-8C62-C2DC-214F-D2284D419D8E}"/>
              </a:ext>
            </a:extLst>
          </p:cNvPr>
          <p:cNvSpPr/>
          <p:nvPr/>
        </p:nvSpPr>
        <p:spPr>
          <a:xfrm rot="16200000">
            <a:off x="7532365" y="251304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5518E0D-A53B-4210-B07D-49EE51FD1F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2658" y="283192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C7A3674-D804-2233-AC8F-2172D26F2C6E}"/>
              </a:ext>
            </a:extLst>
          </p:cNvPr>
          <p:cNvSpPr/>
          <p:nvPr/>
        </p:nvSpPr>
        <p:spPr>
          <a:xfrm rot="16200000">
            <a:off x="7532365" y="215607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5FFE51-8216-2C75-D898-1FE8201398E8}"/>
              </a:ext>
            </a:extLst>
          </p:cNvPr>
          <p:cNvCxnSpPr>
            <a:cxnSpLocks/>
          </p:cNvCxnSpPr>
          <p:nvPr/>
        </p:nvCxnSpPr>
        <p:spPr>
          <a:xfrm flipV="1">
            <a:off x="7532650" y="436309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DD42D6-AA4E-58A0-470B-0A1134100924}"/>
              </a:ext>
            </a:extLst>
          </p:cNvPr>
          <p:cNvCxnSpPr>
            <a:cxnSpLocks/>
          </p:cNvCxnSpPr>
          <p:nvPr/>
        </p:nvCxnSpPr>
        <p:spPr>
          <a:xfrm>
            <a:off x="7534515" y="238396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75838A-6BF0-AE6E-A18A-D7416C2542BF}"/>
              </a:ext>
            </a:extLst>
          </p:cNvPr>
          <p:cNvSpPr/>
          <p:nvPr/>
        </p:nvSpPr>
        <p:spPr>
          <a:xfrm>
            <a:off x="5542092" y="3804433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EC61DA-4CCF-447E-6154-DC483A6B6F5E}"/>
              </a:ext>
            </a:extLst>
          </p:cNvPr>
          <p:cNvSpPr/>
          <p:nvPr/>
        </p:nvSpPr>
        <p:spPr>
          <a:xfrm>
            <a:off x="8215961" y="3393065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52E2751-6784-8761-7DE0-C837307F7EAA}"/>
              </a:ext>
            </a:extLst>
          </p:cNvPr>
          <p:cNvCxnSpPr>
            <a:cxnSpLocks/>
          </p:cNvCxnSpPr>
          <p:nvPr/>
        </p:nvCxnSpPr>
        <p:spPr>
          <a:xfrm flipH="1" flipV="1">
            <a:off x="7532650" y="3587240"/>
            <a:ext cx="1" cy="21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DAF8B2F-7363-76F3-AE03-FA44011C3417}"/>
              </a:ext>
            </a:extLst>
          </p:cNvPr>
          <p:cNvSpPr txBox="1"/>
          <p:nvPr/>
        </p:nvSpPr>
        <p:spPr>
          <a:xfrm>
            <a:off x="7327999" y="3222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BF176C-38C2-7094-692B-2521E9FFE4FC}"/>
              </a:ext>
            </a:extLst>
          </p:cNvPr>
          <p:cNvSpPr txBox="1"/>
          <p:nvPr/>
        </p:nvSpPr>
        <p:spPr>
          <a:xfrm>
            <a:off x="6232769" y="3793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9C6FA92-D446-7534-6AE1-29EDC044F743}"/>
              </a:ext>
            </a:extLst>
          </p:cNvPr>
          <p:cNvCxnSpPr/>
          <p:nvPr/>
        </p:nvCxnSpPr>
        <p:spPr>
          <a:xfrm>
            <a:off x="1183549" y="2550852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925D09F-572B-EEDD-671C-F98331B3DF55}"/>
              </a:ext>
            </a:extLst>
          </p:cNvPr>
          <p:cNvCxnSpPr/>
          <p:nvPr/>
        </p:nvCxnSpPr>
        <p:spPr>
          <a:xfrm>
            <a:off x="1196365" y="36360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9D90739-18F6-BD0D-D695-593F173F697B}"/>
              </a:ext>
            </a:extLst>
          </p:cNvPr>
          <p:cNvSpPr txBox="1"/>
          <p:nvPr/>
        </p:nvSpPr>
        <p:spPr>
          <a:xfrm>
            <a:off x="-124655" y="2043955"/>
            <a:ext cx="5654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88" lvl="1" indent="-457200">
              <a:buFont typeface="+mj-lt"/>
              <a:buAutoNum type="alphaLcParenR"/>
            </a:pPr>
            <a:r>
              <a:rPr lang="en-US" dirty="0">
                <a:ea typeface="Yu Mincho"/>
              </a:rPr>
              <a:t>Last few layers</a:t>
            </a: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r>
              <a:rPr lang="en-GB" dirty="0">
                <a:latin typeface="Arial" panose="020B0604020202020204" pitchFamily="34" charset="0"/>
              </a:rPr>
              <a:t>First few layers</a:t>
            </a: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457188" lvl="1"/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endParaRPr lang="en-GB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549523-E727-7CB8-D716-FF66704961D4}"/>
              </a:ext>
            </a:extLst>
          </p:cNvPr>
          <p:cNvSpPr txBox="1"/>
          <p:nvPr/>
        </p:nvSpPr>
        <p:spPr>
          <a:xfrm>
            <a:off x="1404529" y="234458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stronger </a:t>
            </a:r>
            <a:r>
              <a:rPr lang="en-GB" dirty="0">
                <a:latin typeface="Arial" panose="020B0604020202020204" pitchFamily="34" charset="0"/>
              </a:rPr>
              <a:t>language</a:t>
            </a:r>
            <a:r>
              <a:rPr lang="en-GB" b="0" i="0" dirty="0">
                <a:effectLst/>
                <a:latin typeface="Arial" panose="020B0604020202020204" pitchFamily="34" charset="0"/>
              </a:rPr>
              <a:t> modelling [1]</a:t>
            </a:r>
          </a:p>
          <a:p>
            <a:endParaRPr lang="en-GB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917BB0-5D0F-9536-FE49-BFBA979F2B9E}"/>
              </a:ext>
            </a:extLst>
          </p:cNvPr>
          <p:cNvSpPr txBox="1"/>
          <p:nvPr/>
        </p:nvSpPr>
        <p:spPr>
          <a:xfrm>
            <a:off x="1417345" y="3443801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stronger acoustic modelling [2]</a:t>
            </a:r>
          </a:p>
          <a:p>
            <a:endParaRPr lang="en-GB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91227C-9BF5-57A5-1448-3547E4B1E663}"/>
              </a:ext>
            </a:extLst>
          </p:cNvPr>
          <p:cNvCxnSpPr>
            <a:cxnSpLocks/>
          </p:cNvCxnSpPr>
          <p:nvPr/>
        </p:nvCxnSpPr>
        <p:spPr>
          <a:xfrm>
            <a:off x="4067503" y="3896369"/>
            <a:ext cx="1659046" cy="46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795684B-069C-A7AB-F21C-BE3516A6905D}"/>
              </a:ext>
            </a:extLst>
          </p:cNvPr>
          <p:cNvCxnSpPr>
            <a:cxnSpLocks/>
          </p:cNvCxnSpPr>
          <p:nvPr/>
        </p:nvCxnSpPr>
        <p:spPr>
          <a:xfrm>
            <a:off x="4944066" y="2484646"/>
            <a:ext cx="2433611" cy="17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ECD6C60-2D28-937D-FDDA-39947128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232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Wh</a:t>
            </a:r>
            <a:r>
              <a:rPr lang="en-US" altLang="zh-CN" sz="2000" dirty="0"/>
              <a:t>at</a:t>
            </a:r>
            <a:r>
              <a:rPr lang="en-US" sz="2000" dirty="0"/>
              <a:t> is the problem of layer selection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  <a:p>
            <a:pPr marL="857241" lvl="1" indent="-457200"/>
            <a:r>
              <a:rPr lang="en-US" sz="1800" dirty="0"/>
              <a:t>Require expert knowledge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4002" y="6102023"/>
            <a:ext cx="90116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10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Turan, Mehmet Ali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Tuğtekin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Emmanuel Vincent, and Denis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Jouvet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"Achieving multi-accent ASR via unsupervised acoustic model adaptation."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INTERSPEECH 2020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BE7E1E-6EAA-9C4B-3C21-B6E6D007B0BD}"/>
              </a:ext>
            </a:extLst>
          </p:cNvPr>
          <p:cNvSpPr txBox="1"/>
          <p:nvPr/>
        </p:nvSpPr>
        <p:spPr>
          <a:xfrm>
            <a:off x="1258089" y="3258060"/>
            <a:ext cx="2416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Which layer to adapt?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1D8FF3-9521-0236-23C2-8ED5A9A76766}"/>
              </a:ext>
            </a:extLst>
          </p:cNvPr>
          <p:cNvSpPr txBox="1"/>
          <p:nvPr/>
        </p:nvSpPr>
        <p:spPr>
          <a:xfrm>
            <a:off x="156490" y="3795094"/>
            <a:ext cx="4814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dirty="0"/>
              <a:t>What task?              Adapt to new accent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New Accent             Acoustic modelling [1]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First layer                better at acoustic [2]</a:t>
            </a:r>
          </a:p>
          <a:p>
            <a:r>
              <a:rPr lang="en-GB" dirty="0"/>
              <a:t>		</a:t>
            </a:r>
          </a:p>
          <a:p>
            <a:pPr marL="342900" indent="-342900">
              <a:buFont typeface="+mj-lt"/>
              <a:buAutoNum type="alphaLcParenR"/>
            </a:pPr>
            <a:endParaRPr lang="en-GB" dirty="0"/>
          </a:p>
          <a:p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DCF03A-4295-EA58-F9D0-0230FF58DD19}"/>
              </a:ext>
            </a:extLst>
          </p:cNvPr>
          <p:cNvCxnSpPr>
            <a:cxnSpLocks/>
          </p:cNvCxnSpPr>
          <p:nvPr/>
        </p:nvCxnSpPr>
        <p:spPr>
          <a:xfrm>
            <a:off x="2049300" y="3979516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BAD856D-0481-FFA0-F885-FA333144D4C8}"/>
              </a:ext>
            </a:extLst>
          </p:cNvPr>
          <p:cNvCxnSpPr>
            <a:cxnSpLocks/>
          </p:cNvCxnSpPr>
          <p:nvPr/>
        </p:nvCxnSpPr>
        <p:spPr>
          <a:xfrm>
            <a:off x="2049300" y="4283264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AB74724-3391-E5F8-7A82-141AE68BBAEA}"/>
              </a:ext>
            </a:extLst>
          </p:cNvPr>
          <p:cNvCxnSpPr>
            <a:cxnSpLocks/>
          </p:cNvCxnSpPr>
          <p:nvPr/>
        </p:nvCxnSpPr>
        <p:spPr>
          <a:xfrm>
            <a:off x="2049300" y="4578178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ight Brace 86">
            <a:extLst>
              <a:ext uri="{FF2B5EF4-FFF2-40B4-BE49-F238E27FC236}">
                <a16:creationId xmlns:a16="http://schemas.microsoft.com/office/drawing/2014/main" id="{F417C5EC-4C0D-9CC6-8B0C-EF4F662FB215}"/>
              </a:ext>
            </a:extLst>
          </p:cNvPr>
          <p:cNvSpPr/>
          <p:nvPr/>
        </p:nvSpPr>
        <p:spPr>
          <a:xfrm rot="5400000">
            <a:off x="2371698" y="2610544"/>
            <a:ext cx="287792" cy="4718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8DFB9E-697E-CA6E-F600-711897E87F8D}"/>
              </a:ext>
            </a:extLst>
          </p:cNvPr>
          <p:cNvSpPr txBox="1"/>
          <p:nvPr/>
        </p:nvSpPr>
        <p:spPr>
          <a:xfrm>
            <a:off x="1166648" y="5120666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Decision:   Adapt first 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4186D1-9320-FBE3-FA0C-D146FB3B4008}"/>
              </a:ext>
            </a:extLst>
          </p:cNvPr>
          <p:cNvSpPr txBox="1"/>
          <p:nvPr/>
        </p:nvSpPr>
        <p:spPr>
          <a:xfrm>
            <a:off x="3705604" y="257003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Examples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64E6D9-556B-1CFE-6D53-43F283822F2B}"/>
              </a:ext>
            </a:extLst>
          </p:cNvPr>
          <p:cNvSpPr txBox="1"/>
          <p:nvPr/>
        </p:nvSpPr>
        <p:spPr>
          <a:xfrm>
            <a:off x="5469867" y="3244334"/>
            <a:ext cx="2980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many layers to adapt?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A324E8-8845-7754-4521-F0E2744D064E}"/>
              </a:ext>
            </a:extLst>
          </p:cNvPr>
          <p:cNvSpPr txBox="1"/>
          <p:nvPr/>
        </p:nvSpPr>
        <p:spPr>
          <a:xfrm>
            <a:off x="6906158" y="38116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1 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7A9E14-3AE0-1328-8747-93F496630160}"/>
              </a:ext>
            </a:extLst>
          </p:cNvPr>
          <p:cNvSpPr txBox="1"/>
          <p:nvPr/>
        </p:nvSpPr>
        <p:spPr>
          <a:xfrm>
            <a:off x="6932863" y="41662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2 layers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577AFD-2260-C84D-DB0C-780AEA82441A}"/>
              </a:ext>
            </a:extLst>
          </p:cNvPr>
          <p:cNvSpPr txBox="1"/>
          <p:nvPr/>
        </p:nvSpPr>
        <p:spPr>
          <a:xfrm>
            <a:off x="5648662" y="3809523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try to: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B6FF12-6BB0-C3CB-014D-6832FDB4CC47}"/>
              </a:ext>
            </a:extLst>
          </p:cNvPr>
          <p:cNvSpPr txBox="1"/>
          <p:nvPr/>
        </p:nvSpPr>
        <p:spPr>
          <a:xfrm rot="5400000">
            <a:off x="7596917" y="4548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F3E1C8-F982-06C2-0D9D-55C779BAE335}"/>
              </a:ext>
            </a:extLst>
          </p:cNvPr>
          <p:cNvSpPr txBox="1"/>
          <p:nvPr/>
        </p:nvSpPr>
        <p:spPr>
          <a:xfrm>
            <a:off x="6960018" y="49137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N layers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2D14BFA9-CE66-5154-F607-BE1B3962FD10}"/>
              </a:ext>
            </a:extLst>
          </p:cNvPr>
          <p:cNvSpPr/>
          <p:nvPr/>
        </p:nvSpPr>
        <p:spPr>
          <a:xfrm rot="5400000">
            <a:off x="6801618" y="3723207"/>
            <a:ext cx="314485" cy="3377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CDFA21-C489-ED97-B360-FB5D97C28506}"/>
              </a:ext>
            </a:extLst>
          </p:cNvPr>
          <p:cNvSpPr txBox="1"/>
          <p:nvPr/>
        </p:nvSpPr>
        <p:spPr>
          <a:xfrm>
            <a:off x="5517932" y="5556585"/>
            <a:ext cx="27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Decision:  Adapt 2 layers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3C4055-6E61-861E-0B3F-7C68DDAF9D8B}"/>
              </a:ext>
            </a:extLst>
          </p:cNvPr>
          <p:cNvSpPr txBox="1"/>
          <p:nvPr/>
        </p:nvSpPr>
        <p:spPr>
          <a:xfrm>
            <a:off x="5328164" y="43747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Best result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8F820F-B9A2-0961-A826-C76424D49358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553200" y="4350935"/>
            <a:ext cx="379663" cy="17485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B4F9B-EBE7-436D-BB29-96E19D69A6F8}"/>
              </a:ext>
            </a:extLst>
          </p:cNvPr>
          <p:cNvSpPr txBox="1">
            <a:spLocks/>
          </p:cNvSpPr>
          <p:nvPr/>
        </p:nvSpPr>
        <p:spPr bwMode="auto">
          <a:xfrm>
            <a:off x="4501830" y="1585298"/>
            <a:ext cx="3412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857241" lvl="1" indent="-457200"/>
            <a:r>
              <a:rPr lang="en-US" sz="1800" kern="0" dirty="0"/>
              <a:t>High computation cost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D5A13F-DBCB-79B8-2ABF-D6AD488F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3583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15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1CBBAC-A68C-1933-2E26-28BF0EAE7804}"/>
              </a:ext>
            </a:extLst>
          </p:cNvPr>
          <p:cNvGrpSpPr/>
          <p:nvPr/>
        </p:nvGrpSpPr>
        <p:grpSpPr>
          <a:xfrm>
            <a:off x="606289" y="2714589"/>
            <a:ext cx="2481835" cy="3910720"/>
            <a:chOff x="5357240" y="1323755"/>
            <a:chExt cx="3245557" cy="48813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A0919C1-1D12-18A4-C260-750DEB114D1D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81E9E3DE-C45B-9D10-0433-3DE4C9DE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237DBD3-CB90-4353-EE6F-09A07799C78A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5761B78-AECF-C717-9632-557B4FFB6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7A90261-C849-8ED3-270F-51F638FE4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82EFD300-32E1-FA13-CA81-59939E05A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C96AE6E8-FCAB-77B0-1CA7-A069FA0024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87DDD86-6E93-4E98-1F69-515FE7492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7B09D45-14FF-BC0B-D117-0B4CB12E72A8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F6402D9-127E-FEE1-869F-283DA5811B5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D24259D-A683-0B9A-2CE7-3FA47A68F618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10CDB7-82C2-E2A2-0AB5-2E95CC689D77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4FB236B-47E7-594A-77D1-35321D00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68EA7E9-EFC3-4570-F9B6-4874E05DC62F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4FB3CE-8B90-5CE9-C16C-E6DA4929693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9563B73-A9A5-92CD-D053-CFE799059D4E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B14EC8-87D2-132D-844D-2EC4869C8D1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7A4390-953D-FE70-6C24-DE1D8A56AE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541489-73D9-0BFE-99F6-421D9A1D25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19AA1E-A562-7865-C9F2-7B3B17F2765A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C422AA2-D1D2-5B62-F4AD-740A2E9668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46ACFCD-9DF9-62D1-F318-D81AC265617F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4F0898-730D-588F-1E19-4A5E045BC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7C150-EE15-D7F6-860A-A34B1A0828D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0DBE12-D0CF-218B-9C0B-9D5A55619AA7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7D57FB7-A1DF-C8A2-9588-F9FAC25E027B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7664AB6-7B96-CD65-B73E-0C4102D50E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42FBC1-F2C2-0281-3223-0CA0754A666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92F291-99DF-B538-F2E8-83BEC99E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45C443-6230-46B6-925E-EFDB90480C95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B2E453-426C-ABA9-8913-2BCD0C263D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C87810-EED9-24E8-4E0D-46E9638B410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C86CABE-6999-327A-7AA1-2BF855EB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F9C5FD-821E-7438-B90A-BD7DE93A91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FB874B-A883-D57B-A4C7-F3669EFD195D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FA5DFA3-E937-4685-D738-192A0A358D59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610306-36A5-4C03-DE9B-3965B996F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09B420-37C7-883A-1B74-805AE1EB66FD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1F1E29-66C8-5F3D-03B7-C871B634AADF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B9D4B4-29B2-4658-8A4C-8D37FC0BF6C1}"/>
              </a:ext>
            </a:extLst>
          </p:cNvPr>
          <p:cNvCxnSpPr>
            <a:cxnSpLocks/>
          </p:cNvCxnSpPr>
          <p:nvPr/>
        </p:nvCxnSpPr>
        <p:spPr>
          <a:xfrm>
            <a:off x="3018846" y="2926768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D9ACF4-90BF-910A-A389-31B70B41B04D}"/>
              </a:ext>
            </a:extLst>
          </p:cNvPr>
          <p:cNvGrpSpPr/>
          <p:nvPr/>
        </p:nvGrpSpPr>
        <p:grpSpPr>
          <a:xfrm>
            <a:off x="4648235" y="2746161"/>
            <a:ext cx="2481835" cy="3910720"/>
            <a:chOff x="5357240" y="1323755"/>
            <a:chExt cx="3245557" cy="488131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23462F4-F8A5-6B25-B5EA-3F6F913D7F18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C6D81154-024F-0DB5-D4B9-AA3B0970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4C8EBCD-9D7A-8446-BBD0-C97BF5B2B222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4E78E238-F1CF-7D64-81C8-DDB66021C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7F2EAE6D-BBBB-E2CB-E02F-BAF2C8B01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61646C5-0F7D-2AC0-1F6E-5D101A27A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587E5208-B486-A78D-E47A-04B15F51C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38264C39-C019-875F-61B1-82172F562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1EA950C-282C-CA69-BC68-AEA102103E83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F4774D7-966F-677E-A3F8-0ADFD37AC49A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D1A115-9B01-F585-29C7-EF4517048B43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FD507C-C702-CA4C-0537-9C3178E68135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852131B-B8E6-95C6-9B8C-1069545B4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9D4761-F556-7C91-3A3A-3D54A56616B1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64B9FD5-149D-3AE2-7FDD-FECDB37DD4B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0E887B3D-58F2-A69A-BBC9-6DAE9E76595F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9C09E4-E4B8-B23A-356B-E824F7E6DA4E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3205394-D27A-3029-CB6A-BF8BF9EDA0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3F198D6-A106-AAC1-E5E9-82F50CC11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E8FCB8-A14D-2699-C43C-5A2472F12C11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926000E-3A33-2DD0-CB39-433DEEE825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08E56C1-14D8-E39E-181D-D0AC98D543D7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C12935-3F79-4F52-1015-3FAB2DAB3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6F017A-B15D-AF9C-57A0-CDE258524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506538-F823-29FA-E7EE-4D69B8606ABC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26688A-E75F-2742-C1E6-BCE416723F08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1C7550E-E3DA-B24F-1D87-D68797261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3BCD51C-BFE4-AB56-9ECD-011F544E12EB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CCDB8DB-F265-2938-95EC-7A8A53A7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D7421C0-8A4F-F53B-D21A-02A7A494A80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1B6C910-3979-4465-4B14-156362436B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F8B838C-6B3F-1EF0-2099-3E524F82265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977F143-B127-EAD2-1BEF-52E39B57D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05A765-11AF-6C24-EDF1-66ED39F84083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F0DE22-24F5-21C2-3E4B-D2B1E90D3EB7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AD2CCAB-520C-30EE-9F33-B095132177E7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83DDA6-998E-9A33-0DED-63CC781C7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2526E4-4807-7316-3C63-D6FD29640BCC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59DC4A-718D-2160-6804-AD96720AEB5C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A3DC221-5D07-3295-0EF1-C2ABF4B75A7E}"/>
              </a:ext>
            </a:extLst>
          </p:cNvPr>
          <p:cNvCxnSpPr>
            <a:cxnSpLocks/>
          </p:cNvCxnSpPr>
          <p:nvPr/>
        </p:nvCxnSpPr>
        <p:spPr>
          <a:xfrm>
            <a:off x="6311743" y="3934277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C882F3F-089F-57AB-E01C-BF8D1C3CDE27}"/>
              </a:ext>
            </a:extLst>
          </p:cNvPr>
          <p:cNvCxnSpPr>
            <a:cxnSpLocks/>
          </p:cNvCxnSpPr>
          <p:nvPr/>
        </p:nvCxnSpPr>
        <p:spPr>
          <a:xfrm>
            <a:off x="6311743" y="4964185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5579C8-D82C-02DB-1D02-BDB5FBCF15C5}"/>
              </a:ext>
            </a:extLst>
          </p:cNvPr>
          <p:cNvCxnSpPr>
            <a:cxnSpLocks/>
          </p:cNvCxnSpPr>
          <p:nvPr/>
        </p:nvCxnSpPr>
        <p:spPr>
          <a:xfrm>
            <a:off x="6311743" y="4361666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7C49E0-0E31-7469-C08A-ED89DB907FEE}"/>
              </a:ext>
            </a:extLst>
          </p:cNvPr>
          <p:cNvCxnSpPr/>
          <p:nvPr/>
        </p:nvCxnSpPr>
        <p:spPr>
          <a:xfrm>
            <a:off x="3894026" y="4724462"/>
            <a:ext cx="4619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ABC6708-F494-A8D3-6CEE-8DCF6976F774}"/>
              </a:ext>
            </a:extLst>
          </p:cNvPr>
          <p:cNvSpPr txBox="1"/>
          <p:nvPr/>
        </p:nvSpPr>
        <p:spPr>
          <a:xfrm>
            <a:off x="1144328" y="2401798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FE4557-4F9D-FBEB-744B-25FB54A19139}"/>
              </a:ext>
            </a:extLst>
          </p:cNvPr>
          <p:cNvSpPr txBox="1"/>
          <p:nvPr/>
        </p:nvSpPr>
        <p:spPr>
          <a:xfrm>
            <a:off x="5316484" y="2416093"/>
            <a:ext cx="19431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New loss calculation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1DB574-5749-78BF-7256-84D27214C0B2}"/>
              </a:ext>
            </a:extLst>
          </p:cNvPr>
          <p:cNvSpPr txBox="1"/>
          <p:nvPr/>
        </p:nvSpPr>
        <p:spPr>
          <a:xfrm>
            <a:off x="7449571" y="5417683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Intermediate</a:t>
            </a:r>
          </a:p>
          <a:p>
            <a:r>
              <a:rPr lang="en-GB" sz="1200" dirty="0"/>
              <a:t>layer losses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044847C-D9A2-B419-40A3-F33D53BE8938}"/>
              </a:ext>
            </a:extLst>
          </p:cNvPr>
          <p:cNvSpPr txBox="1"/>
          <p:nvPr/>
        </p:nvSpPr>
        <p:spPr>
          <a:xfrm>
            <a:off x="7306121" y="3753329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12FE19-8C2B-B54E-2763-220F3BC14DD6}"/>
              </a:ext>
            </a:extLst>
          </p:cNvPr>
          <p:cNvSpPr txBox="1"/>
          <p:nvPr/>
        </p:nvSpPr>
        <p:spPr>
          <a:xfrm>
            <a:off x="7298269" y="4215618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20B4FF-C93B-7EAE-C35A-8B54CB59171F}"/>
              </a:ext>
            </a:extLst>
          </p:cNvPr>
          <p:cNvSpPr txBox="1"/>
          <p:nvPr/>
        </p:nvSpPr>
        <p:spPr>
          <a:xfrm>
            <a:off x="7298269" y="4795462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1082F62-4EC4-98DF-1B1C-80E5314C82DC}"/>
              </a:ext>
            </a:extLst>
          </p:cNvPr>
          <p:cNvCxnSpPr>
            <a:cxnSpLocks/>
          </p:cNvCxnSpPr>
          <p:nvPr/>
        </p:nvCxnSpPr>
        <p:spPr>
          <a:xfrm>
            <a:off x="3736439" y="3544693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157A0E-3ADE-1C03-DD76-B2CA4B4050EB}"/>
              </a:ext>
            </a:extLst>
          </p:cNvPr>
          <p:cNvSpPr txBox="1"/>
          <p:nvPr/>
        </p:nvSpPr>
        <p:spPr>
          <a:xfrm>
            <a:off x="3331222" y="382919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Final loss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C371A10-C266-7832-AA3D-3131C8289357}"/>
              </a:ext>
            </a:extLst>
          </p:cNvPr>
          <p:cNvCxnSpPr/>
          <p:nvPr/>
        </p:nvCxnSpPr>
        <p:spPr>
          <a:xfrm>
            <a:off x="7624391" y="5100705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64545EF-2F82-327B-9218-33A2C266D420}"/>
              </a:ext>
            </a:extLst>
          </p:cNvPr>
          <p:cNvCxnSpPr>
            <a:cxnSpLocks/>
          </p:cNvCxnSpPr>
          <p:nvPr/>
        </p:nvCxnSpPr>
        <p:spPr>
          <a:xfrm>
            <a:off x="7915189" y="4520456"/>
            <a:ext cx="0" cy="8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91283B-9670-EEA2-8F95-5CCC5415B1AE}"/>
              </a:ext>
            </a:extLst>
          </p:cNvPr>
          <p:cNvCxnSpPr>
            <a:cxnSpLocks/>
          </p:cNvCxnSpPr>
          <p:nvPr/>
        </p:nvCxnSpPr>
        <p:spPr>
          <a:xfrm>
            <a:off x="8245943" y="4059343"/>
            <a:ext cx="0" cy="131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4A69B3E-0541-30C0-040B-684AE3FD80AA}"/>
              </a:ext>
            </a:extLst>
          </p:cNvPr>
          <p:cNvSpPr/>
          <p:nvPr/>
        </p:nvSpPr>
        <p:spPr>
          <a:xfrm>
            <a:off x="1898835" y="2709575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E4D0145-C8D9-F6F7-D190-FDE60DD754DD}"/>
              </a:ext>
            </a:extLst>
          </p:cNvPr>
          <p:cNvSpPr txBox="1"/>
          <p:nvPr/>
        </p:nvSpPr>
        <p:spPr>
          <a:xfrm>
            <a:off x="3301595" y="2719443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B1DFED-C098-3874-BDA2-71E5A529C066}"/>
              </a:ext>
            </a:extLst>
          </p:cNvPr>
          <p:cNvSpPr txBox="1"/>
          <p:nvPr/>
        </p:nvSpPr>
        <p:spPr>
          <a:xfrm>
            <a:off x="3430797" y="329583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5D4766-19D7-9E21-7EC8-9D94199967D8}"/>
              </a:ext>
            </a:extLst>
          </p:cNvPr>
          <p:cNvCxnSpPr/>
          <p:nvPr/>
        </p:nvCxnSpPr>
        <p:spPr>
          <a:xfrm flipV="1">
            <a:off x="958520" y="3590925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99264-7D97-C819-47D9-78E06AE335DB}"/>
              </a:ext>
            </a:extLst>
          </p:cNvPr>
          <p:cNvCxnSpPr>
            <a:cxnSpLocks/>
          </p:cNvCxnSpPr>
          <p:nvPr/>
        </p:nvCxnSpPr>
        <p:spPr>
          <a:xfrm>
            <a:off x="958520" y="5100637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BD55C0-381D-65FB-D302-2BF2BFE74BC6}"/>
              </a:ext>
            </a:extLst>
          </p:cNvPr>
          <p:cNvSpPr txBox="1"/>
          <p:nvPr/>
        </p:nvSpPr>
        <p:spPr>
          <a:xfrm>
            <a:off x="26414" y="4215301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C63D6-FE9F-7E6A-0E43-32FACFB7B3B6}"/>
              </a:ext>
            </a:extLst>
          </p:cNvPr>
          <p:cNvSpPr txBox="1"/>
          <p:nvPr/>
        </p:nvSpPr>
        <p:spPr>
          <a:xfrm>
            <a:off x="0" y="4750302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14:cNvPr>
              <p14:cNvContentPartPr/>
              <p14:nvPr/>
            </p14:nvContentPartPr>
            <p14:xfrm>
              <a:off x="1161742" y="4581083"/>
              <a:ext cx="1771200" cy="39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742" y="4572083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14:cNvPr>
              <p14:cNvContentPartPr/>
              <p14:nvPr/>
            </p14:nvContentPartPr>
            <p14:xfrm>
              <a:off x="1161742" y="4266443"/>
              <a:ext cx="1812240" cy="26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744" y="4257443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14:cNvPr>
              <p14:cNvContentPartPr/>
              <p14:nvPr/>
            </p14:nvContentPartPr>
            <p14:xfrm>
              <a:off x="1128622" y="3704843"/>
              <a:ext cx="1793520" cy="38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9624" y="3695851"/>
                <a:ext cx="1811156" cy="403904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35FE83-99B7-9E2F-88C3-3A739E6B26F7}"/>
              </a:ext>
            </a:extLst>
          </p:cNvPr>
          <p:cNvCxnSpPr/>
          <p:nvPr/>
        </p:nvCxnSpPr>
        <p:spPr>
          <a:xfrm>
            <a:off x="166787" y="2868775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8B1744-0019-40F9-12DE-8FCA078B0580}"/>
              </a:ext>
            </a:extLst>
          </p:cNvPr>
          <p:cNvCxnSpPr/>
          <p:nvPr/>
        </p:nvCxnSpPr>
        <p:spPr>
          <a:xfrm>
            <a:off x="166786" y="3099633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9A2A0A-919A-4B00-1E56-CF54DEE5D460}"/>
              </a:ext>
            </a:extLst>
          </p:cNvPr>
          <p:cNvCxnSpPr/>
          <p:nvPr/>
        </p:nvCxnSpPr>
        <p:spPr>
          <a:xfrm>
            <a:off x="169167" y="3335500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FBCF9-036C-FBAC-5EDD-0F50D9D146CE}"/>
              </a:ext>
            </a:extLst>
          </p:cNvPr>
          <p:cNvSpPr txBox="1"/>
          <p:nvPr/>
        </p:nvSpPr>
        <p:spPr>
          <a:xfrm>
            <a:off x="474276" y="2721062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4E746-E0D1-1C94-D679-DF3BB5E1C10C}"/>
              </a:ext>
            </a:extLst>
          </p:cNvPr>
          <p:cNvSpPr txBox="1"/>
          <p:nvPr/>
        </p:nvSpPr>
        <p:spPr>
          <a:xfrm>
            <a:off x="474276" y="297030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B8A0E-64DF-FA50-7788-0A3175A6FF8C}"/>
              </a:ext>
            </a:extLst>
          </p:cNvPr>
          <p:cNvSpPr txBox="1"/>
          <p:nvPr/>
        </p:nvSpPr>
        <p:spPr>
          <a:xfrm>
            <a:off x="474086" y="3197323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60FDC-6CC9-BF36-43DB-97DC46790F63}"/>
              </a:ext>
            </a:extLst>
          </p:cNvPr>
          <p:cNvSpPr txBox="1"/>
          <p:nvPr/>
        </p:nvSpPr>
        <p:spPr>
          <a:xfrm>
            <a:off x="1525084" y="528182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C82C-AA0B-2C90-0304-BCF581C01E0F}"/>
              </a:ext>
            </a:extLst>
          </p:cNvPr>
          <p:cNvSpPr txBox="1"/>
          <p:nvPr/>
        </p:nvSpPr>
        <p:spPr>
          <a:xfrm>
            <a:off x="1030135" y="51083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60AE4-EBA0-F284-622B-F109FB162B7C}"/>
              </a:ext>
            </a:extLst>
          </p:cNvPr>
          <p:cNvSpPr txBox="1"/>
          <p:nvPr/>
        </p:nvSpPr>
        <p:spPr>
          <a:xfrm>
            <a:off x="1278998" y="510619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8645E-B8A0-5F2F-3754-4AE424113AA2}"/>
              </a:ext>
            </a:extLst>
          </p:cNvPr>
          <p:cNvSpPr txBox="1"/>
          <p:nvPr/>
        </p:nvSpPr>
        <p:spPr>
          <a:xfrm>
            <a:off x="1533158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DC985-EB2A-EF15-134C-81B51EE24D77}"/>
              </a:ext>
            </a:extLst>
          </p:cNvPr>
          <p:cNvSpPr txBox="1"/>
          <p:nvPr/>
        </p:nvSpPr>
        <p:spPr>
          <a:xfrm>
            <a:off x="1757710" y="510906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6B98F-CE7B-40BB-8FDE-37D3A296F64C}"/>
              </a:ext>
            </a:extLst>
          </p:cNvPr>
          <p:cNvSpPr txBox="1"/>
          <p:nvPr/>
        </p:nvSpPr>
        <p:spPr>
          <a:xfrm>
            <a:off x="2000833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CAF17-D777-2F43-6E4F-314EDCB242A1}"/>
              </a:ext>
            </a:extLst>
          </p:cNvPr>
          <p:cNvSpPr txBox="1"/>
          <p:nvPr/>
        </p:nvSpPr>
        <p:spPr>
          <a:xfrm>
            <a:off x="2243956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771A2-8196-ECFA-AC6A-F6BC03FC1105}"/>
              </a:ext>
            </a:extLst>
          </p:cNvPr>
          <p:cNvSpPr txBox="1"/>
          <p:nvPr/>
        </p:nvSpPr>
        <p:spPr>
          <a:xfrm>
            <a:off x="2465680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426EA2-B85F-8772-2DF0-7FBE95ED6520}"/>
              </a:ext>
            </a:extLst>
          </p:cNvPr>
          <p:cNvCxnSpPr/>
          <p:nvPr/>
        </p:nvCxnSpPr>
        <p:spPr>
          <a:xfrm>
            <a:off x="1663162" y="3523493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D5B5C8-AD9A-5AC1-9784-670AF718B1DD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703168" y="3530502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C13AF0-A7AC-5A3A-A295-823D2E89DE17}"/>
              </a:ext>
            </a:extLst>
          </p:cNvPr>
          <p:cNvSpPr txBox="1"/>
          <p:nvPr/>
        </p:nvSpPr>
        <p:spPr>
          <a:xfrm>
            <a:off x="4045269" y="3376613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E31590-38AB-C9A5-3472-9D6AE4EAD2AD}"/>
              </a:ext>
            </a:extLst>
          </p:cNvPr>
          <p:cNvCxnSpPr/>
          <p:nvPr/>
        </p:nvCxnSpPr>
        <p:spPr>
          <a:xfrm>
            <a:off x="6294442" y="376237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E29D6-2E7B-4515-E416-A1E0812A7E43}"/>
              </a:ext>
            </a:extLst>
          </p:cNvPr>
          <p:cNvSpPr txBox="1"/>
          <p:nvPr/>
        </p:nvSpPr>
        <p:spPr>
          <a:xfrm>
            <a:off x="5268373" y="4345781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E05A74A-8B73-AE5B-DBDF-C3F3A1B38401}"/>
              </a:ext>
            </a:extLst>
          </p:cNvPr>
          <p:cNvSpPr/>
          <p:nvPr/>
        </p:nvSpPr>
        <p:spPr>
          <a:xfrm rot="5400000">
            <a:off x="1926746" y="3753499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16B7F-E9E6-AE2E-68F3-AF094C7E0599}"/>
              </a:ext>
            </a:extLst>
          </p:cNvPr>
          <p:cNvSpPr txBox="1"/>
          <p:nvPr/>
        </p:nvSpPr>
        <p:spPr>
          <a:xfrm>
            <a:off x="915493" y="566454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E5D6F0-B119-73FB-7628-6B43DF9F6C60}"/>
              </a:ext>
            </a:extLst>
          </p:cNvPr>
          <p:cNvSpPr/>
          <p:nvPr/>
        </p:nvSpPr>
        <p:spPr>
          <a:xfrm rot="5400000">
            <a:off x="6368837" y="3282702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FD1D9-C92D-02B7-9303-8CB6D18C5AF7}"/>
              </a:ext>
            </a:extLst>
          </p:cNvPr>
          <p:cNvSpPr txBox="1"/>
          <p:nvPr/>
        </p:nvSpPr>
        <p:spPr>
          <a:xfrm>
            <a:off x="5093823" y="5635038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DE400-142E-C33A-3675-8E5105377108}"/>
              </a:ext>
            </a:extLst>
          </p:cNvPr>
          <p:cNvSpPr txBox="1"/>
          <p:nvPr/>
        </p:nvSpPr>
        <p:spPr>
          <a:xfrm>
            <a:off x="462581" y="2003770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1B5A-ADD2-BA7C-662C-7D814C773D83}"/>
              </a:ext>
            </a:extLst>
          </p:cNvPr>
          <p:cNvSpPr txBox="1"/>
          <p:nvPr/>
        </p:nvSpPr>
        <p:spPr>
          <a:xfrm>
            <a:off x="3577256" y="2003769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69FF6A-AD8B-5BDA-009B-9E286BD92587}"/>
              </a:ext>
            </a:extLst>
          </p:cNvPr>
          <p:cNvSpPr txBox="1"/>
          <p:nvPr/>
        </p:nvSpPr>
        <p:spPr>
          <a:xfrm>
            <a:off x="6599963" y="1985146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BA1B7D-1990-9D5A-2376-6904A8AE3F2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805595" y="2142269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4BDE3-284F-1F62-4B68-0E2E4C16AD40}"/>
              </a:ext>
            </a:extLst>
          </p:cNvPr>
          <p:cNvCxnSpPr/>
          <p:nvPr/>
        </p:nvCxnSpPr>
        <p:spPr>
          <a:xfrm flipV="1">
            <a:off x="5694821" y="2135253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5" grpId="0" animBg="1"/>
      <p:bldP spid="187" grpId="0" animBg="1"/>
      <p:bldP spid="189" grpId="0"/>
      <p:bldP spid="198" grpId="0" animBg="1"/>
      <p:bldP spid="199" grpId="0" animBg="1"/>
      <p:bldP spid="200" grpId="0" animBg="1"/>
      <p:bldP spid="203" grpId="0"/>
      <p:bldP spid="210" grpId="0" animBg="1"/>
      <p:bldP spid="211" grpId="0"/>
      <p:bldP spid="212" grpId="0"/>
      <p:bldP spid="6" grpId="0"/>
      <p:bldP spid="7" grpId="0"/>
      <p:bldP spid="15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Experiments on 2 tasks:</a:t>
            </a:r>
          </a:p>
          <a:p>
            <a:pPr marL="914377" lvl="2" indent="0">
              <a:buNone/>
            </a:pPr>
            <a:r>
              <a:rPr lang="en-US" sz="1600" b="1" dirty="0"/>
              <a:t>Task 1: Reduce overfitting</a:t>
            </a:r>
          </a:p>
          <a:p>
            <a:pPr marL="914377" lvl="2" indent="0">
              <a:buNone/>
            </a:pPr>
            <a:r>
              <a:rPr lang="en-US" sz="1600" dirty="0"/>
              <a:t>Task 2: reduce catastrophic forgetting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16</a:t>
            </a:fld>
            <a:endParaRPr lang="en-SG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C9D92E-A4AD-83E7-CF34-C400182E46A0}"/>
              </a:ext>
            </a:extLst>
          </p:cNvPr>
          <p:cNvGrpSpPr/>
          <p:nvPr/>
        </p:nvGrpSpPr>
        <p:grpSpPr>
          <a:xfrm>
            <a:off x="2810538" y="3103159"/>
            <a:ext cx="1728304" cy="1128993"/>
            <a:chOff x="-110327" y="3590925"/>
            <a:chExt cx="3245241" cy="19688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DA83BB-E1D1-09A5-238E-80C1D10EC353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2B3ACD-CD70-5CF9-616A-F4AFD7F2F9D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DC900F-0301-E680-D0EC-804263455146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933513-F630-8E9B-D58C-AF4A8A5DAA1F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79C6AF-C8EB-14A8-3DDA-A8A8C3ECFB38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6FB3AF-71A9-E06F-7138-9B01536CAF21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3531C3-DA94-A8DC-C47C-F60344B67414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5FB26E-DB87-7773-6EBD-3210082002C3}"/>
              </a:ext>
            </a:extLst>
          </p:cNvPr>
          <p:cNvSpPr/>
          <p:nvPr/>
        </p:nvSpPr>
        <p:spPr>
          <a:xfrm>
            <a:off x="575793" y="4089216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39E662-60AA-6C96-DFE4-986258E8EFB2}"/>
              </a:ext>
            </a:extLst>
          </p:cNvPr>
          <p:cNvGrpSpPr/>
          <p:nvPr/>
        </p:nvGrpSpPr>
        <p:grpSpPr>
          <a:xfrm>
            <a:off x="633590" y="3132758"/>
            <a:ext cx="984168" cy="566519"/>
            <a:chOff x="4684076" y="4615531"/>
            <a:chExt cx="1716193" cy="918046"/>
          </a:xfrm>
        </p:grpSpPr>
        <p:sp>
          <p:nvSpPr>
            <p:cNvPr id="140" name="Cylinder 139">
              <a:extLst>
                <a:ext uri="{FF2B5EF4-FFF2-40B4-BE49-F238E27FC236}">
                  <a16:creationId xmlns:a16="http://schemas.microsoft.com/office/drawing/2014/main" id="{B15437CB-754D-CEE3-CC41-8BD79B4FE4D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5D5D84-36C1-C8D5-2D33-C21AFC21049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81B541-C7EB-8A6A-247F-CBFE23CB438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1125671" y="3667656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45C5A0-FD16-A1CF-11DF-C5B80FC2237D}"/>
              </a:ext>
            </a:extLst>
          </p:cNvPr>
          <p:cNvSpPr/>
          <p:nvPr/>
        </p:nvSpPr>
        <p:spPr>
          <a:xfrm rot="5400000">
            <a:off x="1048117" y="4019389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FD7E63-319A-66F4-2CAF-9EB75F42254A}"/>
              </a:ext>
            </a:extLst>
          </p:cNvPr>
          <p:cNvSpPr txBox="1"/>
          <p:nvPr/>
        </p:nvSpPr>
        <p:spPr>
          <a:xfrm>
            <a:off x="401753" y="4771542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4FF1ED-794F-8E64-D275-0CC244B96ED2}"/>
              </a:ext>
            </a:extLst>
          </p:cNvPr>
          <p:cNvCxnSpPr/>
          <p:nvPr/>
        </p:nvCxnSpPr>
        <p:spPr>
          <a:xfrm>
            <a:off x="2097911" y="376031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37A4AA31-F5EF-8032-4B14-2BFD21714F00}"/>
              </a:ext>
            </a:extLst>
          </p:cNvPr>
          <p:cNvSpPr/>
          <p:nvPr/>
        </p:nvSpPr>
        <p:spPr>
          <a:xfrm rot="5400000">
            <a:off x="3786390" y="3986834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F442CC-E97D-DA82-651D-BAA2E0EF94CB}"/>
              </a:ext>
            </a:extLst>
          </p:cNvPr>
          <p:cNvSpPr txBox="1"/>
          <p:nvPr/>
        </p:nvSpPr>
        <p:spPr>
          <a:xfrm>
            <a:off x="3140026" y="4738987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D8FE7F-34A0-F109-3B76-93A16442DC75}"/>
              </a:ext>
            </a:extLst>
          </p:cNvPr>
          <p:cNvCxnSpPr>
            <a:cxnSpLocks/>
          </p:cNvCxnSpPr>
          <p:nvPr/>
        </p:nvCxnSpPr>
        <p:spPr>
          <a:xfrm flipH="1">
            <a:off x="3863942" y="2526900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AFFE504-F822-1D68-2422-FB3F38D981F5}"/>
              </a:ext>
            </a:extLst>
          </p:cNvPr>
          <p:cNvSpPr txBox="1"/>
          <p:nvPr/>
        </p:nvSpPr>
        <p:spPr>
          <a:xfrm>
            <a:off x="4699485" y="221867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AE211B-0698-1790-09E7-40035E781F95}"/>
              </a:ext>
            </a:extLst>
          </p:cNvPr>
          <p:cNvSpPr txBox="1"/>
          <p:nvPr/>
        </p:nvSpPr>
        <p:spPr>
          <a:xfrm>
            <a:off x="5715545" y="3349284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D60957-8150-CD8E-E20C-9D4A2611FD22}"/>
              </a:ext>
            </a:extLst>
          </p:cNvPr>
          <p:cNvSpPr txBox="1"/>
          <p:nvPr/>
        </p:nvSpPr>
        <p:spPr>
          <a:xfrm>
            <a:off x="6553401" y="257736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Task 1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F4BEA39-9A5D-DA28-C347-1BE527F714F0}"/>
              </a:ext>
            </a:extLst>
          </p:cNvPr>
          <p:cNvGrpSpPr/>
          <p:nvPr/>
        </p:nvGrpSpPr>
        <p:grpSpPr>
          <a:xfrm>
            <a:off x="2810538" y="3103159"/>
            <a:ext cx="1728304" cy="1128993"/>
            <a:chOff x="-110327" y="3590925"/>
            <a:chExt cx="3245241" cy="196883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A0A0699-29BB-5BCB-427E-FC08177F585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63E02E-6912-E982-F60E-C4CC53A383D4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E24A3-29BF-AEA4-1582-6D69BB5C189A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5670D7-4924-85D2-00BB-568F993FC197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BFB82-34F6-7C97-B1E5-7FEFB5C099E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023E5E-6F04-1B80-940B-23DD91093866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D21FF76-BBE3-F6DF-A0D1-CB56BFCA5119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1195E-3CF6-13F8-8DFC-CA91765374F7}"/>
              </a:ext>
            </a:extLst>
          </p:cNvPr>
          <p:cNvSpPr/>
          <p:nvPr/>
        </p:nvSpPr>
        <p:spPr>
          <a:xfrm>
            <a:off x="575793" y="4089216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C7AB64-E193-2175-7090-A30E81FA7699}"/>
              </a:ext>
            </a:extLst>
          </p:cNvPr>
          <p:cNvGrpSpPr/>
          <p:nvPr/>
        </p:nvGrpSpPr>
        <p:grpSpPr>
          <a:xfrm>
            <a:off x="633590" y="3132758"/>
            <a:ext cx="984168" cy="566519"/>
            <a:chOff x="4684076" y="4615531"/>
            <a:chExt cx="1716193" cy="918046"/>
          </a:xfrm>
        </p:grpSpPr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58F5DB1D-D422-2EDB-8854-32FF74528C8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824D25-BECB-4598-976E-1F8EB9476C1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6BD9C0-5CA0-F9D5-B260-2C006D20849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125671" y="3667656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EFFD5005-6C5F-EC56-E467-10863051135F}"/>
              </a:ext>
            </a:extLst>
          </p:cNvPr>
          <p:cNvSpPr/>
          <p:nvPr/>
        </p:nvSpPr>
        <p:spPr>
          <a:xfrm rot="5400000">
            <a:off x="1048117" y="4019389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40AB0C-7D54-207B-1B1F-0B20E36501FC}"/>
              </a:ext>
            </a:extLst>
          </p:cNvPr>
          <p:cNvSpPr txBox="1"/>
          <p:nvPr/>
        </p:nvSpPr>
        <p:spPr>
          <a:xfrm>
            <a:off x="401753" y="4771542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6CFB7E-E72D-2229-A50F-D882A3888E6B}"/>
              </a:ext>
            </a:extLst>
          </p:cNvPr>
          <p:cNvCxnSpPr/>
          <p:nvPr/>
        </p:nvCxnSpPr>
        <p:spPr>
          <a:xfrm>
            <a:off x="2097911" y="376031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07B96B3F-FA7A-E227-1913-F5446A601615}"/>
              </a:ext>
            </a:extLst>
          </p:cNvPr>
          <p:cNvSpPr/>
          <p:nvPr/>
        </p:nvSpPr>
        <p:spPr>
          <a:xfrm rot="5400000">
            <a:off x="3786390" y="3986834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97F0EA-285C-FD51-76BE-8CC66001F2F2}"/>
              </a:ext>
            </a:extLst>
          </p:cNvPr>
          <p:cNvSpPr txBox="1"/>
          <p:nvPr/>
        </p:nvSpPr>
        <p:spPr>
          <a:xfrm>
            <a:off x="3140026" y="4738987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CCF553-901D-A481-70F2-63DA7217B8B0}"/>
              </a:ext>
            </a:extLst>
          </p:cNvPr>
          <p:cNvCxnSpPr/>
          <p:nvPr/>
        </p:nvCxnSpPr>
        <p:spPr>
          <a:xfrm>
            <a:off x="4903864" y="375479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BF50E-8A8F-DFF1-C79C-B3D5CC0F0AC7}"/>
              </a:ext>
            </a:extLst>
          </p:cNvPr>
          <p:cNvCxnSpPr>
            <a:cxnSpLocks/>
          </p:cNvCxnSpPr>
          <p:nvPr/>
        </p:nvCxnSpPr>
        <p:spPr>
          <a:xfrm flipH="1">
            <a:off x="3863942" y="2526900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44D374E-789D-69AB-8A60-628E123AFE0E}"/>
              </a:ext>
            </a:extLst>
          </p:cNvPr>
          <p:cNvSpPr txBox="1"/>
          <p:nvPr/>
        </p:nvSpPr>
        <p:spPr>
          <a:xfrm>
            <a:off x="4699485" y="22186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B30963-37FF-BAAF-63C2-409890A03C1B}"/>
              </a:ext>
            </a:extLst>
          </p:cNvPr>
          <p:cNvSpPr txBox="1"/>
          <p:nvPr/>
        </p:nvSpPr>
        <p:spPr>
          <a:xfrm>
            <a:off x="4734951" y="3112157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8453E6-414F-724D-C2C7-00A73AC68FF9}"/>
              </a:ext>
            </a:extLst>
          </p:cNvPr>
          <p:cNvSpPr txBox="1"/>
          <p:nvPr/>
        </p:nvSpPr>
        <p:spPr>
          <a:xfrm>
            <a:off x="5715545" y="3349284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A75CD9-A8B9-21CD-FCE1-1F48AD7735F3}"/>
              </a:ext>
            </a:extLst>
          </p:cNvPr>
          <p:cNvSpPr txBox="1"/>
          <p:nvPr/>
        </p:nvSpPr>
        <p:spPr>
          <a:xfrm>
            <a:off x="6553401" y="257736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Task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F81AC-E2CB-DF9E-E304-5A4138DBC439}"/>
              </a:ext>
            </a:extLst>
          </p:cNvPr>
          <p:cNvCxnSpPr/>
          <p:nvPr/>
        </p:nvCxnSpPr>
        <p:spPr>
          <a:xfrm>
            <a:off x="4903864" y="3766738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0BF7FE-3B9C-BC1A-4007-B87ED06E3333}"/>
              </a:ext>
            </a:extLst>
          </p:cNvPr>
          <p:cNvSpPr txBox="1"/>
          <p:nvPr/>
        </p:nvSpPr>
        <p:spPr>
          <a:xfrm>
            <a:off x="4734951" y="3124096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063FFC-6569-756D-B918-67EBDC7E9A4A}"/>
              </a:ext>
            </a:extLst>
          </p:cNvPr>
          <p:cNvSpPr txBox="1">
            <a:spLocks/>
          </p:cNvSpPr>
          <p:nvPr/>
        </p:nvSpPr>
        <p:spPr bwMode="auto">
          <a:xfrm>
            <a:off x="377741" y="623987"/>
            <a:ext cx="8598513" cy="448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Automatic layer selection</a:t>
            </a:r>
          </a:p>
          <a:p>
            <a:pPr lvl="1"/>
            <a:r>
              <a:rPr lang="en-US" sz="1800" kern="0" dirty="0"/>
              <a:t>Experiments on 2 tasks:</a:t>
            </a:r>
          </a:p>
          <a:p>
            <a:pPr marL="914377" lvl="2" indent="0">
              <a:buFontTx/>
              <a:buNone/>
            </a:pPr>
            <a:r>
              <a:rPr lang="en-US" sz="1600" kern="0" dirty="0"/>
              <a:t>Task 1: Reduce overfitting</a:t>
            </a:r>
          </a:p>
          <a:p>
            <a:pPr marL="914377" lvl="2" indent="0">
              <a:buFontTx/>
              <a:buNone/>
            </a:pPr>
            <a:r>
              <a:rPr lang="en-US" sz="1600" b="1" kern="0" dirty="0"/>
              <a:t>Task 2: reduce catastrophic forgetting</a:t>
            </a:r>
          </a:p>
        </p:txBody>
      </p:sp>
    </p:spTree>
    <p:extLst>
      <p:ext uri="{BB962C8B-B14F-4D97-AF65-F5344CB8AC3E}">
        <p14:creationId xmlns:p14="http://schemas.microsoft.com/office/powerpoint/2010/main" val="3020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8" grpId="0" animBg="1"/>
      <p:bldP spid="143" grpId="0" animBg="1"/>
      <p:bldP spid="144" grpId="0"/>
      <p:bldP spid="146" grpId="0" animBg="1"/>
      <p:bldP spid="147" grpId="0"/>
      <p:bldP spid="151" grpId="0"/>
      <p:bldP spid="153" grpId="0"/>
      <p:bldP spid="154" grpId="0"/>
      <p:bldP spid="163" grpId="0" animBg="1"/>
      <p:bldP spid="168" grpId="0" animBg="1"/>
      <p:bldP spid="169" grpId="0"/>
      <p:bldP spid="171" grpId="0" animBg="1"/>
      <p:bldP spid="172" grpId="0"/>
      <p:bldP spid="176" grpId="0"/>
      <p:bldP spid="177" grpId="0"/>
      <p:bldP spid="178" grpId="0"/>
      <p:bldP spid="179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Benchmark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17</a:t>
            </a:fld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B2350-AAB9-04EA-2DB9-77154281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43987"/>
              </p:ext>
            </p:extLst>
          </p:nvPr>
        </p:nvGraphicFramePr>
        <p:xfrm>
          <a:off x="569123" y="1722579"/>
          <a:ext cx="790089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38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LibriSpeech-100h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AISHELL-1 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Datatang</a:t>
                      </a:r>
                      <a:r>
                        <a:rPr lang="en-GB" dirty="0"/>
                        <a:t>-ZH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7h (test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Noisy Spontaneous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283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315222-C693-8DF3-64CC-40C50C94F639}"/>
              </a:ext>
            </a:extLst>
          </p:cNvPr>
          <p:cNvSpPr txBox="1"/>
          <p:nvPr/>
        </p:nvSpPr>
        <p:spPr>
          <a:xfrm>
            <a:off x="850018" y="531903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Datatang</a:t>
            </a:r>
            <a:r>
              <a:rPr lang="en-GB" altLang="zh-CN" dirty="0"/>
              <a:t>-ZH:    </a:t>
            </a:r>
            <a:r>
              <a:rPr lang="zh-CN" altLang="en-US" dirty="0"/>
              <a:t>你 个 笨蛋 我 想 听歌。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F11C-3689-B462-AC3E-A99C0C2620F2}"/>
              </a:ext>
            </a:extLst>
          </p:cNvPr>
          <p:cNvSpPr txBox="1"/>
          <p:nvPr/>
        </p:nvSpPr>
        <p:spPr>
          <a:xfrm>
            <a:off x="850020" y="42359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E.g.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D844-517D-832B-E9C8-B60D6CCFBB71}"/>
              </a:ext>
            </a:extLst>
          </p:cNvPr>
          <p:cNvSpPr txBox="1"/>
          <p:nvPr/>
        </p:nvSpPr>
        <p:spPr>
          <a:xfrm>
            <a:off x="850018" y="4607026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Librispeech</a:t>
            </a:r>
            <a:r>
              <a:rPr lang="en-GB" dirty="0"/>
              <a:t>:       A voice from beyond the world was calling.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E6CB-B837-3AAD-F6F8-3C97713937B5}"/>
              </a:ext>
            </a:extLst>
          </p:cNvPr>
          <p:cNvSpPr txBox="1"/>
          <p:nvPr/>
        </p:nvSpPr>
        <p:spPr>
          <a:xfrm>
            <a:off x="850018" y="496422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AISHELL-1</a:t>
            </a:r>
            <a:r>
              <a:rPr lang="en-GB" dirty="0"/>
              <a:t>:       </a:t>
            </a:r>
            <a:r>
              <a:rPr lang="zh-CN" altLang="en-US" dirty="0"/>
              <a:t>对于北京申办冬奥会的最终结果</a:t>
            </a:r>
            <a:r>
              <a:rPr lang="en-GB" altLang="zh-CN" dirty="0"/>
              <a:t>,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FBB2-DE15-AE40-FEBB-EC128AE2A171}"/>
              </a:ext>
            </a:extLst>
          </p:cNvPr>
          <p:cNvSpPr/>
          <p:nvPr/>
        </p:nvSpPr>
        <p:spPr>
          <a:xfrm>
            <a:off x="-4002" y="6102023"/>
            <a:ext cx="9011664" cy="661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Panayotov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Vassil, et al. "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corpus based on public domain audio books."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conference on acoustics, speech and signal processing (ICASSP)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Bu, Hui, et al. "Aishell-1: An open-source mandarin speech corpus and a speech recognition baseline."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20th conference of the oriental chapter of the international coordinating committee on speech databases and speech I/O systems and assessment (O-COCOSDA)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Ltd Beijing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Technology Co. Mandarin conversational speech data from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endParaRPr lang="en-GB" sz="8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Jia Xin Koh, Aqilah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Mislan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Kevin Khoo, Brian Ang, Wilson Ang, Charmaine Ng, and YY Tan. Building the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singapore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english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national speech corpus. Malay, 20(25.0):19–3, 2019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3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18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9" y="510273"/>
            <a:ext cx="8598513" cy="3852011"/>
          </a:xfrm>
        </p:spPr>
        <p:txBody>
          <a:bodyPr/>
          <a:lstStyle/>
          <a:p>
            <a:r>
              <a:rPr lang="en-US" altLang="zh-CN" sz="2000" b="1" dirty="0"/>
              <a:t>Task 1: Reduce overfitting</a:t>
            </a:r>
            <a:endParaRPr lang="en-US" sz="1600" b="1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3" y="-11390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7E443B-8588-BD6A-E7EF-179EDCD18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60187"/>
              </p:ext>
            </p:extLst>
          </p:nvPr>
        </p:nvGraphicFramePr>
        <p:xfrm>
          <a:off x="86680" y="3688656"/>
          <a:ext cx="6263371" cy="288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72985" y="1089812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79898"/>
              <a:chOff x="4327404" y="4615531"/>
              <a:chExt cx="2409516" cy="939729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46579"/>
                <a:ext cx="2409516" cy="80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1954964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1156892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620000" y="2046428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94854" y="1827184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72743" y="3429000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15480" y="378811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4105835" y="3727983"/>
            <a:ext cx="1241199" cy="3299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5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79" y="443650"/>
            <a:ext cx="8598513" cy="3852011"/>
          </a:xfrm>
        </p:spPr>
        <p:txBody>
          <a:bodyPr/>
          <a:lstStyle/>
          <a:p>
            <a:r>
              <a:rPr lang="en-US" altLang="zh-CN" sz="2000" b="1" dirty="0"/>
              <a:t>Task 2: Reduce catastrophic forgetting</a:t>
            </a:r>
            <a:endParaRPr lang="en-US" sz="1600" b="1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" y="-11243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14:cNvPr>
              <p14:cNvContentPartPr/>
              <p14:nvPr/>
            </p14:nvContentPartPr>
            <p14:xfrm>
              <a:off x="-208328" y="86023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328" y="8512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52475" y="952571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56189"/>
              <a:chOff x="4327404" y="4615531"/>
              <a:chExt cx="2409516" cy="901308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08157"/>
                <a:ext cx="2409516" cy="8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2433661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6"/>
                  </a:solidFill>
                </a:rPr>
                <a:t>Librispeech-100h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2294879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Catastrophic forgetting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599490" y="1909187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74344" y="1689943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09591" y="3297283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55035" y="372862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443117-36DA-0BB4-81FD-F9E0E34C6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283589"/>
              </p:ext>
            </p:extLst>
          </p:nvPr>
        </p:nvGraphicFramePr>
        <p:xfrm>
          <a:off x="209591" y="3659322"/>
          <a:ext cx="4905308" cy="272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5715A573-7F1B-2087-0A80-F48D731432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6907" y="4692549"/>
            <a:ext cx="4067205" cy="3524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6339385" y="4661617"/>
            <a:ext cx="1124727" cy="372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25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890C1-59D0-6F4D-BF4B-97B30C0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90046-DA73-4BBF-84B5-C08E6F75191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9DFACB-AAF3-8336-0020-89A376729BF1}"/>
              </a:ext>
            </a:extLst>
          </p:cNvPr>
          <p:cNvSpPr txBox="1">
            <a:spLocks/>
          </p:cNvSpPr>
          <p:nvPr/>
        </p:nvSpPr>
        <p:spPr>
          <a:xfrm>
            <a:off x="1614488" y="1494095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About Me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B6F2E9-1E2D-FAC1-1965-41FA52683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897" y="2300858"/>
            <a:ext cx="6386513" cy="355211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Name: Kwok Chin Yuen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Status: Third Year Ph.D. candidate</a:t>
            </a:r>
          </a:p>
          <a:p>
            <a:pPr marL="548640" lvl="1" indent="-342900">
              <a:buFont typeface="+mj-lt"/>
              <a:buAutoNum type="alphaLcParenR"/>
            </a:pPr>
            <a:r>
              <a:rPr lang="en-US" dirty="0"/>
              <a:t>Matriculated on </a:t>
            </a:r>
            <a:r>
              <a:rPr lang="en-US" altLang="zh-CN" dirty="0"/>
              <a:t>10-Aug-</a:t>
            </a:r>
            <a:r>
              <a:rPr lang="en-US" dirty="0"/>
              <a:t>202</a:t>
            </a:r>
            <a:r>
              <a:rPr lang="en-US" altLang="zh-CN" dirty="0"/>
              <a:t>1</a:t>
            </a:r>
          </a:p>
          <a:p>
            <a:pPr marL="548640" lvl="1" indent="-342900">
              <a:buFont typeface="+mj-lt"/>
              <a:buAutoNum type="alphaLcParenR"/>
            </a:pPr>
            <a:r>
              <a:rPr lang="en-US" altLang="zh-CN" dirty="0"/>
              <a:t>Year 1 &amp; 2 TAC appraisal passed</a:t>
            </a:r>
          </a:p>
          <a:p>
            <a:pPr marL="148599" indent="-342900">
              <a:buFont typeface="+mj-lt"/>
              <a:buAutoNum type="arabicPeriod"/>
            </a:pPr>
            <a:r>
              <a:rPr lang="en-SG" dirty="0"/>
              <a:t>CGPA: 4.83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Publications</a:t>
            </a:r>
            <a:r>
              <a:rPr lang="en-SG" dirty="0"/>
              <a:t>: </a:t>
            </a:r>
          </a:p>
          <a:p>
            <a:pPr marL="462915" lvl="1" indent="-257175">
              <a:buFont typeface="+mj-lt"/>
              <a:buAutoNum type="alphaLcParenR"/>
            </a:pPr>
            <a:r>
              <a:rPr 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C. Y. Kwok, H. Y. Li and E. S. Chng, “ASR Model Adaptation for Rare Words Using Synthetic Data Generated by Multiple Text-To-Speech Systems” 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2023 Asia-Pacific Signal and Information Processing Association Annual Summit and Conference (APSIPA ASC)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2023.</a:t>
            </a:r>
            <a:endParaRPr lang="en-US" sz="1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50"/>
    </mc:Choice>
    <mc:Fallback xmlns="">
      <p:transition spd="slow" advTm="3245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5365-D641-61ED-E321-807C450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702A-0071-A7D5-313C-3F90E13A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ASR adaptation dataset: audio-text data pair</a:t>
            </a:r>
          </a:p>
          <a:p>
            <a:r>
              <a:rPr lang="en-GB" dirty="0"/>
              <a:t>Problem: some datasets hard to collect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AF3F-6E8C-AFB0-B1BC-87FD32C6A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C4DA-161A-FB6B-3259-AED07923FC4D}"/>
              </a:ext>
            </a:extLst>
          </p:cNvPr>
          <p:cNvSpPr txBox="1"/>
          <p:nvPr/>
        </p:nvSpPr>
        <p:spPr>
          <a:xfrm>
            <a:off x="2880462" y="2192907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Example Scenario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6C617-69BB-DBE3-2A25-4EA83E7D8CEC}"/>
              </a:ext>
            </a:extLst>
          </p:cNvPr>
          <p:cNvSpPr txBox="1"/>
          <p:nvPr/>
        </p:nvSpPr>
        <p:spPr>
          <a:xfrm>
            <a:off x="1144495" y="272539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What is the cheapest way to </a:t>
            </a:r>
            <a:r>
              <a:rPr lang="en-GB" dirty="0">
                <a:solidFill>
                  <a:srgbClr val="FF0000"/>
                </a:solidFill>
              </a:rPr>
              <a:t>Kampong Glam</a:t>
            </a:r>
            <a:r>
              <a:rPr lang="en-GB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13A27-DBCF-EB62-4DA9-B73D3E97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0" y="2738758"/>
            <a:ext cx="487467" cy="619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0E8E65-6F76-86FA-E1A5-EF237E1C17A3}"/>
              </a:ext>
            </a:extLst>
          </p:cNvPr>
          <p:cNvSpPr/>
          <p:nvPr/>
        </p:nvSpPr>
        <p:spPr>
          <a:xfrm>
            <a:off x="7462379" y="3478542"/>
            <a:ext cx="986118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ASR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7E7A3-A817-C243-B133-DB8456E4940C}"/>
              </a:ext>
            </a:extLst>
          </p:cNvPr>
          <p:cNvSpPr txBox="1"/>
          <p:nvPr/>
        </p:nvSpPr>
        <p:spPr>
          <a:xfrm>
            <a:off x="2187389" y="3594647"/>
            <a:ext cx="5175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Transcribe: What is the cheapest way to </a:t>
            </a:r>
            <a:r>
              <a:rPr lang="en-GB" dirty="0">
                <a:solidFill>
                  <a:srgbClr val="FF0000"/>
                </a:solidFill>
              </a:rPr>
              <a:t>Camper</a:t>
            </a:r>
            <a:r>
              <a:rPr lang="en-GB" dirty="0"/>
              <a:t> 	     </a:t>
            </a:r>
            <a:r>
              <a:rPr lang="en-GB" dirty="0">
                <a:solidFill>
                  <a:srgbClr val="FF0000"/>
                </a:solidFill>
              </a:rPr>
              <a:t>Game</a:t>
            </a:r>
            <a:r>
              <a:rPr lang="en-GB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69729-6D4E-AAE5-CB7F-B8C3E6C33E04}"/>
              </a:ext>
            </a:extLst>
          </p:cNvPr>
          <p:cNvSpPr txBox="1"/>
          <p:nvPr/>
        </p:nvSpPr>
        <p:spPr>
          <a:xfrm>
            <a:off x="1147702" y="4578289"/>
            <a:ext cx="631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No “location name” ASR dataset. How to adapt ASR model?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968F8-3C89-08E8-17C7-0B7C452FC5C4}"/>
              </a:ext>
            </a:extLst>
          </p:cNvPr>
          <p:cNvSpPr txBox="1"/>
          <p:nvPr/>
        </p:nvSpPr>
        <p:spPr>
          <a:xfrm>
            <a:off x="1795047" y="5563650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we make use of word dictionaries of road names?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8589E-4EF0-AB96-0FBF-1E23349E3586}"/>
              </a:ext>
            </a:extLst>
          </p:cNvPr>
          <p:cNvSpPr txBox="1"/>
          <p:nvPr/>
        </p:nvSpPr>
        <p:spPr>
          <a:xfrm>
            <a:off x="866588" y="55820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293281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Goal: Text-only ASR adaptation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96004-2801-1365-2CF3-6BD4B5A853CA}"/>
              </a:ext>
            </a:extLst>
          </p:cNvPr>
          <p:cNvSpPr/>
          <p:nvPr/>
        </p:nvSpPr>
        <p:spPr>
          <a:xfrm>
            <a:off x="1563603" y="1732855"/>
            <a:ext cx="986118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ASR model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B0AA5E-A2E6-9BE7-14D3-517D0733FA43}"/>
              </a:ext>
            </a:extLst>
          </p:cNvPr>
          <p:cNvGrpSpPr/>
          <p:nvPr/>
        </p:nvGrpSpPr>
        <p:grpSpPr>
          <a:xfrm>
            <a:off x="1015684" y="3997321"/>
            <a:ext cx="1184266" cy="671739"/>
            <a:chOff x="757678" y="4544361"/>
            <a:chExt cx="1828368" cy="1057966"/>
          </a:xfrm>
        </p:grpSpPr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3AE8CCEE-8864-5FB5-97C3-801BA5AC65D9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E7EE3B-328C-6F42-5F54-1B868AC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F7B68-7940-C957-8601-E16473F707DA}"/>
              </a:ext>
            </a:extLst>
          </p:cNvPr>
          <p:cNvSpPr/>
          <p:nvPr/>
        </p:nvSpPr>
        <p:spPr>
          <a:xfrm>
            <a:off x="428484" y="1581872"/>
            <a:ext cx="3168214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A1530-47D7-F21F-2E49-0980E1A2D0FE}"/>
              </a:ext>
            </a:extLst>
          </p:cNvPr>
          <p:cNvSpPr txBox="1"/>
          <p:nvPr/>
        </p:nvSpPr>
        <p:spPr>
          <a:xfrm>
            <a:off x="512585" y="273224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ASR Model Training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135B8-8E02-0728-5BDA-430D975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59" y="2053475"/>
            <a:ext cx="648701" cy="237302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754556EE-B765-1D58-E086-C20A87266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2668" y="1875946"/>
            <a:ext cx="592360" cy="592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546AD-D5E7-04FD-E700-91599F1D41D1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1215460" y="2172126"/>
            <a:ext cx="34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0A893C-8C58-1293-69F8-23C3003BA70F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549721" y="2172126"/>
            <a:ext cx="342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2322365" y="3873599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321661" y="937119"/>
            <a:ext cx="337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Text and audio data available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B09A3-CD7E-1838-7481-405E449846F4}"/>
              </a:ext>
            </a:extLst>
          </p:cNvPr>
          <p:cNvCxnSpPr>
            <a:cxnSpLocks/>
          </p:cNvCxnSpPr>
          <p:nvPr/>
        </p:nvCxnSpPr>
        <p:spPr>
          <a:xfrm>
            <a:off x="4034118" y="1004047"/>
            <a:ext cx="0" cy="523486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2098498" y="331904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D884C-0777-8173-D3DD-BA2F72CE9980}"/>
              </a:ext>
            </a:extLst>
          </p:cNvPr>
          <p:cNvSpPr txBox="1"/>
          <p:nvPr/>
        </p:nvSpPr>
        <p:spPr>
          <a:xfrm>
            <a:off x="5132299" y="937119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Text-only data available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BB9D4D-FD82-37A5-1985-455FB4ACEB6B}"/>
              </a:ext>
            </a:extLst>
          </p:cNvPr>
          <p:cNvSpPr/>
          <p:nvPr/>
        </p:nvSpPr>
        <p:spPr>
          <a:xfrm>
            <a:off x="6198211" y="1732855"/>
            <a:ext cx="986118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ASR model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D15C15E1-7092-8B62-BDD9-1DE95EF4DCF7}"/>
              </a:ext>
            </a:extLst>
          </p:cNvPr>
          <p:cNvSpPr/>
          <p:nvPr/>
        </p:nvSpPr>
        <p:spPr>
          <a:xfrm>
            <a:off x="6176687" y="4046748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8AD32FB-0B1F-910D-647C-9703619E064C}"/>
              </a:ext>
            </a:extLst>
          </p:cNvPr>
          <p:cNvSpPr/>
          <p:nvPr/>
        </p:nvSpPr>
        <p:spPr>
          <a:xfrm>
            <a:off x="5063092" y="1581872"/>
            <a:ext cx="3168214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2BF187-90DE-5CF7-989A-6A50ABD5D32F}"/>
              </a:ext>
            </a:extLst>
          </p:cNvPr>
          <p:cNvSpPr txBox="1"/>
          <p:nvPr/>
        </p:nvSpPr>
        <p:spPr>
          <a:xfrm>
            <a:off x="5147193" y="2732241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ASR Model Training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877C778-4000-C645-B518-D2B7FC29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367" y="2053475"/>
            <a:ext cx="648701" cy="237302"/>
          </a:xfrm>
          <a:prstGeom prst="rect">
            <a:avLst/>
          </a:prstGeom>
        </p:spPr>
      </p:pic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52D67FE5-9515-6A13-8FE2-6AF96E61D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7276" y="1875946"/>
            <a:ext cx="592360" cy="59236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C8C979-03C4-0174-058B-FFDBBDBB2F7B}"/>
              </a:ext>
            </a:extLst>
          </p:cNvPr>
          <p:cNvCxnSpPr>
            <a:stCxn id="49" idx="3"/>
            <a:endCxn id="41" idx="1"/>
          </p:cNvCxnSpPr>
          <p:nvPr/>
        </p:nvCxnSpPr>
        <p:spPr>
          <a:xfrm>
            <a:off x="5850068" y="2172126"/>
            <a:ext cx="34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08B27A-2272-A141-B85C-C71AE697740E}"/>
              </a:ext>
            </a:extLst>
          </p:cNvPr>
          <p:cNvCxnSpPr>
            <a:stCxn id="41" idx="3"/>
            <a:endCxn id="50" idx="1"/>
          </p:cNvCxnSpPr>
          <p:nvPr/>
        </p:nvCxnSpPr>
        <p:spPr>
          <a:xfrm>
            <a:off x="7184329" y="2172126"/>
            <a:ext cx="342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00F755-4B7F-E047-E902-6447FEE3DEB9}"/>
              </a:ext>
            </a:extLst>
          </p:cNvPr>
          <p:cNvGrpSpPr/>
          <p:nvPr/>
        </p:nvGrpSpPr>
        <p:grpSpPr>
          <a:xfrm>
            <a:off x="7455492" y="3995320"/>
            <a:ext cx="730054" cy="883148"/>
            <a:chOff x="2869600" y="4337785"/>
            <a:chExt cx="1222671" cy="1428132"/>
          </a:xfrm>
        </p:grpSpPr>
        <p:sp>
          <p:nvSpPr>
            <p:cNvPr id="58" name="Cylinder 57">
              <a:extLst>
                <a:ext uri="{FF2B5EF4-FFF2-40B4-BE49-F238E27FC236}">
                  <a16:creationId xmlns:a16="http://schemas.microsoft.com/office/drawing/2014/main" id="{64E91BF5-BC72-13E0-2129-DD37B763D6B9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Graphic 58" descr="Document with solid fill">
              <a:extLst>
                <a:ext uri="{FF2B5EF4-FFF2-40B4-BE49-F238E27FC236}">
                  <a16:creationId xmlns:a16="http://schemas.microsoft.com/office/drawing/2014/main" id="{369AB913-9A10-2B06-BD6E-63F6FB71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5BA56B-A5C3-EBB1-1540-CA79704A339C}"/>
              </a:ext>
            </a:extLst>
          </p:cNvPr>
          <p:cNvCxnSpPr>
            <a:cxnSpLocks/>
          </p:cNvCxnSpPr>
          <p:nvPr/>
        </p:nvCxnSpPr>
        <p:spPr>
          <a:xfrm flipV="1">
            <a:off x="7351647" y="3340587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BCF307-7570-23CC-95BA-A0D7031AD9CA}"/>
              </a:ext>
            </a:extLst>
          </p:cNvPr>
          <p:cNvGrpSpPr/>
          <p:nvPr/>
        </p:nvGrpSpPr>
        <p:grpSpPr>
          <a:xfrm>
            <a:off x="4423685" y="5437054"/>
            <a:ext cx="1184266" cy="671739"/>
            <a:chOff x="757678" y="4544361"/>
            <a:chExt cx="1828368" cy="105796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A7D7A3E8-F08F-09F8-A493-C2CF02488E52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  <a:grp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73E9360-15CE-4836-8B62-489D47EC9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</p:pic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EFB7261-4A34-EDE1-8AA5-2BA5F6B1747E}"/>
              </a:ext>
            </a:extLst>
          </p:cNvPr>
          <p:cNvCxnSpPr>
            <a:cxnSpLocks/>
            <a:stCxn id="58" idx="3"/>
          </p:cNvCxnSpPr>
          <p:nvPr/>
        </p:nvCxnSpPr>
        <p:spPr>
          <a:xfrm rot="5400000">
            <a:off x="7039055" y="5027052"/>
            <a:ext cx="930049" cy="632880"/>
          </a:xfrm>
          <a:prstGeom prst="bentConnector3">
            <a:avLst>
              <a:gd name="adj1" fmla="val 98195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7CB2C34-14A8-5C9A-35D3-DF67E203F5CE}"/>
              </a:ext>
            </a:extLst>
          </p:cNvPr>
          <p:cNvSpPr/>
          <p:nvPr/>
        </p:nvSpPr>
        <p:spPr>
          <a:xfrm>
            <a:off x="6198211" y="5343443"/>
            <a:ext cx="986118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TTS model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87DE06-FCB9-2DB1-0B4C-C7BDF12B6498}"/>
              </a:ext>
            </a:extLst>
          </p:cNvPr>
          <p:cNvCxnSpPr>
            <a:stCxn id="74" idx="1"/>
            <a:endCxn id="67" idx="4"/>
          </p:cNvCxnSpPr>
          <p:nvPr/>
        </p:nvCxnSpPr>
        <p:spPr>
          <a:xfrm flipH="1" flipV="1">
            <a:off x="5607951" y="5772924"/>
            <a:ext cx="590260" cy="979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A054F2-B7FF-BE8D-E32C-4734CDD48A3E}"/>
              </a:ext>
            </a:extLst>
          </p:cNvPr>
          <p:cNvCxnSpPr>
            <a:cxnSpLocks/>
          </p:cNvCxnSpPr>
          <p:nvPr/>
        </p:nvCxnSpPr>
        <p:spPr>
          <a:xfrm flipV="1">
            <a:off x="5012880" y="3263153"/>
            <a:ext cx="736485" cy="20553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" y="959339"/>
            <a:ext cx="9011664" cy="4725553"/>
          </a:xfrm>
        </p:spPr>
        <p:txBody>
          <a:bodyPr/>
          <a:lstStyle/>
          <a:p>
            <a:r>
              <a:rPr lang="en-US" dirty="0"/>
              <a:t>For better adaptation           Larger, more diverse dataset [1,2]</a:t>
            </a:r>
          </a:p>
          <a:p>
            <a:r>
              <a:rPr lang="en-US" dirty="0"/>
              <a:t>How to generate diverse adaptation data?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074788"/>
            <a:ext cx="901166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4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Sei Ueno, Masato Mimura, </a:t>
            </a:r>
            <a:r>
              <a:rPr lang="en-GB" sz="600" b="0" i="0" dirty="0" err="1">
                <a:effectLst/>
                <a:latin typeface="Arial" panose="020B0604020202020204" pitchFamily="34" charset="0"/>
              </a:rPr>
              <a:t>Shinsuke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 Sakai, and Tatsuya Kawahara. Multi-speaker sequence-to-sequence speech synthesis for data augmentation in acoustic-to-word speech recognition. In ICASSP 2019-2019 IEEE International Conference on Acoustics, Speech and Signal Processing (ICASSP), pages 6161–6165. IEEE, 2019</a:t>
            </a:r>
          </a:p>
          <a:p>
            <a:pPr marL="57149"/>
            <a:r>
              <a:rPr lang="en-GB" sz="6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600" b="0" i="0" dirty="0" err="1">
                <a:effectLst/>
                <a:latin typeface="Arial" panose="020B0604020202020204" pitchFamily="34" charset="0"/>
              </a:rPr>
              <a:t>Chenpeng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 Du and Kai Yu. Speaker augmentation for low resource speech recognition. In ICASSP 2020-2020 IEEE International Conference on Acoustics, Speech and Signal Processing (ICASSP), pages 7719–7723. IEEE, 2020</a:t>
            </a:r>
          </a:p>
          <a:p>
            <a:pPr marL="57149"/>
            <a:r>
              <a:rPr lang="en-GB" sz="6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600" b="0" i="0" dirty="0" err="1">
                <a:effectLst/>
                <a:latin typeface="Arial" panose="020B0604020202020204" pitchFamily="34" charset="0"/>
              </a:rPr>
              <a:t>Xianrui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 Zheng, Yulan Liu, Deniz </a:t>
            </a:r>
            <a:r>
              <a:rPr lang="en-GB" sz="600" b="0" i="0" dirty="0" err="1">
                <a:effectLst/>
                <a:latin typeface="Arial" panose="020B0604020202020204" pitchFamily="34" charset="0"/>
              </a:rPr>
              <a:t>Gunceler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, and Daniel Willett. Using synthetic audio to improve the recognition of out-of-vocabulary words in end-to-end </a:t>
            </a:r>
            <a:r>
              <a:rPr lang="en-GB" sz="6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Masato Mimura, Sei Ueno, Hirofumi </a:t>
            </a:r>
            <a:r>
              <a:rPr lang="en-GB" sz="600" b="0" i="0" dirty="0" err="1">
                <a:effectLst/>
                <a:latin typeface="Arial" panose="020B0604020202020204" pitchFamily="34" charset="0"/>
              </a:rPr>
              <a:t>Inaguma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, </a:t>
            </a:r>
            <a:r>
              <a:rPr lang="en-GB" sz="600" b="0" i="0" dirty="0" err="1">
                <a:effectLst/>
                <a:latin typeface="Arial" panose="020B0604020202020204" pitchFamily="34" charset="0"/>
              </a:rPr>
              <a:t>Shinsuke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  <a:endParaRPr lang="en-US" sz="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78064" y="5753508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22</a:t>
            </a:fld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5917A7-28E7-C71B-7BB6-9ED3F9CABCC2}"/>
              </a:ext>
            </a:extLst>
          </p:cNvPr>
          <p:cNvGrpSpPr/>
          <p:nvPr/>
        </p:nvGrpSpPr>
        <p:grpSpPr>
          <a:xfrm>
            <a:off x="691248" y="1982577"/>
            <a:ext cx="4465851" cy="1446018"/>
            <a:chOff x="582424" y="4432374"/>
            <a:chExt cx="5532455" cy="18813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4D6431-5A9A-B0AB-AC2D-FDC384B1A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8495" y="4494935"/>
              <a:ext cx="1562494" cy="6002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B32B4E-0785-79E7-D49B-ADAD5571E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4438" y="5575055"/>
              <a:ext cx="1562494" cy="6002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573D59-EB55-87BD-E54A-9BBAC319091D}"/>
                </a:ext>
              </a:extLst>
            </p:cNvPr>
            <p:cNvSpPr txBox="1"/>
            <p:nvPr/>
          </p:nvSpPr>
          <p:spPr>
            <a:xfrm>
              <a:off x="582424" y="4969936"/>
              <a:ext cx="927792" cy="84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 eat </a:t>
              </a:r>
            </a:p>
            <a:p>
              <a:r>
                <a:rPr lang="en-GB" dirty="0"/>
                <a:t>apple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56BDD7-278D-FABF-8B56-54AAEC5ED156}"/>
                </a:ext>
              </a:extLst>
            </p:cNvPr>
            <p:cNvSpPr/>
            <p:nvPr/>
          </p:nvSpPr>
          <p:spPr>
            <a:xfrm>
              <a:off x="2144918" y="5049358"/>
              <a:ext cx="1241045" cy="6820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TTS 1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28E28A-9D29-C7B2-8386-3189A6A93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0989" y="5603115"/>
              <a:ext cx="603890" cy="710593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04F9A9-E310-0A75-5169-BCD9E7D4F3D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510216" y="5390389"/>
              <a:ext cx="634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89CA0B-634B-062A-4964-E9ED11E8446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3385963" y="4835436"/>
              <a:ext cx="562532" cy="5549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17E9BD-BF7A-01B1-414C-A74660025E0F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3385963" y="5390389"/>
              <a:ext cx="518475" cy="4848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7813C1-CEE5-DB27-5AC3-D3C48813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6932" y="4432374"/>
              <a:ext cx="603891" cy="80612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EC26F5-2352-A953-4C37-07B335FEB688}"/>
              </a:ext>
            </a:extLst>
          </p:cNvPr>
          <p:cNvGrpSpPr/>
          <p:nvPr/>
        </p:nvGrpSpPr>
        <p:grpSpPr>
          <a:xfrm>
            <a:off x="596571" y="4208292"/>
            <a:ext cx="4594263" cy="1452055"/>
            <a:chOff x="6534429" y="4331907"/>
            <a:chExt cx="5657571" cy="188133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169E4A-CA9B-1AE8-3A9D-54F549FD1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5616" y="4394468"/>
              <a:ext cx="1562494" cy="600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A8CA44-33AA-3987-7BF7-93A655FF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1559" y="5474588"/>
              <a:ext cx="1562494" cy="6002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F21F34-B3AF-D560-A4B9-73E8C09B11A6}"/>
                </a:ext>
              </a:extLst>
            </p:cNvPr>
            <p:cNvSpPr txBox="1"/>
            <p:nvPr/>
          </p:nvSpPr>
          <p:spPr>
            <a:xfrm>
              <a:off x="6534429" y="5077708"/>
              <a:ext cx="1530537" cy="47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 eat apple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0D5F11-97B3-1E9D-6A64-9E31A7545361}"/>
                </a:ext>
              </a:extLst>
            </p:cNvPr>
            <p:cNvSpPr/>
            <p:nvPr/>
          </p:nvSpPr>
          <p:spPr>
            <a:xfrm>
              <a:off x="8264748" y="4432374"/>
              <a:ext cx="1241045" cy="6820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TTS 1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E875D7C-BCBD-EEBD-782D-A9A09417D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88110" y="5502648"/>
              <a:ext cx="603890" cy="710593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17AB25-CE06-C3D4-AB5D-C8AF91FB069C}"/>
                </a:ext>
              </a:extLst>
            </p:cNvPr>
            <p:cNvCxnSpPr>
              <a:cxnSpLocks/>
              <a:stCxn id="26" idx="3"/>
              <a:endCxn id="17" idx="1"/>
            </p:cNvCxnSpPr>
            <p:nvPr/>
          </p:nvCxnSpPr>
          <p:spPr>
            <a:xfrm>
              <a:off x="9483342" y="5774728"/>
              <a:ext cx="4982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1976A04-52EB-80BB-EBD7-E8FD5B7C18E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7510358" y="4773405"/>
              <a:ext cx="754389" cy="552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0F2283-C775-CA01-1D65-0C4EF7BADEE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510358" y="5450747"/>
              <a:ext cx="731939" cy="3239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E69A752-AAEF-0FA7-5411-9DA8FA70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44053" y="4331907"/>
              <a:ext cx="603891" cy="80612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C5207-D5FA-53A6-F5F1-DF100E05B9D3}"/>
                </a:ext>
              </a:extLst>
            </p:cNvPr>
            <p:cNvSpPr/>
            <p:nvPr/>
          </p:nvSpPr>
          <p:spPr>
            <a:xfrm>
              <a:off x="8242297" y="5433697"/>
              <a:ext cx="1241045" cy="68206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TTS 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A0C914-7A76-7BF3-E927-75A7B52B5E90}"/>
                </a:ext>
              </a:extLst>
            </p:cNvPr>
            <p:cNvCxnSpPr>
              <a:cxnSpLocks/>
            </p:cNvCxnSpPr>
            <p:nvPr/>
          </p:nvCxnSpPr>
          <p:spPr>
            <a:xfrm>
              <a:off x="9505793" y="4735051"/>
              <a:ext cx="4982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9F27C0-F85A-C6D3-A4B5-8A008DA652A2}"/>
              </a:ext>
            </a:extLst>
          </p:cNvPr>
          <p:cNvCxnSpPr>
            <a:cxnSpLocks/>
          </p:cNvCxnSpPr>
          <p:nvPr/>
        </p:nvCxnSpPr>
        <p:spPr>
          <a:xfrm flipH="1">
            <a:off x="555034" y="3735336"/>
            <a:ext cx="809811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F0406E-3684-67B8-28D6-C25F2FA53262}"/>
              </a:ext>
            </a:extLst>
          </p:cNvPr>
          <p:cNvSpPr txBox="1"/>
          <p:nvPr/>
        </p:nvSpPr>
        <p:spPr>
          <a:xfrm>
            <a:off x="6035118" y="246082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</a:t>
            </a:r>
            <a:r>
              <a:rPr lang="en-GB"/>
              <a:t>works[3,4]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BE50B-B9DC-8BA3-2F76-850354AD6034}"/>
              </a:ext>
            </a:extLst>
          </p:cNvPr>
          <p:cNvSpPr txBox="1"/>
          <p:nvPr/>
        </p:nvSpPr>
        <p:spPr>
          <a:xfrm>
            <a:off x="6183562" y="47517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Our work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FE9583-E278-CE6C-6714-345ECCFCE39D}"/>
              </a:ext>
            </a:extLst>
          </p:cNvPr>
          <p:cNvCxnSpPr/>
          <p:nvPr/>
        </p:nvCxnSpPr>
        <p:spPr>
          <a:xfrm>
            <a:off x="3496235" y="1201270"/>
            <a:ext cx="6514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4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Benchmark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23</a:t>
            </a:fld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B2350-AAB9-04EA-2DB9-771542815D26}"/>
              </a:ext>
            </a:extLst>
          </p:cNvPr>
          <p:cNvGraphicFramePr>
            <a:graphicFrameLocks noGrp="1"/>
          </p:cNvGraphicFramePr>
          <p:nvPr/>
        </p:nvGraphicFramePr>
        <p:xfrm>
          <a:off x="569123" y="1722579"/>
          <a:ext cx="790089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38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LibriSpeech-100h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AISHELL-1 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Datatang</a:t>
                      </a:r>
                      <a:r>
                        <a:rPr lang="en-GB" dirty="0"/>
                        <a:t>-ZH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7h (test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Noisy Spontaneous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2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IMDA2-10h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  <a:p>
                      <a:r>
                        <a:rPr lang="en-GB" dirty="0"/>
                        <a:t>Rare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2DA3AB-1AAF-BC3F-2B52-1C10C8B42BF0}"/>
              </a:ext>
            </a:extLst>
          </p:cNvPr>
          <p:cNvSpPr txBox="1"/>
          <p:nvPr/>
        </p:nvSpPr>
        <p:spPr>
          <a:xfrm>
            <a:off x="850018" y="5677185"/>
            <a:ext cx="73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IMDA2-10h:       What is the cheapest way to Kampong Glam?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15222-C693-8DF3-64CC-40C50C94F639}"/>
              </a:ext>
            </a:extLst>
          </p:cNvPr>
          <p:cNvSpPr txBox="1"/>
          <p:nvPr/>
        </p:nvSpPr>
        <p:spPr>
          <a:xfrm>
            <a:off x="850018" y="531903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Datatang</a:t>
            </a:r>
            <a:r>
              <a:rPr lang="en-GB" altLang="zh-CN" dirty="0"/>
              <a:t>-ZH:    </a:t>
            </a:r>
            <a:r>
              <a:rPr lang="zh-CN" altLang="en-US" dirty="0"/>
              <a:t>你 个 笨蛋 我 想 听歌。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F11C-3689-B462-AC3E-A99C0C2620F2}"/>
              </a:ext>
            </a:extLst>
          </p:cNvPr>
          <p:cNvSpPr txBox="1"/>
          <p:nvPr/>
        </p:nvSpPr>
        <p:spPr>
          <a:xfrm>
            <a:off x="850020" y="42359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E.g.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D844-517D-832B-E9C8-B60D6CCFBB71}"/>
              </a:ext>
            </a:extLst>
          </p:cNvPr>
          <p:cNvSpPr txBox="1"/>
          <p:nvPr/>
        </p:nvSpPr>
        <p:spPr>
          <a:xfrm>
            <a:off x="850018" y="4607026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Librispeech</a:t>
            </a:r>
            <a:r>
              <a:rPr lang="en-GB" dirty="0"/>
              <a:t>:       A voice from beyond the world was calling.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E6CB-B837-3AAD-F6F8-3C97713937B5}"/>
              </a:ext>
            </a:extLst>
          </p:cNvPr>
          <p:cNvSpPr txBox="1"/>
          <p:nvPr/>
        </p:nvSpPr>
        <p:spPr>
          <a:xfrm>
            <a:off x="850018" y="496422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AISHELL-1</a:t>
            </a:r>
            <a:r>
              <a:rPr lang="en-GB" dirty="0"/>
              <a:t>:       </a:t>
            </a:r>
            <a:r>
              <a:rPr lang="zh-CN" altLang="en-US" dirty="0"/>
              <a:t>对于北京申办冬奥会的最终结果</a:t>
            </a:r>
            <a:r>
              <a:rPr lang="en-GB" altLang="zh-CN" dirty="0"/>
              <a:t>,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FBB2-DE15-AE40-FEBB-EC128AE2A171}"/>
              </a:ext>
            </a:extLst>
          </p:cNvPr>
          <p:cNvSpPr/>
          <p:nvPr/>
        </p:nvSpPr>
        <p:spPr>
          <a:xfrm>
            <a:off x="-4002" y="6102023"/>
            <a:ext cx="9011664" cy="661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Panayotov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Vassil, et al. "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corpus based on public domain audio books."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conference on acoustics, speech and signal processing (ICASSP)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Bu, Hui, et al. "Aishell-1: An open-source mandarin speech corpus and a speech recognition baseline."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20th conference of the oriental chapter of the international coordinating committee on speech databases and speech I/O systems and assessment (O-COCOSDA)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Ltd Beijing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Technology Co. Mandarin conversational speech data from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endParaRPr lang="en-GB" sz="8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Jia Xin Koh, Aqilah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Mislan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Kevin Khoo, Brian Ang, Wilson Ang, Charmaine Ng, and YY Tan. Building the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singapore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english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national speech corpus. Malay, 20(25.0):19–3, 2019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7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24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9" y="510273"/>
            <a:ext cx="8598513" cy="3852011"/>
          </a:xfrm>
        </p:spPr>
        <p:txBody>
          <a:bodyPr/>
          <a:lstStyle/>
          <a:p>
            <a:r>
              <a:rPr lang="en-US" altLang="zh-CN" sz="2000" dirty="0"/>
              <a:t>Task 1: Reduce overfitting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3" y="-11390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7E443B-8588-BD6A-E7EF-179EDCD18BDD}"/>
              </a:ext>
            </a:extLst>
          </p:cNvPr>
          <p:cNvGraphicFramePr/>
          <p:nvPr/>
        </p:nvGraphicFramePr>
        <p:xfrm>
          <a:off x="86680" y="3688656"/>
          <a:ext cx="6263371" cy="288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72985" y="1089812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79898"/>
              <a:chOff x="4327404" y="4615531"/>
              <a:chExt cx="2409516" cy="939729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46579"/>
                <a:ext cx="2409516" cy="80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1954964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1156892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4E484-49CA-E8F8-594F-808ABCA6FB67}"/>
                </a:ext>
              </a:extLst>
            </p:cNvPr>
            <p:cNvSpPr txBox="1"/>
            <p:nvPr/>
          </p:nvSpPr>
          <p:spPr>
            <a:xfrm>
              <a:off x="6422834" y="1995362"/>
              <a:ext cx="1547958" cy="42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B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620000" y="2046428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94854" y="1827184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72743" y="3429000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15480" y="378811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4596595" y="3727983"/>
            <a:ext cx="750439" cy="3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A79D21-72DB-E5ED-E80A-2F6922E706BD}"/>
              </a:ext>
            </a:extLst>
          </p:cNvPr>
          <p:cNvSpPr/>
          <p:nvPr/>
        </p:nvSpPr>
        <p:spPr>
          <a:xfrm>
            <a:off x="5752033" y="1065782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64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25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79" y="443650"/>
            <a:ext cx="8598513" cy="3852011"/>
          </a:xfrm>
        </p:spPr>
        <p:txBody>
          <a:bodyPr/>
          <a:lstStyle/>
          <a:p>
            <a:r>
              <a:rPr lang="en-US" altLang="zh-CN" sz="2000" dirty="0"/>
              <a:t>Task 2: Reduce catastrophic forgetting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" y="-11243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14:cNvPr>
              <p14:cNvContentPartPr/>
              <p14:nvPr/>
            </p14:nvContentPartPr>
            <p14:xfrm>
              <a:off x="-208328" y="86023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328" y="8512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52475" y="952571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56189"/>
              <a:chOff x="4327404" y="4615531"/>
              <a:chExt cx="2409516" cy="901308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08157"/>
                <a:ext cx="2409516" cy="8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2433661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6"/>
                  </a:solidFill>
                </a:rPr>
                <a:t>Librispeech-100h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1156892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4E484-49CA-E8F8-594F-808ABCA6FB67}"/>
                </a:ext>
              </a:extLst>
            </p:cNvPr>
            <p:cNvSpPr txBox="1"/>
            <p:nvPr/>
          </p:nvSpPr>
          <p:spPr>
            <a:xfrm>
              <a:off x="6422834" y="1995362"/>
              <a:ext cx="1547958" cy="42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C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599490" y="1909187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74344" y="1689943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09591" y="3297283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55035" y="372862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A79D21-72DB-E5ED-E80A-2F6922E706BD}"/>
              </a:ext>
            </a:extLst>
          </p:cNvPr>
          <p:cNvSpPr/>
          <p:nvPr/>
        </p:nvSpPr>
        <p:spPr>
          <a:xfrm>
            <a:off x="5731523" y="928541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443117-36DA-0BB4-81FD-F9E0E34C6CC1}"/>
              </a:ext>
            </a:extLst>
          </p:cNvPr>
          <p:cNvGraphicFramePr/>
          <p:nvPr/>
        </p:nvGraphicFramePr>
        <p:xfrm>
          <a:off x="209591" y="3659322"/>
          <a:ext cx="4905308" cy="272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393A1DE8-1BFE-516F-3877-A177161728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31215" y="4770517"/>
            <a:ext cx="3934151" cy="21563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6339385" y="4661617"/>
            <a:ext cx="1124727" cy="372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E765D2-9B5C-72BA-2A83-8AA34AE26944}"/>
              </a:ext>
            </a:extLst>
          </p:cNvPr>
          <p:cNvGrpSpPr/>
          <p:nvPr/>
        </p:nvGrpSpPr>
        <p:grpSpPr>
          <a:xfrm>
            <a:off x="2705371" y="2808982"/>
            <a:ext cx="1728304" cy="1128993"/>
            <a:chOff x="-110327" y="3590925"/>
            <a:chExt cx="3245241" cy="196883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064A74-F07C-6F5D-E0B9-7BFA3B45BD6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B226CB-86E4-5A87-8EEC-CDB9155912C5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0C600-D1B6-5B21-F2B3-13B895158623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23B057-66BD-A1BC-605E-D7827A9A5D1F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C3FFCA7-4CD0-4890-6CB7-CCAC77D5536F}"/>
              </a:ext>
            </a:extLst>
          </p:cNvPr>
          <p:cNvSpPr/>
          <p:nvPr/>
        </p:nvSpPr>
        <p:spPr>
          <a:xfrm>
            <a:off x="470626" y="3795039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A460A-FFA0-D42A-CA39-5C15406B6A9A}"/>
              </a:ext>
            </a:extLst>
          </p:cNvPr>
          <p:cNvGrpSpPr/>
          <p:nvPr/>
        </p:nvGrpSpPr>
        <p:grpSpPr>
          <a:xfrm>
            <a:off x="528423" y="2838581"/>
            <a:ext cx="984168" cy="566519"/>
            <a:chOff x="4684076" y="4615531"/>
            <a:chExt cx="1716193" cy="918046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D12BA9E-AAB9-8901-C1EB-5B21BADBDCF6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0929B5-281E-6659-5CFF-C21EA9692F84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6DA8B9-3056-05E4-7699-0CD2A0FF4F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20504" y="3373479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1B9920F-7CBA-645F-74E4-226ACFB1C894}"/>
              </a:ext>
            </a:extLst>
          </p:cNvPr>
          <p:cNvSpPr/>
          <p:nvPr/>
        </p:nvSpPr>
        <p:spPr>
          <a:xfrm rot="5400000">
            <a:off x="942950" y="372521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0ADF62-D41E-C49B-A4E1-9428B645C171}"/>
              </a:ext>
            </a:extLst>
          </p:cNvPr>
          <p:cNvSpPr txBox="1"/>
          <p:nvPr/>
        </p:nvSpPr>
        <p:spPr>
          <a:xfrm>
            <a:off x="296586" y="4477365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147B47-D61E-5C33-DF00-AA528823C9BC}"/>
              </a:ext>
            </a:extLst>
          </p:cNvPr>
          <p:cNvCxnSpPr/>
          <p:nvPr/>
        </p:nvCxnSpPr>
        <p:spPr>
          <a:xfrm>
            <a:off x="1992744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3CEC7D3-940A-123A-0C56-4370F401A7DA}"/>
              </a:ext>
            </a:extLst>
          </p:cNvPr>
          <p:cNvSpPr/>
          <p:nvPr/>
        </p:nvSpPr>
        <p:spPr>
          <a:xfrm rot="5400000">
            <a:off x="3681223" y="36926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921C20-CF03-EBA7-2A0D-722BB2CBD5A2}"/>
              </a:ext>
            </a:extLst>
          </p:cNvPr>
          <p:cNvSpPr txBox="1"/>
          <p:nvPr/>
        </p:nvSpPr>
        <p:spPr>
          <a:xfrm>
            <a:off x="3034859" y="4444810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B5156E-2EF9-EE5D-646E-0B4821D17B2E}"/>
              </a:ext>
            </a:extLst>
          </p:cNvPr>
          <p:cNvCxnSpPr/>
          <p:nvPr/>
        </p:nvCxnSpPr>
        <p:spPr>
          <a:xfrm>
            <a:off x="4798697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24725A9-1B17-FC4A-F7FF-5F5E8F19D2D4}"/>
              </a:ext>
            </a:extLst>
          </p:cNvPr>
          <p:cNvSpPr txBox="1"/>
          <p:nvPr/>
        </p:nvSpPr>
        <p:spPr>
          <a:xfrm>
            <a:off x="5611161" y="3053652"/>
            <a:ext cx="3260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Restart</a:t>
            </a:r>
            <a:r>
              <a:rPr lang="en-GB" sz="1600" dirty="0"/>
              <a:t> training from scratch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F8C659-6F6D-C955-64F6-DFC7A9F76A93}"/>
              </a:ext>
            </a:extLst>
          </p:cNvPr>
          <p:cNvSpPr txBox="1"/>
          <p:nvPr/>
        </p:nvSpPr>
        <p:spPr>
          <a:xfrm>
            <a:off x="6449017" y="2281734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8775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4318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C539CF-55A9-EA4E-AF6B-A7CDB52699B4}"/>
              </a:ext>
            </a:extLst>
          </p:cNvPr>
          <p:cNvSpPr txBox="1"/>
          <p:nvPr/>
        </p:nvSpPr>
        <p:spPr>
          <a:xfrm>
            <a:off x="4671021" y="2777941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After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26</a:t>
            </a:fld>
            <a:endParaRPr lang="en-SG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C9D92E-A4AD-83E7-CF34-C400182E46A0}"/>
              </a:ext>
            </a:extLst>
          </p:cNvPr>
          <p:cNvGrpSpPr/>
          <p:nvPr/>
        </p:nvGrpSpPr>
        <p:grpSpPr>
          <a:xfrm>
            <a:off x="-6746137" y="3055036"/>
            <a:ext cx="1728304" cy="1128993"/>
            <a:chOff x="-110327" y="3590925"/>
            <a:chExt cx="3245241" cy="19688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DA83BB-E1D1-09A5-238E-80C1D10EC353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2B3ACD-CD70-5CF9-616A-F4AFD7F2F9D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DC900F-0301-E680-D0EC-804263455146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933513-F630-8E9B-D58C-AF4A8A5DAA1F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79C6AF-C8EB-14A8-3DDA-A8A8C3ECFB38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6FB3AF-71A9-E06F-7138-9B01536CAF21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3531C3-DA94-A8DC-C47C-F60344B67414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5FB26E-DB87-7773-6EBD-3210082002C3}"/>
              </a:ext>
            </a:extLst>
          </p:cNvPr>
          <p:cNvSpPr/>
          <p:nvPr/>
        </p:nvSpPr>
        <p:spPr>
          <a:xfrm>
            <a:off x="-8980882" y="4041093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39E662-60AA-6C96-DFE4-986258E8EFB2}"/>
              </a:ext>
            </a:extLst>
          </p:cNvPr>
          <p:cNvGrpSpPr/>
          <p:nvPr/>
        </p:nvGrpSpPr>
        <p:grpSpPr>
          <a:xfrm>
            <a:off x="-8923085" y="3084635"/>
            <a:ext cx="984168" cy="566519"/>
            <a:chOff x="4684076" y="4615531"/>
            <a:chExt cx="1716193" cy="918046"/>
          </a:xfrm>
        </p:grpSpPr>
        <p:sp>
          <p:nvSpPr>
            <p:cNvPr id="140" name="Cylinder 139">
              <a:extLst>
                <a:ext uri="{FF2B5EF4-FFF2-40B4-BE49-F238E27FC236}">
                  <a16:creationId xmlns:a16="http://schemas.microsoft.com/office/drawing/2014/main" id="{B15437CB-754D-CEE3-CC41-8BD79B4FE4D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5D5D84-36C1-C8D5-2D33-C21AFC21049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81B541-C7EB-8A6A-247F-CBFE23CB438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-8431004" y="3619533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45C5A0-FD16-A1CF-11DF-C5B80FC2237D}"/>
              </a:ext>
            </a:extLst>
          </p:cNvPr>
          <p:cNvSpPr/>
          <p:nvPr/>
        </p:nvSpPr>
        <p:spPr>
          <a:xfrm rot="5400000">
            <a:off x="-8508558" y="3971266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FD7E63-319A-66F4-2CAF-9EB75F42254A}"/>
              </a:ext>
            </a:extLst>
          </p:cNvPr>
          <p:cNvSpPr txBox="1"/>
          <p:nvPr/>
        </p:nvSpPr>
        <p:spPr>
          <a:xfrm>
            <a:off x="-9154922" y="4723419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4FF1ED-794F-8E64-D275-0CC244B96ED2}"/>
              </a:ext>
            </a:extLst>
          </p:cNvPr>
          <p:cNvCxnSpPr/>
          <p:nvPr/>
        </p:nvCxnSpPr>
        <p:spPr>
          <a:xfrm>
            <a:off x="-7458764" y="3712193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37A4AA31-F5EF-8032-4B14-2BFD21714F00}"/>
              </a:ext>
            </a:extLst>
          </p:cNvPr>
          <p:cNvSpPr/>
          <p:nvPr/>
        </p:nvSpPr>
        <p:spPr>
          <a:xfrm rot="5400000">
            <a:off x="-5770285" y="3938711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F442CC-E97D-DA82-651D-BAA2E0EF94CB}"/>
              </a:ext>
            </a:extLst>
          </p:cNvPr>
          <p:cNvSpPr txBox="1"/>
          <p:nvPr/>
        </p:nvSpPr>
        <p:spPr>
          <a:xfrm>
            <a:off x="-6416649" y="4690864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FBCA06E-A60E-DAA2-12F5-BF119975EC60}"/>
              </a:ext>
            </a:extLst>
          </p:cNvPr>
          <p:cNvCxnSpPr/>
          <p:nvPr/>
        </p:nvCxnSpPr>
        <p:spPr>
          <a:xfrm>
            <a:off x="479869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EC7538-5AC7-346F-9B60-CB12CAA3499A}"/>
              </a:ext>
            </a:extLst>
          </p:cNvPr>
          <p:cNvSpPr/>
          <p:nvPr/>
        </p:nvSpPr>
        <p:spPr>
          <a:xfrm>
            <a:off x="3825415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D8FE7F-34A0-F109-3B76-93A16442DC75}"/>
              </a:ext>
            </a:extLst>
          </p:cNvPr>
          <p:cNvCxnSpPr>
            <a:cxnSpLocks/>
          </p:cNvCxnSpPr>
          <p:nvPr/>
        </p:nvCxnSpPr>
        <p:spPr>
          <a:xfrm flipH="1">
            <a:off x="-5692733" y="2478777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AFFE504-F822-1D68-2422-FB3F38D981F5}"/>
              </a:ext>
            </a:extLst>
          </p:cNvPr>
          <p:cNvSpPr txBox="1"/>
          <p:nvPr/>
        </p:nvSpPr>
        <p:spPr>
          <a:xfrm>
            <a:off x="-4857190" y="217055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49063C8-7190-2F06-F9D5-0D3F5604DE36}"/>
              </a:ext>
            </a:extLst>
          </p:cNvPr>
          <p:cNvSpPr txBox="1"/>
          <p:nvPr/>
        </p:nvSpPr>
        <p:spPr>
          <a:xfrm>
            <a:off x="4629784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AE211B-0698-1790-09E7-40035E781F95}"/>
              </a:ext>
            </a:extLst>
          </p:cNvPr>
          <p:cNvSpPr txBox="1"/>
          <p:nvPr/>
        </p:nvSpPr>
        <p:spPr>
          <a:xfrm>
            <a:off x="-3841130" y="3301161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D60957-8150-CD8E-E20C-9D4A2611FD22}"/>
              </a:ext>
            </a:extLst>
          </p:cNvPr>
          <p:cNvSpPr txBox="1"/>
          <p:nvPr/>
        </p:nvSpPr>
        <p:spPr>
          <a:xfrm>
            <a:off x="-3003274" y="2529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F4BEA39-9A5D-DA28-C347-1BE527F714F0}"/>
              </a:ext>
            </a:extLst>
          </p:cNvPr>
          <p:cNvGrpSpPr/>
          <p:nvPr/>
        </p:nvGrpSpPr>
        <p:grpSpPr>
          <a:xfrm>
            <a:off x="2810538" y="6104345"/>
            <a:ext cx="1728304" cy="1128993"/>
            <a:chOff x="-110327" y="3590925"/>
            <a:chExt cx="3245241" cy="196883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A0A0699-29BB-5BCB-427E-FC08177F585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63E02E-6912-E982-F60E-C4CC53A383D4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E24A3-29BF-AEA4-1582-6D69BB5C189A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5670D7-4924-85D2-00BB-568F993FC197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BFB82-34F6-7C97-B1E5-7FEFB5C099E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023E5E-6F04-1B80-940B-23DD91093866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D21FF76-BBE3-F6DF-A0D1-CB56BFCA5119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1195E-3CF6-13F8-8DFC-CA91765374F7}"/>
              </a:ext>
            </a:extLst>
          </p:cNvPr>
          <p:cNvSpPr/>
          <p:nvPr/>
        </p:nvSpPr>
        <p:spPr>
          <a:xfrm>
            <a:off x="575793" y="7090402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C7AB64-E193-2175-7090-A30E81FA7699}"/>
              </a:ext>
            </a:extLst>
          </p:cNvPr>
          <p:cNvGrpSpPr/>
          <p:nvPr/>
        </p:nvGrpSpPr>
        <p:grpSpPr>
          <a:xfrm>
            <a:off x="633590" y="6133944"/>
            <a:ext cx="984168" cy="566519"/>
            <a:chOff x="4684076" y="4615531"/>
            <a:chExt cx="1716193" cy="918046"/>
          </a:xfrm>
        </p:grpSpPr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58F5DB1D-D422-2EDB-8854-32FF74528C8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824D25-BECB-4598-976E-1F8EB9476C1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6BD9C0-5CA0-F9D5-B260-2C006D20849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125671" y="6668842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EFFD5005-6C5F-EC56-E467-10863051135F}"/>
              </a:ext>
            </a:extLst>
          </p:cNvPr>
          <p:cNvSpPr/>
          <p:nvPr/>
        </p:nvSpPr>
        <p:spPr>
          <a:xfrm rot="5400000">
            <a:off x="1048117" y="7020575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40AB0C-7D54-207B-1B1F-0B20E36501FC}"/>
              </a:ext>
            </a:extLst>
          </p:cNvPr>
          <p:cNvSpPr txBox="1"/>
          <p:nvPr/>
        </p:nvSpPr>
        <p:spPr>
          <a:xfrm>
            <a:off x="401753" y="77727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6CFB7E-E72D-2229-A50F-D882A3888E6B}"/>
              </a:ext>
            </a:extLst>
          </p:cNvPr>
          <p:cNvCxnSpPr/>
          <p:nvPr/>
        </p:nvCxnSpPr>
        <p:spPr>
          <a:xfrm>
            <a:off x="2097911" y="6761502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07B96B3F-FA7A-E227-1913-F5446A601615}"/>
              </a:ext>
            </a:extLst>
          </p:cNvPr>
          <p:cNvSpPr/>
          <p:nvPr/>
        </p:nvSpPr>
        <p:spPr>
          <a:xfrm rot="5400000">
            <a:off x="3786390" y="6988020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97F0EA-285C-FD51-76BE-8CC66001F2F2}"/>
              </a:ext>
            </a:extLst>
          </p:cNvPr>
          <p:cNvSpPr txBox="1"/>
          <p:nvPr/>
        </p:nvSpPr>
        <p:spPr>
          <a:xfrm>
            <a:off x="3140026" y="7740173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CCF553-901D-A481-70F2-63DA7217B8B0}"/>
              </a:ext>
            </a:extLst>
          </p:cNvPr>
          <p:cNvCxnSpPr/>
          <p:nvPr/>
        </p:nvCxnSpPr>
        <p:spPr>
          <a:xfrm>
            <a:off x="-4652811" y="370667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3488BF-0726-86C5-22CF-59E5AB8C8991}"/>
              </a:ext>
            </a:extLst>
          </p:cNvPr>
          <p:cNvSpPr/>
          <p:nvPr/>
        </p:nvSpPr>
        <p:spPr>
          <a:xfrm>
            <a:off x="3825415" y="2772643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BF50E-8A8F-DFF1-C79C-B3D5CC0F0AC7}"/>
              </a:ext>
            </a:extLst>
          </p:cNvPr>
          <p:cNvCxnSpPr>
            <a:cxnSpLocks/>
          </p:cNvCxnSpPr>
          <p:nvPr/>
        </p:nvCxnSpPr>
        <p:spPr>
          <a:xfrm flipH="1">
            <a:off x="3863942" y="5528086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44D374E-789D-69AB-8A60-628E123AFE0E}"/>
              </a:ext>
            </a:extLst>
          </p:cNvPr>
          <p:cNvSpPr txBox="1"/>
          <p:nvPr/>
        </p:nvSpPr>
        <p:spPr>
          <a:xfrm>
            <a:off x="4699485" y="521986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B30963-37FF-BAAF-63C2-409890A03C1B}"/>
              </a:ext>
            </a:extLst>
          </p:cNvPr>
          <p:cNvSpPr txBox="1"/>
          <p:nvPr/>
        </p:nvSpPr>
        <p:spPr>
          <a:xfrm>
            <a:off x="-4821724" y="3064034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8453E6-414F-724D-C2C7-00A73AC68FF9}"/>
              </a:ext>
            </a:extLst>
          </p:cNvPr>
          <p:cNvSpPr txBox="1"/>
          <p:nvPr/>
        </p:nvSpPr>
        <p:spPr>
          <a:xfrm>
            <a:off x="5715545" y="6350470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A75CD9-A8B9-21CD-FCE1-1F48AD7735F3}"/>
              </a:ext>
            </a:extLst>
          </p:cNvPr>
          <p:cNvSpPr txBox="1"/>
          <p:nvPr/>
        </p:nvSpPr>
        <p:spPr>
          <a:xfrm>
            <a:off x="6553401" y="5578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18658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6" grpId="0" animBg="1"/>
      <p:bldP spid="47" grpId="0"/>
      <p:bldP spid="52" grpId="0" animBg="1"/>
      <p:bldP spid="53" grpId="0"/>
      <p:bldP spid="62" grpId="0"/>
      <p:bldP spid="65" grpId="0"/>
      <p:bldP spid="123" grpId="0"/>
      <p:bldP spid="131" grpId="0"/>
      <p:bldP spid="138" grpId="0" animBg="1"/>
      <p:bldP spid="138" grpId="1" animBg="1"/>
      <p:bldP spid="143" grpId="0" animBg="1"/>
      <p:bldP spid="143" grpId="1" animBg="1"/>
      <p:bldP spid="144" grpId="0"/>
      <p:bldP spid="144" grpId="1"/>
      <p:bldP spid="146" grpId="0" animBg="1"/>
      <p:bldP spid="146" grpId="1" animBg="1"/>
      <p:bldP spid="147" grpId="0"/>
      <p:bldP spid="147" grpId="1"/>
      <p:bldP spid="149" grpId="0" animBg="1"/>
      <p:bldP spid="149" grpId="1" animBg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63" grpId="0" animBg="1"/>
      <p:bldP spid="168" grpId="0" animBg="1"/>
      <p:bldP spid="169" grpId="0"/>
      <p:bldP spid="171" grpId="0" animBg="1"/>
      <p:bldP spid="172" grpId="0"/>
      <p:bldP spid="174" grpId="0" animBg="1"/>
      <p:bldP spid="176" grpId="0"/>
      <p:bldP spid="177" grpId="0"/>
      <p:bldP spid="178" grpId="0"/>
      <p:bldP spid="1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F8A234B-70DE-2615-E67D-089D336686C6}"/>
              </a:ext>
            </a:extLst>
          </p:cNvPr>
          <p:cNvSpPr/>
          <p:nvPr/>
        </p:nvSpPr>
        <p:spPr>
          <a:xfrm>
            <a:off x="38326" y="6245225"/>
            <a:ext cx="1573755" cy="61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27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6" y="465720"/>
            <a:ext cx="8927868" cy="3852011"/>
          </a:xfrm>
        </p:spPr>
        <p:txBody>
          <a:bodyPr/>
          <a:lstStyle/>
          <a:p>
            <a:r>
              <a:rPr lang="en-US" sz="2000" dirty="0"/>
              <a:t>Task 1: Reduce overfitting on low quality data adaption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6" y="-117985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667E8-9CA1-7A84-6236-3CDFB9B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5" y="3436523"/>
            <a:ext cx="4875305" cy="3322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1D84689-A105-0651-7AD9-3C3B3D621ADC}"/>
                  </a:ext>
                </a:extLst>
              </p14:cNvPr>
              <p14:cNvContentPartPr/>
              <p14:nvPr/>
            </p14:nvContentPartPr>
            <p14:xfrm>
              <a:off x="-208328" y="1318047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1D84689-A105-0651-7AD9-3C3B3D621A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6968" y="13090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F76F5ADF-F6E9-FD12-DD4F-FDACD2FB3EFF}"/>
              </a:ext>
            </a:extLst>
          </p:cNvPr>
          <p:cNvGrpSpPr/>
          <p:nvPr/>
        </p:nvGrpSpPr>
        <p:grpSpPr>
          <a:xfrm>
            <a:off x="605416" y="1007594"/>
            <a:ext cx="8021476" cy="2041634"/>
            <a:chOff x="472985" y="1614277"/>
            <a:chExt cx="8481758" cy="216944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AB77C3-7088-EDF3-7C2C-EDEE0B932876}"/>
                </a:ext>
              </a:extLst>
            </p:cNvPr>
            <p:cNvGrpSpPr/>
            <p:nvPr/>
          </p:nvGrpSpPr>
          <p:grpSpPr>
            <a:xfrm>
              <a:off x="2389172" y="2035890"/>
              <a:ext cx="1715713" cy="1130407"/>
              <a:chOff x="5724371" y="4045474"/>
              <a:chExt cx="3307817" cy="186756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B669F19-A90B-7A5E-3DF1-A5EBBB4E9FE5}"/>
                  </a:ext>
                </a:extLst>
              </p:cNvPr>
              <p:cNvCxnSpPr/>
              <p:nvPr/>
            </p:nvCxnSpPr>
            <p:spPr>
              <a:xfrm flipV="1">
                <a:off x="6855794" y="4045474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6A342FF-3339-890D-0440-EB7436D6D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794" y="5555186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83F0A4-7F6D-D325-8031-685D37E23039}"/>
                  </a:ext>
                </a:extLst>
              </p:cNvPr>
              <p:cNvSpPr txBox="1"/>
              <p:nvPr/>
            </p:nvSpPr>
            <p:spPr>
              <a:xfrm>
                <a:off x="5724371" y="4631571"/>
                <a:ext cx="1209010" cy="61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70DC4F9-1180-17E7-F569-B6CDDBD355F4}"/>
                      </a:ext>
                    </a:extLst>
                  </p14:cNvPr>
                  <p14:cNvContentPartPr/>
                  <p14:nvPr/>
                </p14:nvContentPartPr>
                <p14:xfrm>
                  <a:off x="7059016" y="5035632"/>
                  <a:ext cx="1771200" cy="396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70DC4F9-1180-17E7-F569-B6CDDBD355F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040673" y="5019853"/>
                    <a:ext cx="1807152" cy="4272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D55CDA8-24B5-9B5E-76C6-59EE24124D78}"/>
                      </a:ext>
                    </a:extLst>
                  </p14:cNvPr>
                  <p14:cNvContentPartPr/>
                  <p14:nvPr/>
                </p14:nvContentPartPr>
                <p14:xfrm>
                  <a:off x="7059016" y="4720992"/>
                  <a:ext cx="1812240" cy="267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D55CDA8-24B5-9B5E-76C6-59EE24124D7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40673" y="4705221"/>
                    <a:ext cx="1848191" cy="2983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F8847CE-91B2-7B85-97E1-84AC2A0D5E50}"/>
                      </a:ext>
                    </a:extLst>
                  </p14:cNvPr>
                  <p14:cNvContentPartPr/>
                  <p14:nvPr/>
                </p14:nvContentPartPr>
                <p14:xfrm>
                  <a:off x="7025896" y="4159392"/>
                  <a:ext cx="1793520" cy="3862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F8847CE-91B2-7B85-97E1-84AC2A0D5E5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007557" y="4143613"/>
                    <a:ext cx="1829464" cy="41720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087F784-BE2A-9967-FAD7-D126DCBE5953}"/>
                  </a:ext>
                </a:extLst>
              </p:cNvPr>
              <p:cNvSpPr txBox="1"/>
              <p:nvPr/>
            </p:nvSpPr>
            <p:spPr>
              <a:xfrm>
                <a:off x="7357469" y="5620630"/>
                <a:ext cx="1147504" cy="292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/>
                  <a:t>Train epochs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F460AF-4CB6-5949-C91C-943DF147501F}"/>
                </a:ext>
              </a:extLst>
            </p:cNvPr>
            <p:cNvSpPr/>
            <p:nvPr/>
          </p:nvSpPr>
          <p:spPr>
            <a:xfrm>
              <a:off x="508978" y="2745979"/>
              <a:ext cx="1180244" cy="5814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>
                  <a:solidFill>
                    <a:schemeClr val="tx1"/>
                  </a:solidFill>
                </a:rPr>
                <a:t>Librispeech</a:t>
              </a:r>
              <a:endParaRPr lang="en-GB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675C02-901C-0D6C-E9EE-48A04D4EB75E}"/>
                </a:ext>
              </a:extLst>
            </p:cNvPr>
            <p:cNvGrpSpPr/>
            <p:nvPr/>
          </p:nvGrpSpPr>
          <p:grpSpPr>
            <a:xfrm>
              <a:off x="496598" y="2129539"/>
              <a:ext cx="1195084" cy="480241"/>
              <a:chOff x="4327404" y="4615531"/>
              <a:chExt cx="2409516" cy="901308"/>
            </a:xfrm>
          </p:grpSpPr>
          <p:sp>
            <p:nvSpPr>
              <p:cNvPr id="78" name="Cylinder 77">
                <a:extLst>
                  <a:ext uri="{FF2B5EF4-FFF2-40B4-BE49-F238E27FC236}">
                    <a16:creationId xmlns:a16="http://schemas.microsoft.com/office/drawing/2014/main" id="{F673AD43-AA94-DC42-BF22-8C0DA62670CD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819EB-E852-5978-FFCD-9082ABD87B0B}"/>
                  </a:ext>
                </a:extLst>
              </p:cNvPr>
              <p:cNvSpPr txBox="1"/>
              <p:nvPr/>
            </p:nvSpPr>
            <p:spPr>
              <a:xfrm>
                <a:off x="4327404" y="4708157"/>
                <a:ext cx="2409516" cy="8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IMDA2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9FC9F4E-FF30-9CD6-6C5B-B73C7B0AAFB6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1099100" y="2591401"/>
              <a:ext cx="1" cy="15457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2825AD36-76DC-C410-AB9C-6CD2DCC8678D}"/>
                </a:ext>
              </a:extLst>
            </p:cNvPr>
            <p:cNvSpPr/>
            <p:nvPr/>
          </p:nvSpPr>
          <p:spPr>
            <a:xfrm rot="5400000">
              <a:off x="1032137" y="2894115"/>
              <a:ext cx="133924" cy="1180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D69986-D1BF-22DB-9743-4BA04D043DFB}"/>
                </a:ext>
              </a:extLst>
            </p:cNvPr>
            <p:cNvSpPr txBox="1"/>
            <p:nvPr/>
          </p:nvSpPr>
          <p:spPr>
            <a:xfrm>
              <a:off x="472985" y="3544550"/>
              <a:ext cx="1098335" cy="239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IMDA2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1C435DA-2CBD-3FF3-B3EA-2C1FC53BCB64}"/>
                </a:ext>
              </a:extLst>
            </p:cNvPr>
            <p:cNvCxnSpPr/>
            <p:nvPr/>
          </p:nvCxnSpPr>
          <p:spPr>
            <a:xfrm>
              <a:off x="1939991" y="2671408"/>
              <a:ext cx="3876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Brace 68">
              <a:extLst>
                <a:ext uri="{FF2B5EF4-FFF2-40B4-BE49-F238E27FC236}">
                  <a16:creationId xmlns:a16="http://schemas.microsoft.com/office/drawing/2014/main" id="{7D10677C-E3F8-7B0D-2CC9-53C96C539656}"/>
                </a:ext>
              </a:extLst>
            </p:cNvPr>
            <p:cNvSpPr/>
            <p:nvPr/>
          </p:nvSpPr>
          <p:spPr>
            <a:xfrm rot="5400000">
              <a:off x="3400468" y="2866006"/>
              <a:ext cx="133924" cy="1180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9C9CA7-F30B-9D66-8390-BE2CF51AE3E6}"/>
                </a:ext>
              </a:extLst>
            </p:cNvPr>
            <p:cNvSpPr txBox="1"/>
            <p:nvPr/>
          </p:nvSpPr>
          <p:spPr>
            <a:xfrm>
              <a:off x="2841315" y="3516441"/>
              <a:ext cx="1211856" cy="239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IMDA2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F96D566-2971-3FD8-255F-73BF17FA4F41}"/>
                </a:ext>
              </a:extLst>
            </p:cNvPr>
            <p:cNvCxnSpPr/>
            <p:nvPr/>
          </p:nvCxnSpPr>
          <p:spPr>
            <a:xfrm>
              <a:off x="4366858" y="2671408"/>
              <a:ext cx="3876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57C5296-7E65-BD95-B131-0319AB20A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7430" y="1883227"/>
              <a:ext cx="426743" cy="5530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9E9509-4399-D72B-1976-551FD353B420}"/>
                </a:ext>
              </a:extLst>
            </p:cNvPr>
            <p:cNvSpPr txBox="1"/>
            <p:nvPr/>
          </p:nvSpPr>
          <p:spPr>
            <a:xfrm>
              <a:off x="3721658" y="1614277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C13FD2-6238-04B9-C22E-B16E3844A401}"/>
                </a:ext>
              </a:extLst>
            </p:cNvPr>
            <p:cNvSpPr txBox="1"/>
            <p:nvPr/>
          </p:nvSpPr>
          <p:spPr>
            <a:xfrm>
              <a:off x="4221956" y="2052900"/>
              <a:ext cx="667153" cy="45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After 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C1142E0-0711-ED42-C7D6-ED055363A760}"/>
                </a:ext>
              </a:extLst>
            </p:cNvPr>
            <p:cNvSpPr txBox="1"/>
            <p:nvPr/>
          </p:nvSpPr>
          <p:spPr>
            <a:xfrm>
              <a:off x="5068880" y="2316503"/>
              <a:ext cx="282018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Restart </a:t>
              </a:r>
              <a:r>
                <a:rPr lang="en-GB" sz="1400" dirty="0"/>
                <a:t>training from scratch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4D0A6A-EB37-CFC5-D3A3-AB6A2B59D6AA}"/>
                </a:ext>
              </a:extLst>
            </p:cNvPr>
            <p:cNvSpPr txBox="1"/>
            <p:nvPr/>
          </p:nvSpPr>
          <p:spPr>
            <a:xfrm>
              <a:off x="5793541" y="1649991"/>
              <a:ext cx="1330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C522EDA-F605-FFB6-16D9-6D4D52398B1B}"/>
                </a:ext>
              </a:extLst>
            </p:cNvPr>
            <p:cNvCxnSpPr/>
            <p:nvPr/>
          </p:nvCxnSpPr>
          <p:spPr>
            <a:xfrm>
              <a:off x="7686679" y="2570893"/>
              <a:ext cx="334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2A874E-71A2-1CC9-3C84-99293B117184}"/>
                </a:ext>
              </a:extLst>
            </p:cNvPr>
            <p:cNvSpPr txBox="1"/>
            <p:nvPr/>
          </p:nvSpPr>
          <p:spPr>
            <a:xfrm>
              <a:off x="7976766" y="2316503"/>
              <a:ext cx="977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Freeze the layer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1DD191-8E36-8DCC-A8F4-93E10893D4E1}"/>
              </a:ext>
            </a:extLst>
          </p:cNvPr>
          <p:cNvCxnSpPr/>
          <p:nvPr/>
        </p:nvCxnSpPr>
        <p:spPr>
          <a:xfrm>
            <a:off x="272743" y="3201977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E833A0B-7079-404C-3FED-4A47721C4F76}"/>
              </a:ext>
            </a:extLst>
          </p:cNvPr>
          <p:cNvSpPr/>
          <p:nvPr/>
        </p:nvSpPr>
        <p:spPr>
          <a:xfrm>
            <a:off x="795052" y="6318819"/>
            <a:ext cx="1418427" cy="20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5F9DD-474E-2992-4DAC-73C1847B7ACF}"/>
              </a:ext>
            </a:extLst>
          </p:cNvPr>
          <p:cNvSpPr/>
          <p:nvPr/>
        </p:nvSpPr>
        <p:spPr>
          <a:xfrm>
            <a:off x="5569100" y="1007594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A76C690-9B39-E455-8BDA-2C41C8D8E8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7979" y="3296524"/>
            <a:ext cx="1382378" cy="356147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E5F7C4A-4B4A-3EBD-548D-3D2677720C55}"/>
              </a:ext>
            </a:extLst>
          </p:cNvPr>
          <p:cNvSpPr txBox="1"/>
          <p:nvPr/>
        </p:nvSpPr>
        <p:spPr>
          <a:xfrm>
            <a:off x="5917904" y="338118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32514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28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A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667E8-9CA1-7A84-6236-3CDFB9B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5" y="1783130"/>
            <a:ext cx="5905543" cy="40243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4DAE37-C35E-DA4D-BADA-069F1DDF6992}"/>
              </a:ext>
            </a:extLst>
          </p:cNvPr>
          <p:cNvSpPr txBox="1"/>
          <p:nvPr/>
        </p:nvSpPr>
        <p:spPr>
          <a:xfrm>
            <a:off x="6507398" y="3333636"/>
            <a:ext cx="227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our own </a:t>
            </a:r>
            <a:r>
              <a:rPr lang="en-GB" dirty="0" err="1"/>
              <a:t>Librispeech</a:t>
            </a:r>
            <a:r>
              <a:rPr lang="en-GB" dirty="0"/>
              <a:t> model to IMDA2 domain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D367FA-2CDF-E397-E5BE-E2D66BB4F906}"/>
                  </a:ext>
                </a:extLst>
              </p14:cNvPr>
              <p14:cNvContentPartPr/>
              <p14:nvPr/>
            </p14:nvContentPartPr>
            <p14:xfrm>
              <a:off x="206392" y="1455567"/>
              <a:ext cx="3900240" cy="408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D367FA-2CDF-E397-E5BE-E2D66BB4F9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752" y="1446567"/>
                <a:ext cx="3917880" cy="41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031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29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B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FD970-37B7-5E57-107B-15E8666D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78" y="2743195"/>
            <a:ext cx="4443445" cy="1371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4ED876-900A-336E-D6C6-3278779F434A}"/>
              </a:ext>
            </a:extLst>
          </p:cNvPr>
          <p:cNvSpPr txBox="1"/>
          <p:nvPr/>
        </p:nvSpPr>
        <p:spPr>
          <a:xfrm>
            <a:off x="842682" y="3046943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</p:spTree>
    <p:extLst>
      <p:ext uri="{BB962C8B-B14F-4D97-AF65-F5344CB8AC3E}">
        <p14:creationId xmlns:p14="http://schemas.microsoft.com/office/powerpoint/2010/main" val="175139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b="1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Multiple 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5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30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204487"/>
            <a:ext cx="8598513" cy="3830866"/>
          </a:xfrm>
        </p:spPr>
        <p:txBody>
          <a:bodyPr/>
          <a:lstStyle/>
          <a:p>
            <a:r>
              <a:rPr lang="en-US" altLang="zh-CN" sz="2000" dirty="0"/>
              <a:t>Findings 1. Effectiveness of Strategy C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4955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D32FB-DF14-F76C-FBA0-2DA605481B57}"/>
              </a:ext>
            </a:extLst>
          </p:cNvPr>
          <p:cNvSpPr txBox="1"/>
          <p:nvPr/>
        </p:nvSpPr>
        <p:spPr>
          <a:xfrm>
            <a:off x="6418728" y="3233756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C772E-84A5-7C2D-F9E8-F5A11446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5" y="1931088"/>
            <a:ext cx="6302267" cy="31787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72CD26-9572-92D5-5365-1340265BDCAC}"/>
              </a:ext>
            </a:extLst>
          </p:cNvPr>
          <p:cNvSpPr/>
          <p:nvPr/>
        </p:nvSpPr>
        <p:spPr>
          <a:xfrm>
            <a:off x="4655670" y="2964673"/>
            <a:ext cx="513977" cy="1111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C82487-C541-59F9-7BB1-A76F63784A0F}"/>
              </a:ext>
            </a:extLst>
          </p:cNvPr>
          <p:cNvCxnSpPr/>
          <p:nvPr/>
        </p:nvCxnSpPr>
        <p:spPr>
          <a:xfrm flipV="1">
            <a:off x="4213412" y="4076296"/>
            <a:ext cx="508000" cy="141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41E235-AF3E-3950-ED92-36A93B65265D}"/>
              </a:ext>
            </a:extLst>
          </p:cNvPr>
          <p:cNvSpPr txBox="1"/>
          <p:nvPr/>
        </p:nvSpPr>
        <p:spPr>
          <a:xfrm>
            <a:off x="3741271" y="543858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</p:spTree>
    <p:extLst>
      <p:ext uri="{BB962C8B-B14F-4D97-AF65-F5344CB8AC3E}">
        <p14:creationId xmlns:p14="http://schemas.microsoft.com/office/powerpoint/2010/main" val="373708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31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</p:spTree>
    <p:extLst>
      <p:ext uri="{BB962C8B-B14F-4D97-AF65-F5344CB8AC3E}">
        <p14:creationId xmlns:p14="http://schemas.microsoft.com/office/powerpoint/2010/main" val="34876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32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943665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64A74-F07C-6F5D-E0B9-7BFA3B45BD61}"/>
              </a:ext>
            </a:extLst>
          </p:cNvPr>
          <p:cNvCxnSpPr/>
          <p:nvPr/>
        </p:nvCxnSpPr>
        <p:spPr>
          <a:xfrm flipV="1">
            <a:off x="958520" y="3590925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226CB-86E4-5A87-8EEC-CDB9155912C5}"/>
              </a:ext>
            </a:extLst>
          </p:cNvPr>
          <p:cNvCxnSpPr>
            <a:cxnSpLocks/>
          </p:cNvCxnSpPr>
          <p:nvPr/>
        </p:nvCxnSpPr>
        <p:spPr>
          <a:xfrm>
            <a:off x="958520" y="5100637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00C600-D1B6-5B21-F2B3-13B895158623}"/>
              </a:ext>
            </a:extLst>
          </p:cNvPr>
          <p:cNvSpPr txBox="1"/>
          <p:nvPr/>
        </p:nvSpPr>
        <p:spPr>
          <a:xfrm>
            <a:off x="26414" y="4215301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2A01C-1CE8-4E66-990C-D78C4677D46B}"/>
              </a:ext>
            </a:extLst>
          </p:cNvPr>
          <p:cNvSpPr txBox="1"/>
          <p:nvPr/>
        </p:nvSpPr>
        <p:spPr>
          <a:xfrm>
            <a:off x="0" y="4750302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14:cNvPr>
              <p14:cNvContentPartPr/>
              <p14:nvPr/>
            </p14:nvContentPartPr>
            <p14:xfrm>
              <a:off x="1161742" y="4581083"/>
              <a:ext cx="1771200" cy="39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2" y="4572083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14:cNvPr>
              <p14:cNvContentPartPr/>
              <p14:nvPr/>
            </p14:nvContentPartPr>
            <p14:xfrm>
              <a:off x="1161742" y="4266443"/>
              <a:ext cx="1812240" cy="267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42" y="4257803"/>
                <a:ext cx="18298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14:cNvPr>
              <p14:cNvContentPartPr/>
              <p14:nvPr/>
            </p14:nvContentPartPr>
            <p14:xfrm>
              <a:off x="1128622" y="3704843"/>
              <a:ext cx="1793520" cy="38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622" y="3695843"/>
                <a:ext cx="1811160" cy="403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4F0DF-355A-F140-3A2F-6855194F88AA}"/>
              </a:ext>
            </a:extLst>
          </p:cNvPr>
          <p:cNvCxnSpPr/>
          <p:nvPr/>
        </p:nvCxnSpPr>
        <p:spPr>
          <a:xfrm>
            <a:off x="166787" y="2868775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9A95DE-A6FB-5A00-AFE7-D5C54CEAF02C}"/>
              </a:ext>
            </a:extLst>
          </p:cNvPr>
          <p:cNvCxnSpPr/>
          <p:nvPr/>
        </p:nvCxnSpPr>
        <p:spPr>
          <a:xfrm>
            <a:off x="166786" y="3099633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0C8ADD-CE22-D9D8-546A-785FE4ECFE98}"/>
              </a:ext>
            </a:extLst>
          </p:cNvPr>
          <p:cNvCxnSpPr/>
          <p:nvPr/>
        </p:nvCxnSpPr>
        <p:spPr>
          <a:xfrm>
            <a:off x="169167" y="3335500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D93815-2A42-74DF-D65D-8B7470D6E854}"/>
              </a:ext>
            </a:extLst>
          </p:cNvPr>
          <p:cNvSpPr txBox="1"/>
          <p:nvPr/>
        </p:nvSpPr>
        <p:spPr>
          <a:xfrm>
            <a:off x="474276" y="2721062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1F059-CC83-10DD-023D-4B73DAD481C3}"/>
              </a:ext>
            </a:extLst>
          </p:cNvPr>
          <p:cNvSpPr txBox="1"/>
          <p:nvPr/>
        </p:nvSpPr>
        <p:spPr>
          <a:xfrm>
            <a:off x="474276" y="297030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0E1CB-46C4-3F3D-C138-62996A594D66}"/>
              </a:ext>
            </a:extLst>
          </p:cNvPr>
          <p:cNvSpPr txBox="1"/>
          <p:nvPr/>
        </p:nvSpPr>
        <p:spPr>
          <a:xfrm>
            <a:off x="474086" y="3197323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3B057-66BD-A1BC-605E-D7827A9A5D1F}"/>
              </a:ext>
            </a:extLst>
          </p:cNvPr>
          <p:cNvSpPr txBox="1"/>
          <p:nvPr/>
        </p:nvSpPr>
        <p:spPr>
          <a:xfrm>
            <a:off x="1525084" y="528182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911074-3D5D-6BEF-30BF-CCA13B55C12F}"/>
              </a:ext>
            </a:extLst>
          </p:cNvPr>
          <p:cNvSpPr txBox="1"/>
          <p:nvPr/>
        </p:nvSpPr>
        <p:spPr>
          <a:xfrm>
            <a:off x="1030135" y="51083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EFF6BE-3AD0-1031-5245-B7860EB4939C}"/>
              </a:ext>
            </a:extLst>
          </p:cNvPr>
          <p:cNvSpPr txBox="1"/>
          <p:nvPr/>
        </p:nvSpPr>
        <p:spPr>
          <a:xfrm>
            <a:off x="1278998" y="510619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AD1E1-867D-47F3-45D9-B97DE0B33562}"/>
              </a:ext>
            </a:extLst>
          </p:cNvPr>
          <p:cNvSpPr txBox="1"/>
          <p:nvPr/>
        </p:nvSpPr>
        <p:spPr>
          <a:xfrm>
            <a:off x="1533158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72DDE-F667-CB5A-90FF-B6A6C46CF0CF}"/>
              </a:ext>
            </a:extLst>
          </p:cNvPr>
          <p:cNvSpPr txBox="1"/>
          <p:nvPr/>
        </p:nvSpPr>
        <p:spPr>
          <a:xfrm>
            <a:off x="1757710" y="510906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7B94D-5255-1EC5-0182-C562885572BB}"/>
              </a:ext>
            </a:extLst>
          </p:cNvPr>
          <p:cNvSpPr txBox="1"/>
          <p:nvPr/>
        </p:nvSpPr>
        <p:spPr>
          <a:xfrm>
            <a:off x="2000833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8B694C-9071-8CF5-115A-A0B1F19CB25A}"/>
              </a:ext>
            </a:extLst>
          </p:cNvPr>
          <p:cNvSpPr txBox="1"/>
          <p:nvPr/>
        </p:nvSpPr>
        <p:spPr>
          <a:xfrm>
            <a:off x="2243956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8B5450-8001-C333-2FE2-0F992DDEB7AF}"/>
              </a:ext>
            </a:extLst>
          </p:cNvPr>
          <p:cNvSpPr txBox="1"/>
          <p:nvPr/>
        </p:nvSpPr>
        <p:spPr>
          <a:xfrm>
            <a:off x="2465680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5F388-B847-E13F-F033-AA6D4495BF90}"/>
              </a:ext>
            </a:extLst>
          </p:cNvPr>
          <p:cNvCxnSpPr/>
          <p:nvPr/>
        </p:nvCxnSpPr>
        <p:spPr>
          <a:xfrm>
            <a:off x="1663162" y="3523493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E996E7-488C-4AEA-7A0A-9A6B67D0A374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703168" y="3530502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C158A8-0875-7E38-2A26-4F3F4B0F73CE}"/>
              </a:ext>
            </a:extLst>
          </p:cNvPr>
          <p:cNvSpPr txBox="1"/>
          <p:nvPr/>
        </p:nvSpPr>
        <p:spPr>
          <a:xfrm>
            <a:off x="4045269" y="3376613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15A00C-B1F9-D4C6-AFF7-DB9061E42874}"/>
              </a:ext>
            </a:extLst>
          </p:cNvPr>
          <p:cNvCxnSpPr/>
          <p:nvPr/>
        </p:nvCxnSpPr>
        <p:spPr>
          <a:xfrm>
            <a:off x="6294442" y="376237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97F52D-B26A-69D3-76C7-CA0C4E4359BD}"/>
              </a:ext>
            </a:extLst>
          </p:cNvPr>
          <p:cNvSpPr txBox="1"/>
          <p:nvPr/>
        </p:nvSpPr>
        <p:spPr>
          <a:xfrm>
            <a:off x="5268373" y="4345781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BCFDE7BA-6C42-4FE9-0FA4-332002D20168}"/>
              </a:ext>
            </a:extLst>
          </p:cNvPr>
          <p:cNvSpPr/>
          <p:nvPr/>
        </p:nvSpPr>
        <p:spPr>
          <a:xfrm rot="5400000">
            <a:off x="1926746" y="3753499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05FFBB-3A05-19AD-A86E-4D31788D17AA}"/>
              </a:ext>
            </a:extLst>
          </p:cNvPr>
          <p:cNvSpPr txBox="1"/>
          <p:nvPr/>
        </p:nvSpPr>
        <p:spPr>
          <a:xfrm>
            <a:off x="915493" y="566454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120759C-DB4F-699F-3C43-9E4870778028}"/>
              </a:ext>
            </a:extLst>
          </p:cNvPr>
          <p:cNvSpPr/>
          <p:nvPr/>
        </p:nvSpPr>
        <p:spPr>
          <a:xfrm rot="5400000">
            <a:off x="6368837" y="3282702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1B331-97D6-553A-7409-946AF8B20A19}"/>
              </a:ext>
            </a:extLst>
          </p:cNvPr>
          <p:cNvSpPr txBox="1"/>
          <p:nvPr/>
        </p:nvSpPr>
        <p:spPr>
          <a:xfrm>
            <a:off x="5093823" y="5635038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4282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248987" y="4864786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3100588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3077672" y="4835323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V="1">
            <a:off x="3958684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3239162" y="228775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 flipV="1">
            <a:off x="4571999" y="3017854"/>
            <a:ext cx="746157" cy="464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5416407" y="2497240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Adapted ASR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915D4-CBFC-F462-0A75-E278400F8F8F}"/>
              </a:ext>
            </a:extLst>
          </p:cNvPr>
          <p:cNvSpPr txBox="1"/>
          <p:nvPr/>
        </p:nvSpPr>
        <p:spPr>
          <a:xfrm>
            <a:off x="6618839" y="4856680"/>
            <a:ext cx="203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Test performance </a:t>
            </a: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 domain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F1F5E8-E8A8-38E0-B948-80ADA9D5012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684076" y="3902528"/>
            <a:ext cx="1722040" cy="1039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D0D87F-E5A6-ED96-DB7D-CA29CB48A12D}"/>
              </a:ext>
            </a:extLst>
          </p:cNvPr>
          <p:cNvCxnSpPr>
            <a:cxnSpLocks/>
          </p:cNvCxnSpPr>
          <p:nvPr/>
        </p:nvCxnSpPr>
        <p:spPr>
          <a:xfrm>
            <a:off x="6151404" y="3086551"/>
            <a:ext cx="1260725" cy="17487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C95EF-1EA6-8D61-7D24-81393977A9C9}"/>
              </a:ext>
            </a:extLst>
          </p:cNvPr>
          <p:cNvSpPr txBox="1"/>
          <p:nvPr/>
        </p:nvSpPr>
        <p:spPr>
          <a:xfrm>
            <a:off x="5705052" y="369524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BEF5C2-A2D1-F3EA-4FB0-0CBBBE477C90}"/>
              </a:ext>
            </a:extLst>
          </p:cNvPr>
          <p:cNvSpPr txBox="1"/>
          <p:nvPr/>
        </p:nvSpPr>
        <p:spPr>
          <a:xfrm>
            <a:off x="5063481" y="461586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62F5A2-DC46-1546-E959-222FCF355930}"/>
              </a:ext>
            </a:extLst>
          </p:cNvPr>
          <p:cNvSpPr txBox="1"/>
          <p:nvPr/>
        </p:nvSpPr>
        <p:spPr>
          <a:xfrm>
            <a:off x="7359161" y="2829878"/>
            <a:ext cx="170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Better Result in domain B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F2A5633-1EE7-7F0C-8E79-B89291A153A1}"/>
              </a:ext>
            </a:extLst>
          </p:cNvPr>
          <p:cNvSpPr/>
          <p:nvPr/>
        </p:nvSpPr>
        <p:spPr>
          <a:xfrm>
            <a:off x="6958084" y="2507750"/>
            <a:ext cx="293427" cy="12508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4301870" y="2768323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Update</a:t>
            </a:r>
          </a:p>
          <a:p>
            <a:r>
              <a:rPr lang="en-GB" sz="1400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4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138066"/>
            <a:ext cx="8598513" cy="4725553"/>
          </a:xfrm>
        </p:spPr>
        <p:txBody>
          <a:bodyPr/>
          <a:lstStyle/>
          <a:p>
            <a:r>
              <a:rPr lang="en-US" dirty="0"/>
              <a:t>What is end-to-end automatic speech recognition (ASR)?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ASR: </a:t>
            </a:r>
            <a:r>
              <a:rPr lang="en-GB" dirty="0"/>
              <a:t>Convert spoken words into written text</a:t>
            </a:r>
            <a:endParaRPr lang="en-US" dirty="0"/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End-to-end model </a:t>
            </a:r>
            <a:r>
              <a:rPr lang="en-US" baseline="30000" dirty="0"/>
              <a:t>[1]</a:t>
            </a:r>
            <a:r>
              <a:rPr lang="en-US" dirty="0"/>
              <a:t>: directly map input acoustic features into output tokens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Vegesna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Vishnu Vidyadhara Raju, et al. "DNN-HMM acoustic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large vocabulary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telugu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Mining Intelligence and Knowledge Exploration: 5th International Conference, MIKE 2017, Hyderabad, India, December 13–15, 2017, Proceedings 5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2017.</a:t>
            </a:r>
          </a:p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[2] Gulati, Anmol, et al. "Conformer: Convolution-augmented transformer for speech recognition."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arXiv:2005.08100 (2020).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EBA3D-DBBC-2041-BD27-4D9C500018AD}"/>
              </a:ext>
            </a:extLst>
          </p:cNvPr>
          <p:cNvSpPr/>
          <p:nvPr/>
        </p:nvSpPr>
        <p:spPr>
          <a:xfrm>
            <a:off x="15806" y="3239964"/>
            <a:ext cx="1543997" cy="850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Non end-to-end ASR</a:t>
            </a:r>
            <a:r>
              <a:rPr lang="en-US" b="1" baseline="30000" dirty="0">
                <a:solidFill>
                  <a:schemeClr val="tx1"/>
                </a:solidFill>
              </a:rPr>
              <a:t> [1]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FD759-154E-B26A-87F7-2107305DB1C6}"/>
              </a:ext>
            </a:extLst>
          </p:cNvPr>
          <p:cNvCxnSpPr>
            <a:cxnSpLocks/>
          </p:cNvCxnSpPr>
          <p:nvPr/>
        </p:nvCxnSpPr>
        <p:spPr>
          <a:xfrm>
            <a:off x="3236400" y="4999903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518F55-10A7-3676-637B-09EC8193AFF7}"/>
              </a:ext>
            </a:extLst>
          </p:cNvPr>
          <p:cNvCxnSpPr>
            <a:cxnSpLocks/>
          </p:cNvCxnSpPr>
          <p:nvPr/>
        </p:nvCxnSpPr>
        <p:spPr>
          <a:xfrm>
            <a:off x="7033866" y="5026549"/>
            <a:ext cx="434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A7FA9C-DDB3-9780-C3F0-322A61A8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36" y="4641960"/>
            <a:ext cx="588797" cy="5574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EA65F1-ADCB-3782-FD36-A4F55A57C632}"/>
              </a:ext>
            </a:extLst>
          </p:cNvPr>
          <p:cNvSpPr txBox="1"/>
          <p:nvPr/>
        </p:nvSpPr>
        <p:spPr>
          <a:xfrm>
            <a:off x="2533631" y="51207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9EF2A-795F-48FC-466E-F1BBF3B80A81}"/>
              </a:ext>
            </a:extLst>
          </p:cNvPr>
          <p:cNvSpPr txBox="1"/>
          <p:nvPr/>
        </p:nvSpPr>
        <p:spPr>
          <a:xfrm>
            <a:off x="7488653" y="48628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55BBE844-B8B8-F507-ACD9-CFEE6C22DC28}"/>
              </a:ext>
            </a:extLst>
          </p:cNvPr>
          <p:cNvSpPr/>
          <p:nvPr/>
        </p:nvSpPr>
        <p:spPr>
          <a:xfrm>
            <a:off x="2786471" y="3114190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Acoustic model</a:t>
            </a:r>
          </a:p>
        </p:txBody>
      </p: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E5CE3F97-60D4-5062-5B22-2EAD034A4CD0}"/>
              </a:ext>
            </a:extLst>
          </p:cNvPr>
          <p:cNvSpPr/>
          <p:nvPr/>
        </p:nvSpPr>
        <p:spPr>
          <a:xfrm>
            <a:off x="6159896" y="3134695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4C549F-FE53-F92A-5E99-BF76371A40A3}"/>
              </a:ext>
            </a:extLst>
          </p:cNvPr>
          <p:cNvCxnSpPr>
            <a:cxnSpLocks/>
          </p:cNvCxnSpPr>
          <p:nvPr/>
        </p:nvCxnSpPr>
        <p:spPr>
          <a:xfrm>
            <a:off x="2532061" y="3389002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745F621-365C-5C87-70D6-F7502675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8" y="3137418"/>
            <a:ext cx="588797" cy="5574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906645D-2B6E-FF76-CDC1-BAA34AF87E47}"/>
              </a:ext>
            </a:extLst>
          </p:cNvPr>
          <p:cNvSpPr txBox="1"/>
          <p:nvPr/>
        </p:nvSpPr>
        <p:spPr>
          <a:xfrm>
            <a:off x="1805833" y="361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41669-DB2D-54CC-8F8B-7E550872EBA1}"/>
              </a:ext>
            </a:extLst>
          </p:cNvPr>
          <p:cNvCxnSpPr>
            <a:cxnSpLocks/>
          </p:cNvCxnSpPr>
          <p:nvPr/>
        </p:nvCxnSpPr>
        <p:spPr>
          <a:xfrm>
            <a:off x="4203218" y="3462796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B56A566-FA0B-68D8-08AC-30E9898FAF9B}"/>
              </a:ext>
            </a:extLst>
          </p:cNvPr>
          <p:cNvSpPr/>
          <p:nvPr/>
        </p:nvSpPr>
        <p:spPr>
          <a:xfrm>
            <a:off x="4633172" y="3085495"/>
            <a:ext cx="1220624" cy="7315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32DE0-2EA4-B530-FAC7-BB2878A2FE47}"/>
              </a:ext>
            </a:extLst>
          </p:cNvPr>
          <p:cNvSpPr txBox="1"/>
          <p:nvPr/>
        </p:nvSpPr>
        <p:spPr>
          <a:xfrm>
            <a:off x="4735138" y="3242908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Phoneme</a:t>
            </a:r>
          </a:p>
          <a:p>
            <a:pPr algn="ctr"/>
            <a:r>
              <a:rPr lang="en-GB" sz="1400" dirty="0"/>
              <a:t>Likelihood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02F41E-8667-9BA7-F640-5A421356844D}"/>
              </a:ext>
            </a:extLst>
          </p:cNvPr>
          <p:cNvCxnSpPr>
            <a:cxnSpLocks/>
          </p:cNvCxnSpPr>
          <p:nvPr/>
        </p:nvCxnSpPr>
        <p:spPr>
          <a:xfrm>
            <a:off x="5853796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6B3E06-DE7F-C8BF-902C-E93D984CFED0}"/>
              </a:ext>
            </a:extLst>
          </p:cNvPr>
          <p:cNvCxnSpPr>
            <a:cxnSpLocks/>
          </p:cNvCxnSpPr>
          <p:nvPr/>
        </p:nvCxnSpPr>
        <p:spPr>
          <a:xfrm>
            <a:off x="7563327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58FDC0-6808-7B63-5B7C-7B8F4B2C84D8}"/>
              </a:ext>
            </a:extLst>
          </p:cNvPr>
          <p:cNvSpPr txBox="1"/>
          <p:nvPr/>
        </p:nvSpPr>
        <p:spPr>
          <a:xfrm>
            <a:off x="7977587" y="330931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A4047-0E89-3235-309B-60DE00810D22}"/>
              </a:ext>
            </a:extLst>
          </p:cNvPr>
          <p:cNvSpPr/>
          <p:nvPr/>
        </p:nvSpPr>
        <p:spPr>
          <a:xfrm>
            <a:off x="-23637" y="4794551"/>
            <a:ext cx="1875275" cy="5219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End-to-end ASR model </a:t>
            </a:r>
            <a:r>
              <a:rPr lang="en-US" b="1" baseline="30000" dirty="0">
                <a:solidFill>
                  <a:schemeClr val="tx1"/>
                </a:solidFill>
              </a:rPr>
              <a:t>[2]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EC820-52CA-E345-75AF-9DE54BBA09C6}"/>
              </a:ext>
            </a:extLst>
          </p:cNvPr>
          <p:cNvCxnSpPr>
            <a:cxnSpLocks/>
          </p:cNvCxnSpPr>
          <p:nvPr/>
        </p:nvCxnSpPr>
        <p:spPr>
          <a:xfrm>
            <a:off x="6978908" y="2851792"/>
            <a:ext cx="0" cy="285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2078E-A2B1-59AB-44F9-B4841EECF8DF}"/>
              </a:ext>
            </a:extLst>
          </p:cNvPr>
          <p:cNvSpPr txBox="1"/>
          <p:nvPr/>
        </p:nvSpPr>
        <p:spPr>
          <a:xfrm>
            <a:off x="6187345" y="259394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Lexicon, Language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114C9E-6FC2-C513-0249-7EAAA873A65F}"/>
              </a:ext>
            </a:extLst>
          </p:cNvPr>
          <p:cNvCxnSpPr/>
          <p:nvPr/>
        </p:nvCxnSpPr>
        <p:spPr>
          <a:xfrm>
            <a:off x="93036" y="4218853"/>
            <a:ext cx="89579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B0E01D-B061-F211-4215-BD4564E6B5B3}"/>
              </a:ext>
            </a:extLst>
          </p:cNvPr>
          <p:cNvSpPr txBox="1"/>
          <p:nvPr/>
        </p:nvSpPr>
        <p:spPr>
          <a:xfrm>
            <a:off x="4352556" y="483951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Encoder + Decoder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8D214E-FEAF-59CA-4238-0C06587E401D}"/>
              </a:ext>
            </a:extLst>
          </p:cNvPr>
          <p:cNvSpPr/>
          <p:nvPr/>
        </p:nvSpPr>
        <p:spPr>
          <a:xfrm>
            <a:off x="3669590" y="4544704"/>
            <a:ext cx="3343706" cy="9099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4409A-D54F-056C-BC37-490057C19731}"/>
              </a:ext>
            </a:extLst>
          </p:cNvPr>
          <p:cNvSpPr/>
          <p:nvPr/>
        </p:nvSpPr>
        <p:spPr>
          <a:xfrm>
            <a:off x="3951562" y="4794551"/>
            <a:ext cx="1209485" cy="43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B6B5C-3ECC-8FE2-746C-FF15F60E6047}"/>
              </a:ext>
            </a:extLst>
          </p:cNvPr>
          <p:cNvSpPr/>
          <p:nvPr/>
        </p:nvSpPr>
        <p:spPr>
          <a:xfrm>
            <a:off x="5507483" y="4794551"/>
            <a:ext cx="1209485" cy="437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63331-0CF6-3A0E-E1C4-EA94184183F8}"/>
              </a:ext>
            </a:extLst>
          </p:cNvPr>
          <p:cNvSpPr txBox="1"/>
          <p:nvPr/>
        </p:nvSpPr>
        <p:spPr>
          <a:xfrm>
            <a:off x="4531616" y="5424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066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087405"/>
            <a:ext cx="8229600" cy="4725553"/>
          </a:xfrm>
        </p:spPr>
        <p:txBody>
          <a:bodyPr/>
          <a:lstStyle/>
          <a:p>
            <a:r>
              <a:rPr lang="en-US" dirty="0"/>
              <a:t>Recent advances of end-to-end ASR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sz="1800" dirty="0"/>
              <a:t>Hidden Markov Models (1980s)      Deep Learning model (2010s ~)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Larger model, more training data    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5763078"/>
            <a:ext cx="8392887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Pratap,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Vineel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"Scaling speech technology to 1,000+ languages." </a:t>
            </a:r>
            <a:r>
              <a:rPr lang="en-GB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arXiv:2305.13516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Juang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Biing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-Hwang, and Lawrence R.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Rabiner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"Automatic speech recognition–a brief history of the technology development."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Georgia Institute of Technology. Atlanta Rutgers University and the University of California. Santa Barbara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 (2005): 67.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Eddy, Sean R. "What is a hidden Markov model?."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biotechnology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22.10 (2004): 1315-1316.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David, and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Mihalis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Yannakakis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"Principles and methods of testing finite state machines-a survey."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84.8 (1996): 1090-1123.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Yann, Yoshua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Hinton. "Deep learning."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521.7553 (2015): 436-444.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ADEB6-DEE3-7EC6-0DC4-1D86FC78B1AC}"/>
              </a:ext>
            </a:extLst>
          </p:cNvPr>
          <p:cNvCxnSpPr/>
          <p:nvPr/>
        </p:nvCxnSpPr>
        <p:spPr>
          <a:xfrm>
            <a:off x="5233759" y="205825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E39D1A-1FB5-C141-0F04-DA6E99DC3A37}"/>
              </a:ext>
            </a:extLst>
          </p:cNvPr>
          <p:cNvGraphicFramePr>
            <a:graphicFrameLocks noGrp="1"/>
          </p:cNvGraphicFramePr>
          <p:nvPr/>
        </p:nvGraphicFramePr>
        <p:xfrm>
          <a:off x="342111" y="4372214"/>
          <a:ext cx="8459778" cy="125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648">
                  <a:extLst>
                    <a:ext uri="{9D8B030D-6E8A-4147-A177-3AD203B41FA5}">
                      <a16:colId xmlns:a16="http://schemas.microsoft.com/office/drawing/2014/main" val="4050709800"/>
                    </a:ext>
                  </a:extLst>
                </a:gridCol>
                <a:gridCol w="2187204">
                  <a:extLst>
                    <a:ext uri="{9D8B030D-6E8A-4147-A177-3AD203B41FA5}">
                      <a16:colId xmlns:a16="http://schemas.microsoft.com/office/drawing/2014/main" val="578660244"/>
                    </a:ext>
                  </a:extLst>
                </a:gridCol>
                <a:gridCol w="2819926">
                  <a:extLst>
                    <a:ext uri="{9D8B030D-6E8A-4147-A177-3AD203B41FA5}">
                      <a16:colId xmlns:a16="http://schemas.microsoft.com/office/drawing/2014/main" val="1102931729"/>
                    </a:ext>
                  </a:extLst>
                </a:gridCol>
              </a:tblGrid>
              <a:tr h="470950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Model size (param)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Training data size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6242"/>
                  </a:ext>
                </a:extLst>
              </a:tr>
              <a:tr h="385622">
                <a:tc>
                  <a:txBody>
                    <a:bodyPr/>
                    <a:lstStyle/>
                    <a:p>
                      <a:r>
                        <a:rPr lang="en-GB" dirty="0"/>
                        <a:t>OpenAI Whisper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4747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r>
                        <a:rPr lang="en-GB" dirty="0" err="1"/>
                        <a:t>MetaAI</a:t>
                      </a:r>
                      <a:r>
                        <a:rPr lang="en-GB" dirty="0"/>
                        <a:t> MMS (2023)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44.7K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0296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8E42D-8D1C-D646-808E-CA3EA5D03E88}"/>
              </a:ext>
            </a:extLst>
          </p:cNvPr>
          <p:cNvCxnSpPr/>
          <p:nvPr/>
        </p:nvCxnSpPr>
        <p:spPr>
          <a:xfrm>
            <a:off x="4759700" y="168353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41F824-1928-2A99-53EB-A39244337B53}"/>
              </a:ext>
            </a:extLst>
          </p:cNvPr>
          <p:cNvCxnSpPr>
            <a:cxnSpLocks/>
          </p:cNvCxnSpPr>
          <p:nvPr/>
        </p:nvCxnSpPr>
        <p:spPr>
          <a:xfrm>
            <a:off x="1457053" y="3852370"/>
            <a:ext cx="549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B60B4-2459-CB3B-7834-37573C368917}"/>
              </a:ext>
            </a:extLst>
          </p:cNvPr>
          <p:cNvSpPr txBox="1"/>
          <p:nvPr/>
        </p:nvSpPr>
        <p:spPr>
          <a:xfrm>
            <a:off x="6210825" y="38927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82AF1-DAC6-BF9E-56BD-387D06F84C9C}"/>
              </a:ext>
            </a:extLst>
          </p:cNvPr>
          <p:cNvSpPr txBox="1"/>
          <p:nvPr/>
        </p:nvSpPr>
        <p:spPr>
          <a:xfrm>
            <a:off x="1523788" y="39148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1982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0B70A-54BA-ABDB-7401-70BAA84785D2}"/>
              </a:ext>
            </a:extLst>
          </p:cNvPr>
          <p:cNvSpPr txBox="1"/>
          <p:nvPr/>
        </p:nvSpPr>
        <p:spPr>
          <a:xfrm>
            <a:off x="2602373" y="3912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1992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98141-291A-BDC8-36DF-CCDBAAA94B3C}"/>
              </a:ext>
            </a:extLst>
          </p:cNvPr>
          <p:cNvSpPr txBox="1"/>
          <p:nvPr/>
        </p:nvSpPr>
        <p:spPr>
          <a:xfrm>
            <a:off x="3843580" y="39003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245C0-4749-5232-FB18-479510474DEC}"/>
              </a:ext>
            </a:extLst>
          </p:cNvPr>
          <p:cNvSpPr txBox="1"/>
          <p:nvPr/>
        </p:nvSpPr>
        <p:spPr>
          <a:xfrm>
            <a:off x="5095439" y="38923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FED416-8905-A10D-2B1F-40B0FE445933}"/>
              </a:ext>
            </a:extLst>
          </p:cNvPr>
          <p:cNvSpPr txBox="1"/>
          <p:nvPr/>
        </p:nvSpPr>
        <p:spPr>
          <a:xfrm>
            <a:off x="1519929" y="2480799"/>
            <a:ext cx="151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Hidden Markov Models 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85F69-960A-B5E7-5DF5-5A715953E6B0}"/>
              </a:ext>
            </a:extLst>
          </p:cNvPr>
          <p:cNvSpPr txBox="1"/>
          <p:nvPr/>
        </p:nvSpPr>
        <p:spPr>
          <a:xfrm>
            <a:off x="5251760" y="3034684"/>
            <a:ext cx="110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Deep learning [6]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4916C-74FC-054C-61C8-DD4FA7704DB1}"/>
              </a:ext>
            </a:extLst>
          </p:cNvPr>
          <p:cNvSpPr txBox="1"/>
          <p:nvPr/>
        </p:nvSpPr>
        <p:spPr>
          <a:xfrm>
            <a:off x="6092446" y="2438851"/>
            <a:ext cx="138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Foundation models [1,2]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7D0E58-95A1-7A1F-E675-E0FFC8520FFA}"/>
              </a:ext>
            </a:extLst>
          </p:cNvPr>
          <p:cNvSpPr/>
          <p:nvPr/>
        </p:nvSpPr>
        <p:spPr>
          <a:xfrm>
            <a:off x="625609" y="2406603"/>
            <a:ext cx="5167457" cy="1289954"/>
          </a:xfrm>
          <a:prstGeom prst="ellipse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D0E05C-665E-55E3-B1AD-A7017FCD7774}"/>
              </a:ext>
            </a:extLst>
          </p:cNvPr>
          <p:cNvSpPr/>
          <p:nvPr/>
        </p:nvSpPr>
        <p:spPr>
          <a:xfrm>
            <a:off x="5840843" y="2449909"/>
            <a:ext cx="1796106" cy="1289954"/>
          </a:xfrm>
          <a:prstGeom prst="ellipse">
            <a:avLst/>
          </a:prstGeom>
          <a:solidFill>
            <a:schemeClr val="accent5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0E5D9-E04C-59A7-4817-8FE1763576FD}"/>
              </a:ext>
            </a:extLst>
          </p:cNvPr>
          <p:cNvSpPr txBox="1"/>
          <p:nvPr/>
        </p:nvSpPr>
        <p:spPr>
          <a:xfrm>
            <a:off x="291788" y="32323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Non end-to-end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48901-8908-D165-C369-2DB19DB79CD0}"/>
              </a:ext>
            </a:extLst>
          </p:cNvPr>
          <p:cNvSpPr txBox="1"/>
          <p:nvPr/>
        </p:nvSpPr>
        <p:spPr>
          <a:xfrm>
            <a:off x="6672000" y="311407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End-to-end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9F30E-3193-2834-1274-355B907FBB54}"/>
              </a:ext>
            </a:extLst>
          </p:cNvPr>
          <p:cNvSpPr txBox="1"/>
          <p:nvPr/>
        </p:nvSpPr>
        <p:spPr>
          <a:xfrm>
            <a:off x="1173715" y="368448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D2B92-E695-16A3-7354-36A59AA06076}"/>
              </a:ext>
            </a:extLst>
          </p:cNvPr>
          <p:cNvSpPr txBox="1"/>
          <p:nvPr/>
        </p:nvSpPr>
        <p:spPr>
          <a:xfrm>
            <a:off x="2806173" y="2608127"/>
            <a:ext cx="148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Finite State Machine [5]</a:t>
            </a:r>
          </a:p>
        </p:txBody>
      </p:sp>
    </p:spTree>
    <p:extLst>
      <p:ext uri="{BB962C8B-B14F-4D97-AF65-F5344CB8AC3E}">
        <p14:creationId xmlns:p14="http://schemas.microsoft.com/office/powerpoint/2010/main" val="8798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How is end-to-end ASR model trained?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Transformer [1]     Encoder-decoder structure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Encoder      Acoustic modelling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Decoder     Language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8392887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 (2017).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95549-6E80-3FF2-19F6-FDC397B8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3" y="1795086"/>
            <a:ext cx="3245557" cy="40837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AE87867-35C6-8984-5F18-0FD1F68C8BD5}"/>
              </a:ext>
            </a:extLst>
          </p:cNvPr>
          <p:cNvGrpSpPr/>
          <p:nvPr/>
        </p:nvGrpSpPr>
        <p:grpSpPr>
          <a:xfrm>
            <a:off x="6067325" y="5872816"/>
            <a:ext cx="636173" cy="397860"/>
            <a:chOff x="5487154" y="5808080"/>
            <a:chExt cx="1185109" cy="6752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BB8F3A-D792-0138-7325-CC0C10B5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7154" y="5816595"/>
              <a:ext cx="238127" cy="6667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88DA29-963D-4E4A-ABC1-81E48EDB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281" y="5812338"/>
              <a:ext cx="238127" cy="6667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459969-6D83-566B-F2E9-40781FCC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408" y="5808081"/>
              <a:ext cx="238127" cy="66675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F9859-D8CE-0F83-062E-F8E7680E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1535" y="5808080"/>
              <a:ext cx="238127" cy="6667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8CB907-29F8-1F45-ED1E-C1D8613CC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136" y="5816595"/>
              <a:ext cx="238127" cy="66675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37CD31-1F77-0712-41B1-3D56E839958C}"/>
              </a:ext>
            </a:extLst>
          </p:cNvPr>
          <p:cNvSpPr txBox="1"/>
          <p:nvPr/>
        </p:nvSpPr>
        <p:spPr>
          <a:xfrm>
            <a:off x="5846089" y="624164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audio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05652-B8DE-8614-566B-30D510BF7F4B}"/>
              </a:ext>
            </a:extLst>
          </p:cNvPr>
          <p:cNvSpPr txBox="1"/>
          <p:nvPr/>
        </p:nvSpPr>
        <p:spPr>
          <a:xfrm>
            <a:off x="6965404" y="1667661"/>
            <a:ext cx="114967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Probabilities of </a:t>
            </a:r>
          </a:p>
          <a:p>
            <a:r>
              <a:rPr lang="en-GB" sz="1100" dirty="0"/>
              <a:t>next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E7488-9DE8-CD9C-A115-0F887CF1660F}"/>
              </a:ext>
            </a:extLst>
          </p:cNvPr>
          <p:cNvSpPr txBox="1"/>
          <p:nvPr/>
        </p:nvSpPr>
        <p:spPr>
          <a:xfrm>
            <a:off x="7079763" y="5839847"/>
            <a:ext cx="803425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Prev. </a:t>
            </a:r>
          </a:p>
          <a:p>
            <a:r>
              <a:rPr lang="en-GB" sz="1100" dirty="0"/>
              <a:t>predicted </a:t>
            </a:r>
          </a:p>
          <a:p>
            <a:r>
              <a:rPr lang="en-GB" sz="1100" dirty="0"/>
              <a:t>tokens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74B16-3D62-FDC8-6C4B-0DE6D089746F}"/>
              </a:ext>
            </a:extLst>
          </p:cNvPr>
          <p:cNvCxnSpPr/>
          <p:nvPr/>
        </p:nvCxnSpPr>
        <p:spPr>
          <a:xfrm>
            <a:off x="3097410" y="1582566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CEEA26-F360-C13B-073E-DA75CCF3F529}"/>
              </a:ext>
            </a:extLst>
          </p:cNvPr>
          <p:cNvCxnSpPr/>
          <p:nvPr/>
        </p:nvCxnSpPr>
        <p:spPr>
          <a:xfrm>
            <a:off x="2307175" y="193918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51DC2-57F3-3715-C95A-F772021279FD}"/>
              </a:ext>
            </a:extLst>
          </p:cNvPr>
          <p:cNvCxnSpPr/>
          <p:nvPr/>
        </p:nvCxnSpPr>
        <p:spPr>
          <a:xfrm>
            <a:off x="2375481" y="2298637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4">
            <a:extLst>
              <a:ext uri="{FF2B5EF4-FFF2-40B4-BE49-F238E27FC236}">
                <a16:creationId xmlns:a16="http://schemas.microsoft.com/office/drawing/2014/main" id="{5E6D3B54-48DC-2D51-C5EA-48EE40B9FEDD}"/>
              </a:ext>
            </a:extLst>
          </p:cNvPr>
          <p:cNvCxnSpPr/>
          <p:nvPr/>
        </p:nvCxnSpPr>
        <p:spPr>
          <a:xfrm flipH="1">
            <a:off x="2720187" y="5096833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5">
            <a:extLst>
              <a:ext uri="{FF2B5EF4-FFF2-40B4-BE49-F238E27FC236}">
                <a16:creationId xmlns:a16="http://schemas.microsoft.com/office/drawing/2014/main" id="{E490040C-7599-6D3C-35EE-B8A3A5CAAE1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45845" y="5147211"/>
            <a:ext cx="0" cy="5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09665531-5C7F-C35C-2F80-D47BF0991246}"/>
              </a:ext>
            </a:extLst>
          </p:cNvPr>
          <p:cNvSpPr txBox="1"/>
          <p:nvPr/>
        </p:nvSpPr>
        <p:spPr>
          <a:xfrm>
            <a:off x="3945607" y="5729274"/>
            <a:ext cx="1200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acoustic feature</a:t>
            </a:r>
            <a:endParaRPr lang="zh-CN" altLang="en-US" sz="1600" dirty="0"/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C8DE06FE-AAB7-4870-22D2-FA18274C837B}"/>
              </a:ext>
            </a:extLst>
          </p:cNvPr>
          <p:cNvSpPr txBox="1"/>
          <p:nvPr/>
        </p:nvSpPr>
        <p:spPr>
          <a:xfrm>
            <a:off x="1690351" y="5610075"/>
            <a:ext cx="1862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n</a:t>
            </a:r>
            <a:r>
              <a:rPr lang="en-SG" altLang="zh-SG" sz="1600" baseline="30000" dirty="0">
                <a:latin typeface="+mn-ea"/>
              </a:rPr>
              <a:t>th</a:t>
            </a:r>
            <a:r>
              <a:rPr lang="en-SG" altLang="zh-SG" sz="1600" dirty="0">
                <a:latin typeface="+mn-ea"/>
              </a:rPr>
              <a:t> predicted token</a:t>
            </a:r>
            <a:endParaRPr lang="zh-CN" altLang="en-US" sz="1600" dirty="0"/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2DE9ACBD-4E32-F841-6940-3DCC30E35BF6}"/>
              </a:ext>
            </a:extLst>
          </p:cNvPr>
          <p:cNvSpPr txBox="1"/>
          <p:nvPr/>
        </p:nvSpPr>
        <p:spPr>
          <a:xfrm>
            <a:off x="239316" y="38098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SG" sz="2000" b="1" dirty="0">
                <a:latin typeface="+mn-ea"/>
              </a:rPr>
              <a:t>Training criterion:</a:t>
            </a:r>
            <a:endParaRPr lang="zh-SG" altLang="en-US" sz="2000" b="1" dirty="0">
              <a:latin typeface="+mn-ea"/>
            </a:endParaRPr>
          </a:p>
        </p:txBody>
      </p:sp>
      <p:pic>
        <p:nvPicPr>
          <p:cNvPr id="33" name="图片 12">
            <a:extLst>
              <a:ext uri="{FF2B5EF4-FFF2-40B4-BE49-F238E27FC236}">
                <a16:creationId xmlns:a16="http://schemas.microsoft.com/office/drawing/2014/main" id="{AB660DBD-58ED-F786-F035-F476CFE52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9" y="4464571"/>
            <a:ext cx="4176437" cy="700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0CFC5F-D9C9-3C95-E412-3A249F83167E}"/>
              </a:ext>
            </a:extLst>
          </p:cNvPr>
          <p:cNvSpPr txBox="1"/>
          <p:nvPr/>
        </p:nvSpPr>
        <p:spPr>
          <a:xfrm>
            <a:off x="2797799" y="3555190"/>
            <a:ext cx="18181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Probability of </a:t>
            </a:r>
          </a:p>
          <a:p>
            <a:r>
              <a:rPr lang="en-GB" sz="1600" dirty="0"/>
              <a:t>correct next token</a:t>
            </a:r>
          </a:p>
        </p:txBody>
      </p:sp>
      <p:cxnSp>
        <p:nvCxnSpPr>
          <p:cNvPr id="37" name="直接箭头连接符 4">
            <a:extLst>
              <a:ext uri="{FF2B5EF4-FFF2-40B4-BE49-F238E27FC236}">
                <a16:creationId xmlns:a16="http://schemas.microsoft.com/office/drawing/2014/main" id="{377BA8B0-C30E-344D-824C-B58D861C5BEF}"/>
              </a:ext>
            </a:extLst>
          </p:cNvPr>
          <p:cNvCxnSpPr/>
          <p:nvPr/>
        </p:nvCxnSpPr>
        <p:spPr>
          <a:xfrm flipH="1">
            <a:off x="2656642" y="4096135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8B9B91-EE99-1F61-ECC1-6D4F340F766C}"/>
              </a:ext>
            </a:extLst>
          </p:cNvPr>
          <p:cNvSpPr txBox="1"/>
          <p:nvPr/>
        </p:nvSpPr>
        <p:spPr>
          <a:xfrm>
            <a:off x="6126910" y="266437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</a:t>
            </a:r>
          </a:p>
          <a:p>
            <a:r>
              <a:rPr lang="en-GB" sz="1200" dirty="0"/>
              <a:t>features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E94E668-B74B-661C-A9FE-0B0917735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263" y="3094935"/>
            <a:ext cx="238127" cy="261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DE013-5C1F-6B24-DE16-C106D1DC1165}"/>
              </a:ext>
            </a:extLst>
          </p:cNvPr>
          <p:cNvSpPr txBox="1"/>
          <p:nvPr/>
        </p:nvSpPr>
        <p:spPr>
          <a:xfrm>
            <a:off x="272743" y="274320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Evaluation criterion: </a:t>
            </a:r>
            <a:r>
              <a:rPr lang="en-GB" dirty="0"/>
              <a:t>word error rate (WER)</a:t>
            </a:r>
          </a:p>
        </p:txBody>
      </p:sp>
    </p:spTree>
    <p:extLst>
      <p:ext uri="{BB962C8B-B14F-4D97-AF65-F5344CB8AC3E}">
        <p14:creationId xmlns:p14="http://schemas.microsoft.com/office/powerpoint/2010/main" val="66264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Is the problem of ASR solved? …No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 is not robust      performance affected by audio domains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Domains: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Speech Context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Noise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Speaker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Codec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Channel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Recording setup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68585-2A4A-BE42-B82B-E5A0182949FF}"/>
              </a:ext>
            </a:extLst>
          </p:cNvPr>
          <p:cNvSpPr/>
          <p:nvPr/>
        </p:nvSpPr>
        <p:spPr>
          <a:xfrm>
            <a:off x="1435530" y="5890022"/>
            <a:ext cx="7448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/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53C6E-B915-E929-D833-85A6308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9" y="2199747"/>
            <a:ext cx="3539139" cy="3690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979F3-60D9-B023-ED7C-C6F50149E104}"/>
              </a:ext>
            </a:extLst>
          </p:cNvPr>
          <p:cNvCxnSpPr/>
          <p:nvPr/>
        </p:nvCxnSpPr>
        <p:spPr>
          <a:xfrm>
            <a:off x="3519926" y="19034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46505-3709-C780-1ADB-174602E25A2C}"/>
              </a:ext>
            </a:extLst>
          </p:cNvPr>
          <p:cNvSpPr/>
          <p:nvPr/>
        </p:nvSpPr>
        <p:spPr>
          <a:xfrm>
            <a:off x="6703454" y="2731865"/>
            <a:ext cx="704043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16C982-2A82-51A8-039B-3CE484F1E96B}"/>
              </a:ext>
            </a:extLst>
          </p:cNvPr>
          <p:cNvSpPr/>
          <p:nvPr/>
        </p:nvSpPr>
        <p:spPr>
          <a:xfrm>
            <a:off x="6639058" y="5080715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EF3C07-FF03-E8AF-A2C0-63B5C3D2B852}"/>
              </a:ext>
            </a:extLst>
          </p:cNvPr>
          <p:cNvCxnSpPr>
            <a:cxnSpLocks/>
          </p:cNvCxnSpPr>
          <p:nvPr/>
        </p:nvCxnSpPr>
        <p:spPr>
          <a:xfrm>
            <a:off x="2318197" y="2936383"/>
            <a:ext cx="1702565" cy="22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4222E-8161-E691-AE25-AA198EAADADC}"/>
              </a:ext>
            </a:extLst>
          </p:cNvPr>
          <p:cNvCxnSpPr>
            <a:cxnSpLocks/>
          </p:cNvCxnSpPr>
          <p:nvPr/>
        </p:nvCxnSpPr>
        <p:spPr>
          <a:xfrm>
            <a:off x="2807594" y="4385256"/>
            <a:ext cx="1213168" cy="7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C17CE6-1E25-DBB9-0592-2817AC7BADFF}"/>
              </a:ext>
            </a:extLst>
          </p:cNvPr>
          <p:cNvSpPr/>
          <p:nvPr/>
        </p:nvSpPr>
        <p:spPr>
          <a:xfrm>
            <a:off x="4018972" y="5062340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468B9D-F35A-B2ED-FDE6-598B154C22B1}"/>
              </a:ext>
            </a:extLst>
          </p:cNvPr>
          <p:cNvSpPr/>
          <p:nvPr/>
        </p:nvSpPr>
        <p:spPr>
          <a:xfrm>
            <a:off x="3951003" y="2731865"/>
            <a:ext cx="1413048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47920-8265-AE11-893C-382E1AFA27C0}"/>
              </a:ext>
            </a:extLst>
          </p:cNvPr>
          <p:cNvSpPr txBox="1"/>
          <p:nvPr/>
        </p:nvSpPr>
        <p:spPr>
          <a:xfrm>
            <a:off x="7359521" y="362104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(word error rate)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BE72D-8354-E04C-4065-A05F823847A2}"/>
              </a:ext>
            </a:extLst>
          </p:cNvPr>
          <p:cNvSpPr txBox="1"/>
          <p:nvPr/>
        </p:nvSpPr>
        <p:spPr>
          <a:xfrm>
            <a:off x="7359521" y="546856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(Human ~ 3 -10)</a:t>
            </a:r>
          </a:p>
        </p:txBody>
      </p:sp>
    </p:spTree>
    <p:extLst>
      <p:ext uri="{BB962C8B-B14F-4D97-AF65-F5344CB8AC3E}">
        <p14:creationId xmlns:p14="http://schemas.microsoft.com/office/powerpoint/2010/main" val="398614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505467" y="486478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4684076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4917641" y="4835323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542171" y="3942408"/>
            <a:ext cx="2" cy="6731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4677770" y="224246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>
            <a:off x="5215233" y="3902527"/>
            <a:ext cx="10152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6469544" y="3647753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2990312" y="2825174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46447-300C-5044-C59D-9EC1E45247FA}"/>
              </a:ext>
            </a:extLst>
          </p:cNvPr>
          <p:cNvCxnSpPr>
            <a:cxnSpLocks/>
          </p:cNvCxnSpPr>
          <p:nvPr/>
        </p:nvCxnSpPr>
        <p:spPr>
          <a:xfrm flipV="1">
            <a:off x="4424116" y="2785146"/>
            <a:ext cx="0" cy="34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C9312B-5504-CBD3-E221-A161023841AF}"/>
              </a:ext>
            </a:extLst>
          </p:cNvPr>
          <p:cNvSpPr txBox="1"/>
          <p:nvPr/>
        </p:nvSpPr>
        <p:spPr>
          <a:xfrm>
            <a:off x="397561" y="2863646"/>
            <a:ext cx="142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6327F7-409C-D8F2-8A4B-610933588E18}"/>
              </a:ext>
            </a:extLst>
          </p:cNvPr>
          <p:cNvCxnSpPr>
            <a:cxnSpLocks/>
          </p:cNvCxnSpPr>
          <p:nvPr/>
        </p:nvCxnSpPr>
        <p:spPr>
          <a:xfrm>
            <a:off x="1819232" y="2834055"/>
            <a:ext cx="0" cy="35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1103D3-257C-380A-F456-7483BF25F993}"/>
              </a:ext>
            </a:extLst>
          </p:cNvPr>
          <p:cNvSpPr txBox="1"/>
          <p:nvPr/>
        </p:nvSpPr>
        <p:spPr>
          <a:xfrm>
            <a:off x="6394775" y="28636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94291F-C795-5290-2D9F-3FB29DA45B08}"/>
              </a:ext>
            </a:extLst>
          </p:cNvPr>
          <p:cNvCxnSpPr>
            <a:cxnSpLocks/>
          </p:cNvCxnSpPr>
          <p:nvPr/>
        </p:nvCxnSpPr>
        <p:spPr>
          <a:xfrm>
            <a:off x="7828579" y="2823618"/>
            <a:ext cx="0" cy="42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D8A402-71F7-C928-45A5-C80293B2590B}"/>
              </a:ext>
            </a:extLst>
          </p:cNvPr>
          <p:cNvSpPr txBox="1"/>
          <p:nvPr/>
        </p:nvSpPr>
        <p:spPr>
          <a:xfrm>
            <a:off x="5215233" y="3414811"/>
            <a:ext cx="968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Finetune on </a:t>
            </a:r>
          </a:p>
          <a:p>
            <a:r>
              <a:rPr lang="en-GB" sz="1100" dirty="0"/>
              <a:t>domain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477570-CF71-5977-13AE-0D005BC27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317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1249082"/>
            <a:ext cx="8946340" cy="4440562"/>
          </a:xfrm>
        </p:spPr>
        <p:txBody>
          <a:bodyPr/>
          <a:lstStyle/>
          <a:p>
            <a:r>
              <a:rPr lang="en-US" dirty="0"/>
              <a:t>What ASR Adaptation methods are there?</a:t>
            </a:r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121987" y="5444332"/>
            <a:ext cx="839288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[1] H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ank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Liao. Speaker adaptation of context dependent deep neural networks. In 2013 IEEE International Conference on Acoustics, Speech and Signal Processing, pages 7947–7951.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Dong Yu,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Kaisheng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Yao, Hang Su, Gang Li, and Frank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Seide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Kl-divergence regularized deep neural network adaptation for improved large vocabulary speech recognition. In 2013 IEEE International Conference on Acoustics, Speech and Signal Processing, pages 7893–7897.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Anjuli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Kannan,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Arindrima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Datta, Tara N Sainath, Eugene Weinstein,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Bhuvana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Ramabhadran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Yonghui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Wu, Ankur Bapna,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Zhifeng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Chen,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Seungji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Lee. Large-scale multilingual speech recognition with a streaming end-to-end model.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preprint arXiv:1909.05330, 2019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George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Saon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Hagen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Soltau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David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Nahamoo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and Michael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Picheny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Speaker adaptation of neural network acoustic models using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-vectors. 2013 IEEE Workshop on Automatic Speech Recognition and Understanding, pages 55-59,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Bethan Thomas, Samuel Kessler, and Salah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Karout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Efficient adapter transfer of self-supervised speech models for automatic speech recognition. ICASSP 2022 - 2022 IEEE International Conference on Acoustics, Speech and Signal Processing (ICASSP), pages 7102–7106, 2022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700" dirty="0" err="1">
                <a:latin typeface="Arial" panose="020B0604020202020204" pitchFamily="34" charset="0"/>
                <a:cs typeface="Calibri" panose="020F0502020204030204" pitchFamily="34" charset="0"/>
              </a:rPr>
              <a:t>T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aesup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Kim,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Inchul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Song, and Yoshua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Bengio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Dynamic layer normalization for adaptive neural acoustic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modeling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in speech recognition.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2017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[7]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Chris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Leggetter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and Philip C. Woodland. Maximum likelihood linear regression for speaker adaptation of continuous density hidden Markov models.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Comput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Speech Lang., 9:171–185, 1995. </a:t>
            </a:r>
            <a:endParaRPr lang="en-GB" sz="700" dirty="0"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[8]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Yajie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Miao, Hao Zhang, and Florian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Metze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Towards speaker adaptive training of deep neural network acoustic models.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2014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457430-0920-0CB8-DE2A-3542BBD5DBBB}"/>
              </a:ext>
            </a:extLst>
          </p:cNvPr>
          <p:cNvGrpSpPr/>
          <p:nvPr/>
        </p:nvGrpSpPr>
        <p:grpSpPr>
          <a:xfrm>
            <a:off x="5819" y="1806033"/>
            <a:ext cx="5952484" cy="3371057"/>
            <a:chOff x="457200" y="1793305"/>
            <a:chExt cx="6076716" cy="43177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33D590-2009-C30F-EE5B-71D1BDA6D554}"/>
                </a:ext>
              </a:extLst>
            </p:cNvPr>
            <p:cNvSpPr/>
            <p:nvPr/>
          </p:nvSpPr>
          <p:spPr>
            <a:xfrm>
              <a:off x="457200" y="3322918"/>
              <a:ext cx="2175435" cy="10100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C1E35D-42A0-2B38-5585-CAC69484A45D}"/>
                </a:ext>
              </a:extLst>
            </p:cNvPr>
            <p:cNvSpPr txBox="1"/>
            <p:nvPr/>
          </p:nvSpPr>
          <p:spPr>
            <a:xfrm>
              <a:off x="638226" y="3597835"/>
              <a:ext cx="1664475" cy="433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ASR Adaptation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208498-59D4-2C74-EBED-8DCB8D1C9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143" y="2496709"/>
              <a:ext cx="848555" cy="4856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8E90F9-95E0-A219-EE90-0CE9E01C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951" y="3339046"/>
              <a:ext cx="975999" cy="232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069057-B5C5-24B6-966C-4551B5D148CA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167628"/>
              <a:ext cx="975999" cy="1727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58F008A-D440-0E07-BD44-0CBDCB8ABA8E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929653"/>
              <a:ext cx="1031658" cy="446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19A0D6-56C1-03DA-AEBC-FC32484329DA}"/>
                </a:ext>
              </a:extLst>
            </p:cNvPr>
            <p:cNvSpPr/>
            <p:nvPr/>
          </p:nvSpPr>
          <p:spPr>
            <a:xfrm>
              <a:off x="4196443" y="1793305"/>
              <a:ext cx="2329732" cy="84283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Regularized Adaptation [1,2]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9E99D2-27F7-B52A-D5BD-D385E417AFDB}"/>
                </a:ext>
              </a:extLst>
            </p:cNvPr>
            <p:cNvSpPr/>
            <p:nvPr/>
          </p:nvSpPr>
          <p:spPr>
            <a:xfrm>
              <a:off x="4196443" y="2917627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Knowledge Injection [3,4]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2CDF36-A699-0859-25AC-56201882A931}"/>
                </a:ext>
              </a:extLst>
            </p:cNvPr>
            <p:cNvSpPr/>
            <p:nvPr/>
          </p:nvSpPr>
          <p:spPr>
            <a:xfrm>
              <a:off x="4196443" y="4041949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Efficient Adaptation [5,6]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14125B-EB66-F5CA-0981-10EBF3B34AF0}"/>
                </a:ext>
              </a:extLst>
            </p:cNvPr>
            <p:cNvSpPr/>
            <p:nvPr/>
          </p:nvSpPr>
          <p:spPr>
            <a:xfrm>
              <a:off x="4204184" y="5268225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Adaptation for Hybrid/Statistical model [7,8]</a:t>
              </a:r>
            </a:p>
          </p:txBody>
        </p:sp>
      </p:grp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A12F454D-3A22-025D-A4D5-EC8349BC0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EF8AE-E2D4-DB57-BEA1-8FC0764A3239}"/>
              </a:ext>
            </a:extLst>
          </p:cNvPr>
          <p:cNvSpPr txBox="1"/>
          <p:nvPr/>
        </p:nvSpPr>
        <p:spPr>
          <a:xfrm>
            <a:off x="6906741" y="159609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Contributions: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A6FE6-325B-8FDE-38B8-0AFD6A96540E}"/>
              </a:ext>
            </a:extLst>
          </p:cNvPr>
          <p:cNvSpPr txBox="1"/>
          <p:nvPr/>
        </p:nvSpPr>
        <p:spPr>
          <a:xfrm>
            <a:off x="6786224" y="2521004"/>
            <a:ext cx="22821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"/>
            <a:r>
              <a:rPr lang="en-US" sz="1600" dirty="0" err="1"/>
              <a:t>Layerwise</a:t>
            </a:r>
            <a:r>
              <a:rPr lang="en-US" sz="1600" dirty="0"/>
              <a:t> adaptation using automatic layer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4F07E-72D8-7292-11BC-265657C6DD90}"/>
              </a:ext>
            </a:extLst>
          </p:cNvPr>
          <p:cNvSpPr txBox="1"/>
          <p:nvPr/>
        </p:nvSpPr>
        <p:spPr>
          <a:xfrm>
            <a:off x="6786224" y="3882651"/>
            <a:ext cx="228210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TTS synthesized data adaptation</a:t>
            </a:r>
          </a:p>
          <a:p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178996-0DD0-1B68-FAAA-20411F74F91A}"/>
              </a:ext>
            </a:extLst>
          </p:cNvPr>
          <p:cNvCxnSpPr>
            <a:cxnSpLocks/>
          </p:cNvCxnSpPr>
          <p:nvPr/>
        </p:nvCxnSpPr>
        <p:spPr>
          <a:xfrm flipH="1" flipV="1">
            <a:off x="6154582" y="2305657"/>
            <a:ext cx="543404" cy="37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C22882-2135-ED3A-E474-8C0046B5CBBE}"/>
              </a:ext>
            </a:extLst>
          </p:cNvPr>
          <p:cNvCxnSpPr>
            <a:cxnSpLocks/>
          </p:cNvCxnSpPr>
          <p:nvPr/>
        </p:nvCxnSpPr>
        <p:spPr>
          <a:xfrm flipH="1">
            <a:off x="6155633" y="3244613"/>
            <a:ext cx="543404" cy="43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556A5-4EBD-9988-3662-09980360D5CD}"/>
              </a:ext>
            </a:extLst>
          </p:cNvPr>
          <p:cNvCxnSpPr>
            <a:cxnSpLocks/>
          </p:cNvCxnSpPr>
          <p:nvPr/>
        </p:nvCxnSpPr>
        <p:spPr>
          <a:xfrm flipH="1" flipV="1">
            <a:off x="6174552" y="4118658"/>
            <a:ext cx="448535" cy="26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923C1-6D39-2738-AC1F-047D6A1D1832}"/>
              </a:ext>
            </a:extLst>
          </p:cNvPr>
          <p:cNvSpPr/>
          <p:nvPr/>
        </p:nvSpPr>
        <p:spPr>
          <a:xfrm>
            <a:off x="3670550" y="180603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Regularized Adaptation [1,2]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4B32A-9051-FC1A-D128-3BB0F81EFBAE}"/>
              </a:ext>
            </a:extLst>
          </p:cNvPr>
          <p:cNvSpPr/>
          <p:nvPr/>
        </p:nvSpPr>
        <p:spPr>
          <a:xfrm>
            <a:off x="3670381" y="356659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Efficient Adaptation [5,6]</a:t>
            </a:r>
          </a:p>
        </p:txBody>
      </p:sp>
    </p:spTree>
    <p:extLst>
      <p:ext uri="{BB962C8B-B14F-4D97-AF65-F5344CB8AC3E}">
        <p14:creationId xmlns:p14="http://schemas.microsoft.com/office/powerpoint/2010/main" val="7524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36618</TotalTime>
  <Words>3722</Words>
  <Application>Microsoft Office PowerPoint</Application>
  <PresentationFormat>On-screen Show (4:3)</PresentationFormat>
  <Paragraphs>764</Paragraphs>
  <Slides>34</Slides>
  <Notes>25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Yu Mincho</vt:lpstr>
      <vt:lpstr>Arial</vt:lpstr>
      <vt:lpstr>Calibri</vt:lpstr>
      <vt:lpstr>Times New Roman</vt:lpstr>
      <vt:lpstr>Verdana</vt:lpstr>
      <vt:lpstr>Wingdings</vt:lpstr>
      <vt:lpstr>Powerpoint Template May 06</vt:lpstr>
      <vt:lpstr>PowerPoint Presentation</vt:lpstr>
      <vt:lpstr>PowerPoint Presentation</vt:lpstr>
      <vt:lpstr>Outline</vt:lpstr>
      <vt:lpstr>A1. End-to-end automatic speech recognition (ASR)</vt:lpstr>
      <vt:lpstr>A1. End-to-end automatic speech recognition (ASR)</vt:lpstr>
      <vt:lpstr>A1. End-to-end automatic speech recognition (ASR)</vt:lpstr>
      <vt:lpstr>A2. ASR Adaptation</vt:lpstr>
      <vt:lpstr>A2. ASR Adaptation</vt:lpstr>
      <vt:lpstr>A2. ASR Adaptation</vt:lpstr>
      <vt:lpstr>Outline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B2. Multiple TTS synthesized data adaptation</vt:lpstr>
      <vt:lpstr>B2. Multiple TTS synthesized data adaptation</vt:lpstr>
      <vt:lpstr>B2. Multiple TTS synthesized data adaptation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A2. ASR Adaptation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pplim</dc:creator>
  <cp:lastModifiedBy>#KWOK CHIN YUEN#</cp:lastModifiedBy>
  <cp:revision>3088</cp:revision>
  <dcterms:created xsi:type="dcterms:W3CDTF">2008-10-06T02:43:29Z</dcterms:created>
  <dcterms:modified xsi:type="dcterms:W3CDTF">2023-11-18T10:01:15Z</dcterms:modified>
</cp:coreProperties>
</file>