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39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4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1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42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43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44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60" r:id="rId2"/>
    <p:sldId id="295" r:id="rId3"/>
    <p:sldId id="545" r:id="rId4"/>
    <p:sldId id="656" r:id="rId5"/>
    <p:sldId id="667" r:id="rId6"/>
    <p:sldId id="663" r:id="rId7"/>
    <p:sldId id="626" r:id="rId8"/>
    <p:sldId id="668" r:id="rId9"/>
    <p:sldId id="685" r:id="rId10"/>
    <p:sldId id="664" r:id="rId11"/>
    <p:sldId id="659" r:id="rId12"/>
    <p:sldId id="666" r:id="rId13"/>
    <p:sldId id="660" r:id="rId14"/>
    <p:sldId id="661" r:id="rId15"/>
    <p:sldId id="728" r:id="rId16"/>
    <p:sldId id="729" r:id="rId17"/>
    <p:sldId id="703" r:id="rId18"/>
    <p:sldId id="701" r:id="rId19"/>
    <p:sldId id="702" r:id="rId20"/>
    <p:sldId id="674" r:id="rId21"/>
    <p:sldId id="704" r:id="rId22"/>
    <p:sldId id="683" r:id="rId23"/>
    <p:sldId id="689" r:id="rId24"/>
    <p:sldId id="696" r:id="rId25"/>
    <p:sldId id="690" r:id="rId26"/>
    <p:sldId id="709" r:id="rId27"/>
    <p:sldId id="714" r:id="rId28"/>
    <p:sldId id="695" r:id="rId29"/>
    <p:sldId id="697" r:id="rId30"/>
    <p:sldId id="698" r:id="rId31"/>
    <p:sldId id="699" r:id="rId32"/>
    <p:sldId id="700" r:id="rId33"/>
    <p:sldId id="725" r:id="rId34"/>
    <p:sldId id="724" r:id="rId35"/>
    <p:sldId id="726" r:id="rId36"/>
    <p:sldId id="727" r:id="rId37"/>
    <p:sldId id="716" r:id="rId38"/>
    <p:sldId id="717" r:id="rId39"/>
    <p:sldId id="718" r:id="rId40"/>
    <p:sldId id="719" r:id="rId41"/>
    <p:sldId id="720" r:id="rId42"/>
    <p:sldId id="721" r:id="rId43"/>
    <p:sldId id="722" r:id="rId44"/>
    <p:sldId id="723" r:id="rId45"/>
    <p:sldId id="707" r:id="rId46"/>
    <p:sldId id="705" r:id="rId47"/>
    <p:sldId id="669" r:id="rId48"/>
    <p:sldId id="671" r:id="rId49"/>
    <p:sldId id="694" r:id="rId50"/>
    <p:sldId id="692" r:id="rId51"/>
    <p:sldId id="693" r:id="rId52"/>
    <p:sldId id="691" r:id="rId53"/>
    <p:sldId id="673" r:id="rId54"/>
    <p:sldId id="686" r:id="rId55"/>
    <p:sldId id="687" r:id="rId56"/>
    <p:sldId id="688" r:id="rId57"/>
    <p:sldId id="680" r:id="rId58"/>
    <p:sldId id="681" r:id="rId59"/>
    <p:sldId id="677" r:id="rId60"/>
    <p:sldId id="665" r:id="rId61"/>
  </p:sldIdLst>
  <p:sldSz cx="9144000" cy="6858000" type="screen4x3"/>
  <p:notesSz cx="7315200" cy="96012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99"/>
    <a:srgbClr val="FCFFDD"/>
    <a:srgbClr val="FFFF00"/>
    <a:srgbClr val="2E2E2D"/>
    <a:srgbClr val="E6FE00"/>
    <a:srgbClr val="F1FF6D"/>
    <a:srgbClr val="F6FF9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BDD18-F29A-4BB7-8CF6-C04A789A5526}" v="1" dt="2023-11-24T08:15:36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0" autoAdjust="0"/>
    <p:restoredTop sz="85152" autoAdjust="0"/>
  </p:normalViewPr>
  <p:slideViewPr>
    <p:cSldViewPr snapToGrid="0">
      <p:cViewPr varScale="1">
        <p:scale>
          <a:sx n="65" d="100"/>
          <a:sy n="65" d="100"/>
        </p:scale>
        <p:origin x="2001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57983548-62F6-407D-8B2C-E43432D6AAA5}"/>
    <pc:docChg chg="undo redo custSel addSld delSld modSld sldOrd">
      <pc:chgData name="#KWOK CHIN YUEN#" userId="f950141c-72dc-40af-bcc3-22354dadadd6" providerId="ADAL" clId="{57983548-62F6-407D-8B2C-E43432D6AAA5}" dt="2023-11-21T11:42:45.603" v="16224" actId="20577"/>
      <pc:docMkLst>
        <pc:docMk/>
      </pc:docMkLst>
      <pc:sldChg chg="modNotesTx">
        <pc:chgData name="#KWOK CHIN YUEN#" userId="f950141c-72dc-40af-bcc3-22354dadadd6" providerId="ADAL" clId="{57983548-62F6-407D-8B2C-E43432D6AAA5}" dt="2023-11-21T11:37:58.531" v="15787" actId="20577"/>
        <pc:sldMkLst>
          <pc:docMk/>
          <pc:sldMk cId="3986146738" sldId="626"/>
        </pc:sldMkLst>
      </pc:sldChg>
      <pc:sldChg chg="addSp modSp mod">
        <pc:chgData name="#KWOK CHIN YUEN#" userId="f950141c-72dc-40af-bcc3-22354dadadd6" providerId="ADAL" clId="{57983548-62F6-407D-8B2C-E43432D6AAA5}" dt="2023-11-21T00:27:29.146" v="10419" actId="1076"/>
        <pc:sldMkLst>
          <pc:docMk/>
          <pc:sldMk cId="3319196868" sldId="659"/>
        </pc:sldMkLst>
        <pc:picChg chg="add mod">
          <ac:chgData name="#KWOK CHIN YUEN#" userId="f950141c-72dc-40af-bcc3-22354dadadd6" providerId="ADAL" clId="{57983548-62F6-407D-8B2C-E43432D6AAA5}" dt="2023-11-21T00:27:29.146" v="10419" actId="1076"/>
          <ac:picMkLst>
            <pc:docMk/>
            <pc:sldMk cId="3319196868" sldId="659"/>
            <ac:picMk id="4" creationId="{5FE6D30D-1754-0868-1FC6-FC0C7D6D7241}"/>
          </ac:picMkLst>
        </pc:picChg>
      </pc:sldChg>
      <pc:sldChg chg="modSp mod">
        <pc:chgData name="#KWOK CHIN YUEN#" userId="f950141c-72dc-40af-bcc3-22354dadadd6" providerId="ADAL" clId="{57983548-62F6-407D-8B2C-E43432D6AAA5}" dt="2023-11-21T00:42:37.422" v="10778" actId="20577"/>
        <pc:sldMkLst>
          <pc:docMk/>
          <pc:sldMk cId="323299913" sldId="660"/>
        </pc:sldMkLst>
        <pc:spChg chg="mod">
          <ac:chgData name="#KWOK CHIN YUEN#" userId="f950141c-72dc-40af-bcc3-22354dadadd6" providerId="ADAL" clId="{57983548-62F6-407D-8B2C-E43432D6AAA5}" dt="2023-11-21T00:42:37.422" v="10778" actId="20577"/>
          <ac:spMkLst>
            <pc:docMk/>
            <pc:sldMk cId="323299913" sldId="660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8T10:13:57.216" v="36" actId="1076"/>
          <ac:spMkLst>
            <pc:docMk/>
            <pc:sldMk cId="323299913" sldId="660"/>
            <ac:spMk id="4" creationId="{0AC8AF67-2226-D3AE-BF08-2FDCC368DB92}"/>
          </ac:spMkLst>
        </pc:spChg>
        <pc:spChg chg="mod">
          <ac:chgData name="#KWOK CHIN YUEN#" userId="f950141c-72dc-40af-bcc3-22354dadadd6" providerId="ADAL" clId="{57983548-62F6-407D-8B2C-E43432D6AAA5}" dt="2023-11-18T10:13:54.369" v="35" actId="1076"/>
          <ac:spMkLst>
            <pc:docMk/>
            <pc:sldMk cId="323299913" sldId="660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1T00:38:17.297" v="10642" actId="1076"/>
          <ac:spMkLst>
            <pc:docMk/>
            <pc:sldMk cId="323299913" sldId="660"/>
            <ac:spMk id="177" creationId="{69D90739-18F6-BD0D-D695-593F173F697B}"/>
          </ac:spMkLst>
        </pc:spChg>
        <pc:spChg chg="mod">
          <ac:chgData name="#KWOK CHIN YUEN#" userId="f950141c-72dc-40af-bcc3-22354dadadd6" providerId="ADAL" clId="{57983548-62F6-407D-8B2C-E43432D6AAA5}" dt="2023-11-21T00:38:22.953" v="10643" actId="1076"/>
          <ac:spMkLst>
            <pc:docMk/>
            <pc:sldMk cId="323299913" sldId="660"/>
            <ac:spMk id="178" creationId="{CC549523-E727-7CB8-D716-FF66704961D4}"/>
          </ac:spMkLst>
        </pc:spChg>
        <pc:spChg chg="mod">
          <ac:chgData name="#KWOK CHIN YUEN#" userId="f950141c-72dc-40af-bcc3-22354dadadd6" providerId="ADAL" clId="{57983548-62F6-407D-8B2C-E43432D6AAA5}" dt="2023-11-21T00:38:22.953" v="10643" actId="1076"/>
          <ac:spMkLst>
            <pc:docMk/>
            <pc:sldMk cId="323299913" sldId="660"/>
            <ac:spMk id="179" creationId="{E6917BB0-5D0F-9536-FE49-BFBA979F2B9E}"/>
          </ac:spMkLst>
        </pc:spChg>
        <pc:cxnChg chg="mod">
          <ac:chgData name="#KWOK CHIN YUEN#" userId="f950141c-72dc-40af-bcc3-22354dadadd6" providerId="ADAL" clId="{57983548-62F6-407D-8B2C-E43432D6AAA5}" dt="2023-11-21T00:38:40.906" v="10644" actId="1076"/>
          <ac:cxnSpMkLst>
            <pc:docMk/>
            <pc:sldMk cId="323299913" sldId="660"/>
            <ac:cxnSpMk id="175" creationId="{B9C6FA92-D446-7534-6AE1-29EDC044F743}"/>
          </ac:cxnSpMkLst>
        </pc:cxnChg>
        <pc:cxnChg chg="mod">
          <ac:chgData name="#KWOK CHIN YUEN#" userId="f950141c-72dc-40af-bcc3-22354dadadd6" providerId="ADAL" clId="{57983548-62F6-407D-8B2C-E43432D6AAA5}" dt="2023-11-21T00:39:03.866" v="10686" actId="1036"/>
          <ac:cxnSpMkLst>
            <pc:docMk/>
            <pc:sldMk cId="323299913" sldId="660"/>
            <ac:cxnSpMk id="176" creationId="{1925D09F-572B-EEDD-671C-F98331B3DF55}"/>
          </ac:cxnSpMkLst>
        </pc:cxnChg>
        <pc:cxnChg chg="mod">
          <ac:chgData name="#KWOK CHIN YUEN#" userId="f950141c-72dc-40af-bcc3-22354dadadd6" providerId="ADAL" clId="{57983548-62F6-407D-8B2C-E43432D6AAA5}" dt="2023-11-21T00:39:51.377" v="10731" actId="14100"/>
          <ac:cxnSpMkLst>
            <pc:docMk/>
            <pc:sldMk cId="323299913" sldId="660"/>
            <ac:cxnSpMk id="181" creationId="{7291227C-9BF5-57A5-1448-3547E4B1E663}"/>
          </ac:cxnSpMkLst>
        </pc:cxnChg>
        <pc:cxnChg chg="mod">
          <ac:chgData name="#KWOK CHIN YUEN#" userId="f950141c-72dc-40af-bcc3-22354dadadd6" providerId="ADAL" clId="{57983548-62F6-407D-8B2C-E43432D6AAA5}" dt="2023-11-21T00:39:54.426" v="10732" actId="14100"/>
          <ac:cxnSpMkLst>
            <pc:docMk/>
            <pc:sldMk cId="323299913" sldId="660"/>
            <ac:cxnSpMk id="182" creationId="{4795684B-069C-A7AB-F21C-BE3516A6905D}"/>
          </ac:cxnSpMkLst>
        </pc:cxnChg>
      </pc:sldChg>
      <pc:sldChg chg="addSp modSp mod modAnim modNotesTx">
        <pc:chgData name="#KWOK CHIN YUEN#" userId="f950141c-72dc-40af-bcc3-22354dadadd6" providerId="ADAL" clId="{57983548-62F6-407D-8B2C-E43432D6AAA5}" dt="2023-11-21T00:46:00.906" v="10796"/>
        <pc:sldMkLst>
          <pc:docMk/>
          <pc:sldMk cId="1435836492" sldId="661"/>
        </pc:sldMkLst>
        <pc:spChg chg="add mod">
          <ac:chgData name="#KWOK CHIN YUEN#" userId="f950141c-72dc-40af-bcc3-22354dadadd6" providerId="ADAL" clId="{57983548-62F6-407D-8B2C-E43432D6AAA5}" dt="2023-11-21T00:45:03.014" v="10790" actId="1076"/>
          <ac:spMkLst>
            <pc:docMk/>
            <pc:sldMk cId="1435836492" sldId="661"/>
            <ac:spMk id="7" creationId="{DA4F4899-B477-4426-E657-F3260497EBD4}"/>
          </ac:spMkLst>
        </pc:spChg>
        <pc:spChg chg="add mod">
          <ac:chgData name="#KWOK CHIN YUEN#" userId="f950141c-72dc-40af-bcc3-22354dadadd6" providerId="ADAL" clId="{57983548-62F6-407D-8B2C-E43432D6AAA5}" dt="2023-11-21T00:45:12.747" v="10794" actId="1076"/>
          <ac:spMkLst>
            <pc:docMk/>
            <pc:sldMk cId="1435836492" sldId="661"/>
            <ac:spMk id="9" creationId="{7358E1E5-EED9-65A3-96A7-B458902E8B56}"/>
          </ac:spMkLst>
        </pc:spChg>
        <pc:cxnChg chg="add">
          <ac:chgData name="#KWOK CHIN YUEN#" userId="f950141c-72dc-40af-bcc3-22354dadadd6" providerId="ADAL" clId="{57983548-62F6-407D-8B2C-E43432D6AAA5}" dt="2023-11-21T00:44:53.583" v="10779" actId="11529"/>
          <ac:cxnSpMkLst>
            <pc:docMk/>
            <pc:sldMk cId="1435836492" sldId="661"/>
            <ac:cxnSpMk id="5" creationId="{5D2B7E16-7F68-D104-CA23-33CD07148E0B}"/>
          </ac:cxnSpMkLst>
        </pc:cxnChg>
        <pc:cxnChg chg="add mod">
          <ac:chgData name="#KWOK CHIN YUEN#" userId="f950141c-72dc-40af-bcc3-22354dadadd6" providerId="ADAL" clId="{57983548-62F6-407D-8B2C-E43432D6AAA5}" dt="2023-11-21T00:45:12.747" v="10794" actId="1076"/>
          <ac:cxnSpMkLst>
            <pc:docMk/>
            <pc:sldMk cId="1435836492" sldId="661"/>
            <ac:cxnSpMk id="8" creationId="{62666A85-D7DC-E33D-2B2C-9484E46FFC7D}"/>
          </ac:cxnSpMkLst>
        </pc:cxnChg>
      </pc:sldChg>
      <pc:sldChg chg="modNotesTx">
        <pc:chgData name="#KWOK CHIN YUEN#" userId="f950141c-72dc-40af-bcc3-22354dadadd6" providerId="ADAL" clId="{57983548-62F6-407D-8B2C-E43432D6AAA5}" dt="2023-11-21T11:37:20.481" v="15718" actId="20577"/>
        <pc:sldMkLst>
          <pc:docMk/>
          <pc:sldMk cId="662646455" sldId="663"/>
        </pc:sldMkLst>
      </pc:sldChg>
      <pc:sldChg chg="addSp modSp mod modNotesTx">
        <pc:chgData name="#KWOK CHIN YUEN#" userId="f950141c-72dc-40af-bcc3-22354dadadd6" providerId="ADAL" clId="{57983548-62F6-407D-8B2C-E43432D6AAA5}" dt="2023-11-21T00:31:02.150" v="10607" actId="14100"/>
        <pc:sldMkLst>
          <pc:docMk/>
          <pc:sldMk cId="2801598136" sldId="666"/>
        </pc:sldMkLst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2" creationId="{992A95DF-A837-8EB6-7165-EDE5CEBCA2BC}"/>
          </ac:spMkLst>
        </pc:spChg>
        <pc:spChg chg="mod">
          <ac:chgData name="#KWOK CHIN YUEN#" userId="f950141c-72dc-40af-bcc3-22354dadadd6" providerId="ADAL" clId="{57983548-62F6-407D-8B2C-E43432D6AAA5}" dt="2023-11-19T01:25:50.967" v="2634" actId="20577"/>
          <ac:spMkLst>
            <pc:docMk/>
            <pc:sldMk cId="2801598136" sldId="666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4" creationId="{C264C7D4-354A-7DF1-A6E4-34EB55E9E381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6" creationId="{2D55FEB5-6F5E-C98A-29B3-4DB322B8014D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8" creationId="{F75128F1-4D06-2239-7F8A-7A38849C8A6A}"/>
          </ac:spMkLst>
        </pc:spChg>
        <pc:spChg chg="add mod">
          <ac:chgData name="#KWOK CHIN YUEN#" userId="f950141c-72dc-40af-bcc3-22354dadadd6" providerId="ADAL" clId="{57983548-62F6-407D-8B2C-E43432D6AAA5}" dt="2023-11-21T00:30:34.388" v="10604" actId="115"/>
          <ac:spMkLst>
            <pc:docMk/>
            <pc:sldMk cId="2801598136" sldId="666"/>
            <ac:spMk id="15" creationId="{D6298B0D-81D3-72C9-83E1-99585B079A6E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18" creationId="{507D5421-AF49-16E8-EA3B-D7A5651B1C2D}"/>
          </ac:spMkLst>
        </pc:spChg>
        <pc:spChg chg="mod">
          <ac:chgData name="#KWOK CHIN YUEN#" userId="f950141c-72dc-40af-bcc3-22354dadadd6" providerId="ADAL" clId="{57983548-62F6-407D-8B2C-E43432D6AAA5}" dt="2023-11-19T01:26:03.183" v="2642" actId="20577"/>
          <ac:spMkLst>
            <pc:docMk/>
            <pc:sldMk cId="2801598136" sldId="666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21" creationId="{8AD35439-2AA2-BE02-D9F0-3AA8BB7B4749}"/>
          </ac:spMkLst>
        </pc:spChg>
        <pc:spChg chg="mod">
          <ac:chgData name="#KWOK CHIN YUEN#" userId="f950141c-72dc-40af-bcc3-22354dadadd6" providerId="ADAL" clId="{57983548-62F6-407D-8B2C-E43432D6AAA5}" dt="2023-11-19T01:26:15.032" v="2644" actId="1076"/>
          <ac:spMkLst>
            <pc:docMk/>
            <pc:sldMk cId="2801598136" sldId="666"/>
            <ac:spMk id="43" creationId="{1FFC06A2-9E59-9A0F-5963-0BBB5F5BEB15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44" creationId="{91E2AD52-242B-4100-54B9-B6576EA7917A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52" creationId="{8C85C019-DC41-E3BB-F83A-2FFC6C031D91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53" creationId="{7965FD27-D455-B86E-F677-A886A6C125B9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60" creationId="{AAAD5668-660C-4C68-34F9-3668A57860A4}"/>
          </ac:spMkLst>
        </pc:spChg>
        <pc:spChg chg="mod">
          <ac:chgData name="#KWOK CHIN YUEN#" userId="f950141c-72dc-40af-bcc3-22354dadadd6" providerId="ADAL" clId="{57983548-62F6-407D-8B2C-E43432D6AAA5}" dt="2023-11-19T01:26:25.579" v="2646" actId="1076"/>
          <ac:spMkLst>
            <pc:docMk/>
            <pc:sldMk cId="2801598136" sldId="666"/>
            <ac:spMk id="61" creationId="{430D72DC-9F21-C868-546E-7B5A76C97F3C}"/>
          </ac:spMkLst>
        </pc:spChg>
        <pc:grpChg chg="mod">
          <ac:chgData name="#KWOK CHIN YUEN#" userId="f950141c-72dc-40af-bcc3-22354dadadd6" providerId="ADAL" clId="{57983548-62F6-407D-8B2C-E43432D6AAA5}" dt="2023-11-19T01:26:15.032" v="2644" actId="1076"/>
          <ac:grpSpMkLst>
            <pc:docMk/>
            <pc:sldMk cId="2801598136" sldId="666"/>
            <ac:grpSpMk id="12" creationId="{156D3620-D2D5-1BE2-B7DB-A0AA9841F923}"/>
          </ac:grpSpMkLst>
        </pc:grpChg>
        <pc:inkChg chg="mod">
          <ac:chgData name="#KWOK CHIN YUEN#" userId="f950141c-72dc-40af-bcc3-22354dadadd6" providerId="ADAL" clId="{57983548-62F6-407D-8B2C-E43432D6AAA5}" dt="2023-11-19T01:26:25.579" v="2646" actId="1076"/>
          <ac:inkMkLst>
            <pc:docMk/>
            <pc:sldMk cId="2801598136" sldId="666"/>
            <ac:inkMk id="58" creationId="{5CBACEFD-C1C9-9757-C9B4-9EDF83C72108}"/>
          </ac:inkMkLst>
        </pc:inkChg>
        <pc:inkChg chg="mod">
          <ac:chgData name="#KWOK CHIN YUEN#" userId="f950141c-72dc-40af-bcc3-22354dadadd6" providerId="ADAL" clId="{57983548-62F6-407D-8B2C-E43432D6AAA5}" dt="2023-11-19T01:26:25.579" v="2646" actId="1076"/>
          <ac:inkMkLst>
            <pc:docMk/>
            <pc:sldMk cId="2801598136" sldId="666"/>
            <ac:inkMk id="59" creationId="{AB6541AF-654C-6696-3266-E06A38E19455}"/>
          </ac:inkMkLst>
        </pc:ink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7" creationId="{130E44D9-D327-C483-3D84-F6E261D4E075}"/>
          </ac:cxnSpMkLst>
        </pc:cxn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13" creationId="{1FFA2F2F-E681-E082-7D65-A95CE34799E4}"/>
          </ac:cxnSpMkLst>
        </pc:cxn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14" creationId="{B745BF03-ABE9-4BAB-0190-3FC43B010FEE}"/>
          </ac:cxnSpMkLst>
        </pc:cxnChg>
        <pc:cxnChg chg="mod">
          <ac:chgData name="#KWOK CHIN YUEN#" userId="f950141c-72dc-40af-bcc3-22354dadadd6" providerId="ADAL" clId="{57983548-62F6-407D-8B2C-E43432D6AAA5}" dt="2023-11-19T01:26:15.032" v="2644" actId="1076"/>
          <ac:cxnSpMkLst>
            <pc:docMk/>
            <pc:sldMk cId="2801598136" sldId="666"/>
            <ac:cxnSpMk id="17" creationId="{F8900147-C88B-B9B9-768A-4F3830F47B7F}"/>
          </ac:cxnSpMkLst>
        </pc:cxnChg>
        <pc:cxnChg chg="add">
          <ac:chgData name="#KWOK CHIN YUEN#" userId="f950141c-72dc-40af-bcc3-22354dadadd6" providerId="ADAL" clId="{57983548-62F6-407D-8B2C-E43432D6AAA5}" dt="2023-11-21T00:30:52.235" v="10605" actId="11529"/>
          <ac:cxnSpMkLst>
            <pc:docMk/>
            <pc:sldMk cId="2801598136" sldId="666"/>
            <ac:cxnSpMk id="19" creationId="{3A83A211-CADC-847E-1E67-074746E43E4D}"/>
          </ac:cxnSpMkLst>
        </pc:cxnChg>
        <pc:cxnChg chg="add mod">
          <ac:chgData name="#KWOK CHIN YUEN#" userId="f950141c-72dc-40af-bcc3-22354dadadd6" providerId="ADAL" clId="{57983548-62F6-407D-8B2C-E43432D6AAA5}" dt="2023-11-21T00:31:02.150" v="10607" actId="14100"/>
          <ac:cxnSpMkLst>
            <pc:docMk/>
            <pc:sldMk cId="2801598136" sldId="666"/>
            <ac:cxnSpMk id="23" creationId="{5CBADCA6-5C88-18B9-0FBB-82801D41EBF4}"/>
          </ac:cxnSpMkLst>
        </pc:cxnChg>
        <pc:cxnChg chg="mod">
          <ac:chgData name="#KWOK CHIN YUEN#" userId="f950141c-72dc-40af-bcc3-22354dadadd6" providerId="ADAL" clId="{57983548-62F6-407D-8B2C-E43432D6AAA5}" dt="2023-11-19T01:26:25.579" v="2646" actId="1076"/>
          <ac:cxnSpMkLst>
            <pc:docMk/>
            <pc:sldMk cId="2801598136" sldId="666"/>
            <ac:cxnSpMk id="48" creationId="{70DF81C5-7E23-70AA-5494-7E8576B3222E}"/>
          </ac:cxnSpMkLst>
        </pc:cxnChg>
        <pc:cxnChg chg="mod">
          <ac:chgData name="#KWOK CHIN YUEN#" userId="f950141c-72dc-40af-bcc3-22354dadadd6" providerId="ADAL" clId="{57983548-62F6-407D-8B2C-E43432D6AAA5}" dt="2023-11-19T01:26:25.579" v="2646" actId="1076"/>
          <ac:cxnSpMkLst>
            <pc:docMk/>
            <pc:sldMk cId="2801598136" sldId="666"/>
            <ac:cxnSpMk id="50" creationId="{01126BB7-49DB-C145-3C9D-1ADB6C6AF957}"/>
          </ac:cxnSpMkLst>
        </pc:cxnChg>
      </pc:sldChg>
      <pc:sldChg chg="modSp mod">
        <pc:chgData name="#KWOK CHIN YUEN#" userId="f950141c-72dc-40af-bcc3-22354dadadd6" providerId="ADAL" clId="{57983548-62F6-407D-8B2C-E43432D6AAA5}" dt="2023-11-21T11:38:42.976" v="15792" actId="20577"/>
        <pc:sldMkLst>
          <pc:docMk/>
          <pc:sldMk cId="1133173700" sldId="668"/>
        </pc:sldMkLst>
        <pc:spChg chg="mod">
          <ac:chgData name="#KWOK CHIN YUEN#" userId="f950141c-72dc-40af-bcc3-22354dadadd6" providerId="ADAL" clId="{57983548-62F6-407D-8B2C-E43432D6AAA5}" dt="2023-11-21T11:38:42.976" v="15792" actId="20577"/>
          <ac:spMkLst>
            <pc:docMk/>
            <pc:sldMk cId="1133173700" sldId="668"/>
            <ac:spMk id="25" creationId="{94D8A402-71F7-C928-45A5-C80293B2590B}"/>
          </ac:spMkLst>
        </pc:spChg>
      </pc:sldChg>
      <pc:sldChg chg="addSp delSp modSp mod ord delAnim modAnim modShow modNotesTx">
        <pc:chgData name="#KWOK CHIN YUEN#" userId="f950141c-72dc-40af-bcc3-22354dadadd6" providerId="ADAL" clId="{57983548-62F6-407D-8B2C-E43432D6AAA5}" dt="2023-11-19T01:50:15.411" v="2841"/>
        <pc:sldMkLst>
          <pc:docMk/>
          <pc:sldMk cId="3859128940" sldId="669"/>
        </pc:sldMkLst>
        <pc:spChg chg="mod">
          <ac:chgData name="#KWOK CHIN YUEN#" userId="f950141c-72dc-40af-bcc3-22354dadadd6" providerId="ADAL" clId="{57983548-62F6-407D-8B2C-E43432D6AAA5}" dt="2023-11-19T01:15:13.753" v="2313" actId="20577"/>
          <ac:spMkLst>
            <pc:docMk/>
            <pc:sldMk cId="3859128940" sldId="669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6" creationId="{2EBD55C0-381D-65FB-D302-2BF2BFE74BC6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7" creationId="{AEEC63D6-FE9F-7E6A-0E43-32FACFB7B3B6}"/>
          </ac:spMkLst>
        </pc:spChg>
        <pc:spChg chg="mod">
          <ac:chgData name="#KWOK CHIN YUEN#" userId="f950141c-72dc-40af-bcc3-22354dadadd6" providerId="ADAL" clId="{57983548-62F6-407D-8B2C-E43432D6AAA5}" dt="2023-11-19T01:43:11.649" v="2788" actId="1076"/>
          <ac:spMkLst>
            <pc:docMk/>
            <pc:sldMk cId="3859128940" sldId="669"/>
            <ac:spMk id="15" creationId="{DC1FBCF9-036C-FBAC-5EDD-0F50D9D146CE}"/>
          </ac:spMkLst>
        </pc:spChg>
        <pc:spChg chg="mod">
          <ac:chgData name="#KWOK CHIN YUEN#" userId="f950141c-72dc-40af-bcc3-22354dadadd6" providerId="ADAL" clId="{57983548-62F6-407D-8B2C-E43432D6AAA5}" dt="2023-11-19T01:43:11.649" v="2788" actId="1076"/>
          <ac:spMkLst>
            <pc:docMk/>
            <pc:sldMk cId="3859128940" sldId="669"/>
            <ac:spMk id="19" creationId="{5D44E746-E0D1-1C94-D679-DF3BB5E1C10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3" creationId="{3E7B8A0E-64DF-FA50-7788-0A3175A6FF8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4" creationId="{CC460FDC-6CC9-BF36-43DB-97DC46790F63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5" creationId="{B9BEC82C-AA0B-2C90-0304-BCF581C01E0F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6" creationId="{64D60AE4-EBA0-F284-622B-F109FB162B7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7" creationId="{CE38645E-B8A0-5F2F-3754-4AE424113AA2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8" creationId="{848DC985-EB2A-EF15-134C-81B51EE24D77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29" creationId="{A356B98F-CE7B-40BB-8FDE-37D3A296F64C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0" creationId="{017CAF17-D777-2F43-6E4F-314EDCB242A1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1" creationId="{F7C771A2-8196-ECFA-AC6A-F6BC03FC1105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4" creationId="{BEC13AF0-A7AC-5A3A-A295-823D2E89DE17}"/>
          </ac:spMkLst>
        </pc:spChg>
        <pc:spChg chg="mod">
          <ac:chgData name="#KWOK CHIN YUEN#" userId="f950141c-72dc-40af-bcc3-22354dadadd6" providerId="ADAL" clId="{57983548-62F6-407D-8B2C-E43432D6AAA5}" dt="2023-11-19T01:45:38.923" v="2825" actId="1076"/>
          <ac:spMkLst>
            <pc:docMk/>
            <pc:sldMk cId="3859128940" sldId="669"/>
            <ac:spMk id="36" creationId="{628E29D6-2E7B-4515-E416-A1E0812A7E43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7" creationId="{6E05A74A-8B73-AE5B-DBDF-C3F3A1B38401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38" creationId="{B7E16B7F-E9E6-AE2E-68F3-AF094C7E0599}"/>
          </ac:spMkLst>
        </pc:spChg>
        <pc:spChg chg="mod">
          <ac:chgData name="#KWOK CHIN YUEN#" userId="f950141c-72dc-40af-bcc3-22354dadadd6" providerId="ADAL" clId="{57983548-62F6-407D-8B2C-E43432D6AAA5}" dt="2023-11-19T01:46:50.433" v="2829" actId="1076"/>
          <ac:spMkLst>
            <pc:docMk/>
            <pc:sldMk cId="3859128940" sldId="669"/>
            <ac:spMk id="39" creationId="{E0E5D6F0-B119-73FB-7628-6B43DF9F6C60}"/>
          </ac:spMkLst>
        </pc:spChg>
        <pc:spChg chg="mod">
          <ac:chgData name="#KWOK CHIN YUEN#" userId="f950141c-72dc-40af-bcc3-22354dadadd6" providerId="ADAL" clId="{57983548-62F6-407D-8B2C-E43432D6AAA5}" dt="2023-11-19T01:42:33.300" v="2787" actId="1076"/>
          <ac:spMkLst>
            <pc:docMk/>
            <pc:sldMk cId="3859128940" sldId="669"/>
            <ac:spMk id="40" creationId="{662FD1D9-C92D-02B7-9303-8CB6D18C5AF7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49" creationId="{338A45A2-91F8-B543-F48B-81B5724EEB28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0" creationId="{7A64122D-E595-8362-D153-6490073325AB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4" creationId="{1AFFB4CC-35CF-7E0C-CABF-F28BB0FE3805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5" creationId="{8D178B93-B44B-145B-85BC-5336BE6ADC2F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6" creationId="{B3BFA474-2D39-48B5-C2D7-BD549D8A2F13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7" creationId="{6B776237-1D71-07C3-AC03-2BB569D83433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8" creationId="{9E4BC260-E5A9-0B67-980A-D693DF43DA14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59" creationId="{7FE18894-425E-0AB3-14EB-925CB6D3DDD2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60" creationId="{B4A1229A-FB0D-A3E9-C032-0B5AC9D55387}"/>
          </ac:spMkLst>
        </pc:spChg>
        <pc:spChg chg="add mod">
          <ac:chgData name="#KWOK CHIN YUEN#" userId="f950141c-72dc-40af-bcc3-22354dadadd6" providerId="ADAL" clId="{57983548-62F6-407D-8B2C-E43432D6AAA5}" dt="2023-11-19T01:33:49.729" v="2663" actId="1076"/>
          <ac:spMkLst>
            <pc:docMk/>
            <pc:sldMk cId="3859128940" sldId="669"/>
            <ac:spMk id="61" creationId="{DE3C5C1B-AA10-FC88-55DD-3A23ECA64FFB}"/>
          </ac:spMkLst>
        </pc:spChg>
        <pc:spChg chg="add del mod">
          <ac:chgData name="#KWOK CHIN YUEN#" userId="f950141c-72dc-40af-bcc3-22354dadadd6" providerId="ADAL" clId="{57983548-62F6-407D-8B2C-E43432D6AAA5}" dt="2023-11-19T01:31:15.002" v="2658" actId="478"/>
          <ac:spMkLst>
            <pc:docMk/>
            <pc:sldMk cId="3859128940" sldId="669"/>
            <ac:spMk id="63" creationId="{43F81848-C029-AE1D-E609-5A7C24B43466}"/>
          </ac:spMkLst>
        </pc:spChg>
        <pc:spChg chg="mod">
          <ac:chgData name="#KWOK CHIN YUEN#" userId="f950141c-72dc-40af-bcc3-22354dadadd6" providerId="ADAL" clId="{57983548-62F6-407D-8B2C-E43432D6AAA5}" dt="2023-11-19T01:45:21.648" v="2824" actId="1076"/>
          <ac:spMkLst>
            <pc:docMk/>
            <pc:sldMk cId="3859128940" sldId="669"/>
            <ac:spMk id="189" creationId="{3F1DB574-5749-78BF-7256-84D27214C0B2}"/>
          </ac:spMkLst>
        </pc:spChg>
        <pc:spChg chg="mod">
          <ac:chgData name="#KWOK CHIN YUEN#" userId="f950141c-72dc-40af-bcc3-22354dadadd6" providerId="ADAL" clId="{57983548-62F6-407D-8B2C-E43432D6AAA5}" dt="2023-11-19T01:47:25.570" v="2830" actId="1076"/>
          <ac:spMkLst>
            <pc:docMk/>
            <pc:sldMk cId="3859128940" sldId="669"/>
            <ac:spMk id="203" creationId="{D9157A0E-3ADE-1C03-DD76-B2CA4B4050EB}"/>
          </ac:spMkLst>
        </pc:spChg>
        <pc:spChg chg="mod">
          <ac:chgData name="#KWOK CHIN YUEN#" userId="f950141c-72dc-40af-bcc3-22354dadadd6" providerId="ADAL" clId="{57983548-62F6-407D-8B2C-E43432D6AAA5}" dt="2023-11-19T01:47:25.570" v="2830" actId="1076"/>
          <ac:spMkLst>
            <pc:docMk/>
            <pc:sldMk cId="3859128940" sldId="669"/>
            <ac:spMk id="212" creationId="{61B1DFED-C098-3874-BDA2-71E5A529C066}"/>
          </ac:spMkLst>
        </pc:spChg>
        <pc:grpChg chg="mod">
          <ac:chgData name="#KWOK CHIN YUEN#" userId="f950141c-72dc-40af-bcc3-22354dadadd6" providerId="ADAL" clId="{57983548-62F6-407D-8B2C-E43432D6AAA5}" dt="2023-11-19T01:43:19.168" v="2790" actId="1076"/>
          <ac:grpSpMkLst>
            <pc:docMk/>
            <pc:sldMk cId="3859128940" sldId="669"/>
            <ac:grpSpMk id="133" creationId="{211CBBAC-A68C-1933-2E26-28BF0EAE7804}"/>
          </ac:grpSpMkLst>
        </pc:grpChg>
        <pc:picChg chg="add mod">
          <ac:chgData name="#KWOK CHIN YUEN#" userId="f950141c-72dc-40af-bcc3-22354dadadd6" providerId="ADAL" clId="{57983548-62F6-407D-8B2C-E43432D6AAA5}" dt="2023-11-19T01:16:48.556" v="2319" actId="1076"/>
          <ac:picMkLst>
            <pc:docMk/>
            <pc:sldMk cId="3859128940" sldId="669"/>
            <ac:picMk id="46" creationId="{96F52CFF-54EE-D2AD-D0E7-6B7704717955}"/>
          </ac:picMkLst>
        </pc:picChg>
        <pc:inkChg chg="mod">
          <ac:chgData name="#KWOK CHIN YUEN#" userId="f950141c-72dc-40af-bcc3-22354dadadd6" providerId="ADAL" clId="{57983548-62F6-407D-8B2C-E43432D6AAA5}" dt="2023-11-19T01:42:33.300" v="2787" actId="1076"/>
          <ac:inkMkLst>
            <pc:docMk/>
            <pc:sldMk cId="3859128940" sldId="669"/>
            <ac:inkMk id="8" creationId="{2ECC3933-6C0F-CC4D-884F-DABCAA36B808}"/>
          </ac:inkMkLst>
        </pc:inkChg>
        <pc:inkChg chg="mod">
          <ac:chgData name="#KWOK CHIN YUEN#" userId="f950141c-72dc-40af-bcc3-22354dadadd6" providerId="ADAL" clId="{57983548-62F6-407D-8B2C-E43432D6AAA5}" dt="2023-11-19T01:42:33.300" v="2787" actId="1076"/>
          <ac:inkMkLst>
            <pc:docMk/>
            <pc:sldMk cId="3859128940" sldId="669"/>
            <ac:inkMk id="9" creationId="{377B2A0D-A8D8-655F-029E-CFA989A85859}"/>
          </ac:inkMkLst>
        </pc:inkChg>
        <pc:inkChg chg="mod">
          <ac:chgData name="#KWOK CHIN YUEN#" userId="f950141c-72dc-40af-bcc3-22354dadadd6" providerId="ADAL" clId="{57983548-62F6-407D-8B2C-E43432D6AAA5}" dt="2023-11-19T01:42:33.300" v="2787" actId="1076"/>
          <ac:inkMkLst>
            <pc:docMk/>
            <pc:sldMk cId="3859128940" sldId="669"/>
            <ac:inkMk id="10" creationId="{9BA939B4-2C36-ACDA-4BAF-FA451A34BB38}"/>
          </ac:inkMkLst>
        </pc:inkChg>
        <pc:inkChg chg="add mod">
          <ac:chgData name="#KWOK CHIN YUEN#" userId="f950141c-72dc-40af-bcc3-22354dadadd6" providerId="ADAL" clId="{57983548-62F6-407D-8B2C-E43432D6AAA5}" dt="2023-11-19T01:33:49.729" v="2663" actId="1076"/>
          <ac:inkMkLst>
            <pc:docMk/>
            <pc:sldMk cId="3859128940" sldId="669"/>
            <ac:inkMk id="51" creationId="{E0D77285-E8F2-E49A-8887-324BB4B453DC}"/>
          </ac:inkMkLst>
        </pc:inkChg>
        <pc:inkChg chg="add mod">
          <ac:chgData name="#KWOK CHIN YUEN#" userId="f950141c-72dc-40af-bcc3-22354dadadd6" providerId="ADAL" clId="{57983548-62F6-407D-8B2C-E43432D6AAA5}" dt="2023-11-19T01:33:49.729" v="2663" actId="1076"/>
          <ac:inkMkLst>
            <pc:docMk/>
            <pc:sldMk cId="3859128940" sldId="669"/>
            <ac:inkMk id="52" creationId="{E4B19C4B-355B-E29E-D4C4-15AFC0AFC036}"/>
          </ac:inkMkLst>
        </pc:inkChg>
        <pc:inkChg chg="add mod">
          <ac:chgData name="#KWOK CHIN YUEN#" userId="f950141c-72dc-40af-bcc3-22354dadadd6" providerId="ADAL" clId="{57983548-62F6-407D-8B2C-E43432D6AAA5}" dt="2023-11-19T01:33:49.729" v="2663" actId="1076"/>
          <ac:inkMkLst>
            <pc:docMk/>
            <pc:sldMk cId="3859128940" sldId="669"/>
            <ac:inkMk id="53" creationId="{C9C16893-70CF-2BF4-2C36-7BCB4DBA5554}"/>
          </ac:inkMkLst>
        </pc:ink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2" creationId="{2F5D4766-19D7-9E21-7EC8-9D94199967D8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5" creationId="{82299264-7D97-C819-47D9-78E06AE335DB}"/>
          </ac:cxnSpMkLst>
        </pc:cxnChg>
        <pc:cxnChg chg="mod">
          <ac:chgData name="#KWOK CHIN YUEN#" userId="f950141c-72dc-40af-bcc3-22354dadadd6" providerId="ADAL" clId="{57983548-62F6-407D-8B2C-E43432D6AAA5}" dt="2023-11-19T01:44:17.835" v="2823" actId="1037"/>
          <ac:cxnSpMkLst>
            <pc:docMk/>
            <pc:sldMk cId="3859128940" sldId="669"/>
            <ac:cxnSpMk id="12" creationId="{F835FE83-99B7-9E2F-88C3-3A739E6B26F7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13" creationId="{9A8B1744-0019-40F9-12DE-8FCA078B0580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14" creationId="{A09A2A0A-919A-4B00-1E56-CF54DEE5D460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32" creationId="{89426EA2-B85F-8772-2DF0-7FBE95ED6520}"/>
          </ac:cxnSpMkLst>
        </pc:cxnChg>
        <pc:cxnChg chg="mod">
          <ac:chgData name="#KWOK CHIN YUEN#" userId="f950141c-72dc-40af-bcc3-22354dadadd6" providerId="ADAL" clId="{57983548-62F6-407D-8B2C-E43432D6AAA5}" dt="2023-11-19T01:48:05.989" v="2833" actId="1076"/>
          <ac:cxnSpMkLst>
            <pc:docMk/>
            <pc:sldMk cId="3859128940" sldId="669"/>
            <ac:cxnSpMk id="33" creationId="{28D5B5C8-AD9A-5AC1-9784-670AF718B1DD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35" creationId="{E9E31590-38AB-C9A5-3472-9D6AE4EAD2AD}"/>
          </ac:cxnSpMkLst>
        </pc:cxnChg>
        <pc:cxnChg chg="add mod">
          <ac:chgData name="#KWOK CHIN YUEN#" userId="f950141c-72dc-40af-bcc3-22354dadadd6" providerId="ADAL" clId="{57983548-62F6-407D-8B2C-E43432D6AAA5}" dt="2023-11-19T01:33:49.729" v="2663" actId="1076"/>
          <ac:cxnSpMkLst>
            <pc:docMk/>
            <pc:sldMk cId="3859128940" sldId="669"/>
            <ac:cxnSpMk id="47" creationId="{E3957357-2EF9-F614-B328-EE7B765B42CA}"/>
          </ac:cxnSpMkLst>
        </pc:cxnChg>
        <pc:cxnChg chg="add mod">
          <ac:chgData name="#KWOK CHIN YUEN#" userId="f950141c-72dc-40af-bcc3-22354dadadd6" providerId="ADAL" clId="{57983548-62F6-407D-8B2C-E43432D6AAA5}" dt="2023-11-19T01:33:49.729" v="2663" actId="1076"/>
          <ac:cxnSpMkLst>
            <pc:docMk/>
            <pc:sldMk cId="3859128940" sldId="669"/>
            <ac:cxnSpMk id="48" creationId="{8CCE0FBF-6E79-5DB8-A195-069EDFEEDBF4}"/>
          </ac:cxnSpMkLst>
        </pc:cxnChg>
        <pc:cxnChg chg="add mod">
          <ac:chgData name="#KWOK CHIN YUEN#" userId="f950141c-72dc-40af-bcc3-22354dadadd6" providerId="ADAL" clId="{57983548-62F6-407D-8B2C-E43432D6AAA5}" dt="2023-11-19T01:33:49.729" v="2663" actId="1076"/>
          <ac:cxnSpMkLst>
            <pc:docMk/>
            <pc:sldMk cId="3859128940" sldId="669"/>
            <ac:cxnSpMk id="62" creationId="{B33CDDBB-3009-6578-48AC-C295EAC8E6AC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177" creationId="{CA3DC221-5D07-3295-0EF1-C2ABF4B75A7E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180" creationId="{5C882F3F-089F-57AB-E01C-BF8D1C3CDE27}"/>
          </ac:cxnSpMkLst>
        </pc:cxnChg>
        <pc:cxnChg chg="mod">
          <ac:chgData name="#KWOK CHIN YUEN#" userId="f950141c-72dc-40af-bcc3-22354dadadd6" providerId="ADAL" clId="{57983548-62F6-407D-8B2C-E43432D6AAA5}" dt="2023-11-19T01:45:57.915" v="2827" actId="1076"/>
          <ac:cxnSpMkLst>
            <pc:docMk/>
            <pc:sldMk cId="3859128940" sldId="669"/>
            <ac:cxnSpMk id="182" creationId="{AC5579C8-D82C-02DB-1D02-BDB5FBCF15C5}"/>
          </ac:cxnSpMkLst>
        </pc:cxnChg>
        <pc:cxnChg chg="mod">
          <ac:chgData name="#KWOK CHIN YUEN#" userId="f950141c-72dc-40af-bcc3-22354dadadd6" providerId="ADAL" clId="{57983548-62F6-407D-8B2C-E43432D6AAA5}" dt="2023-11-19T01:42:33.300" v="2787" actId="1076"/>
          <ac:cxnSpMkLst>
            <pc:docMk/>
            <pc:sldMk cId="3859128940" sldId="669"/>
            <ac:cxnSpMk id="184" creationId="{B67C49E0-0E31-7469-C08A-ED89DB907FEE}"/>
          </ac:cxnSpMkLst>
        </pc:cxnChg>
        <pc:cxnChg chg="mod">
          <ac:chgData name="#KWOK CHIN YUEN#" userId="f950141c-72dc-40af-bcc3-22354dadadd6" providerId="ADAL" clId="{57983548-62F6-407D-8B2C-E43432D6AAA5}" dt="2023-11-19T01:47:55.153" v="2832" actId="1076"/>
          <ac:cxnSpMkLst>
            <pc:docMk/>
            <pc:sldMk cId="3859128940" sldId="669"/>
            <ac:cxnSpMk id="202" creationId="{21082F62-4EC4-98DF-1B1C-80E5314C82DC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204" creationId="{BC371A10-C266-7832-AA3D-3131C8289357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205" creationId="{164545EF-2F82-327B-9218-33A2C266D420}"/>
          </ac:cxnSpMkLst>
        </pc:cxnChg>
        <pc:cxnChg chg="mod">
          <ac:chgData name="#KWOK CHIN YUEN#" userId="f950141c-72dc-40af-bcc3-22354dadadd6" providerId="ADAL" clId="{57983548-62F6-407D-8B2C-E43432D6AAA5}" dt="2023-11-19T01:45:21.648" v="2824" actId="1076"/>
          <ac:cxnSpMkLst>
            <pc:docMk/>
            <pc:sldMk cId="3859128940" sldId="669"/>
            <ac:cxnSpMk id="208" creationId="{2C91283B-9670-EEA2-8F95-5CCC5415B1AE}"/>
          </ac:cxnSpMkLst>
        </pc:cxnChg>
      </pc:sldChg>
      <pc:sldChg chg="delSp modSp mod ord delAnim modAnim modShow">
        <pc:chgData name="#KWOK CHIN YUEN#" userId="f950141c-72dc-40af-bcc3-22354dadadd6" providerId="ADAL" clId="{57983548-62F6-407D-8B2C-E43432D6AAA5}" dt="2023-11-18T11:01:52.361" v="131"/>
        <pc:sldMkLst>
          <pc:docMk/>
          <pc:sldMk cId="302070984" sldId="671"/>
        </pc:sldMkLst>
        <pc:spChg chg="del mod">
          <ac:chgData name="#KWOK CHIN YUEN#" userId="f950141c-72dc-40af-bcc3-22354dadadd6" providerId="ADAL" clId="{57983548-62F6-407D-8B2C-E43432D6AAA5}" dt="2023-11-18T10:27:09.716" v="94" actId="478"/>
          <ac:spMkLst>
            <pc:docMk/>
            <pc:sldMk cId="302070984" sldId="671"/>
            <ac:spMk id="16" creationId="{440BF7FE-3B9C-BC1A-4007-B87ED06E3333}"/>
          </ac:spMkLst>
        </pc:spChg>
        <pc:spChg chg="mod">
          <ac:chgData name="#KWOK CHIN YUEN#" userId="f950141c-72dc-40af-bcc3-22354dadadd6" providerId="ADAL" clId="{57983548-62F6-407D-8B2C-E43432D6AAA5}" dt="2023-11-18T10:27:31.507" v="104" actId="1035"/>
          <ac:spMkLst>
            <pc:docMk/>
            <pc:sldMk cId="302070984" sldId="671"/>
            <ac:spMk id="17" creationId="{19063FFC-6569-756D-B918-67EBDC7E9A4A}"/>
          </ac:spMkLst>
        </pc:spChg>
        <pc:spChg chg="del">
          <ac:chgData name="#KWOK CHIN YUEN#" userId="f950141c-72dc-40af-bcc3-22354dadadd6" providerId="ADAL" clId="{57983548-62F6-407D-8B2C-E43432D6AAA5}" dt="2023-11-18T10:27:12.091" v="95" actId="478"/>
          <ac:spMkLst>
            <pc:docMk/>
            <pc:sldMk cId="302070984" sldId="671"/>
            <ac:spMk id="177" creationId="{79B30963-37FF-BAAF-63C2-409890A03C1B}"/>
          </ac:spMkLst>
        </pc:spChg>
      </pc:sldChg>
      <pc:sldChg chg="modSp mod ord modNotesTx">
        <pc:chgData name="#KWOK CHIN YUEN#" userId="f950141c-72dc-40af-bcc3-22354dadadd6" providerId="ADAL" clId="{57983548-62F6-407D-8B2C-E43432D6AAA5}" dt="2023-11-21T01:36:31.071" v="12026" actId="20577"/>
        <pc:sldMkLst>
          <pc:docMk/>
          <pc:sldMk cId="1410538305" sldId="674"/>
        </pc:sldMkLst>
        <pc:spChg chg="mod">
          <ac:chgData name="#KWOK CHIN YUEN#" userId="f950141c-72dc-40af-bcc3-22354dadadd6" providerId="ADAL" clId="{57983548-62F6-407D-8B2C-E43432D6AAA5}" dt="2023-11-19T01:17:50.726" v="2323" actId="1076"/>
          <ac:spMkLst>
            <pc:docMk/>
            <pc:sldMk cId="1410538305" sldId="674"/>
            <ac:spMk id="2" creationId="{661B47BB-E447-392E-AB57-51599EB66460}"/>
          </ac:spMkLst>
        </pc:spChg>
        <pc:spChg chg="mod">
          <ac:chgData name="#KWOK CHIN YUEN#" userId="f950141c-72dc-40af-bcc3-22354dadadd6" providerId="ADAL" clId="{57983548-62F6-407D-8B2C-E43432D6AAA5}" dt="2023-11-21T01:36:17.696" v="12001" actId="20577"/>
          <ac:spMkLst>
            <pc:docMk/>
            <pc:sldMk cId="1410538305" sldId="674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1T01:34:38.269" v="11896" actId="1076"/>
          <ac:spMkLst>
            <pc:docMk/>
            <pc:sldMk cId="1410538305" sldId="674"/>
            <ac:spMk id="8" creationId="{D1315222-C693-8DF3-64CC-40C50C94F639}"/>
          </ac:spMkLst>
        </pc:spChg>
        <pc:spChg chg="mod">
          <ac:chgData name="#KWOK CHIN YUEN#" userId="f950141c-72dc-40af-bcc3-22354dadadd6" providerId="ADAL" clId="{57983548-62F6-407D-8B2C-E43432D6AAA5}" dt="2023-11-21T01:36:31.071" v="12026" actId="20577"/>
          <ac:spMkLst>
            <pc:docMk/>
            <pc:sldMk cId="1410538305" sldId="674"/>
            <ac:spMk id="12" creationId="{EE0EF11C-3689-B462-AC3E-A99C0C2620F2}"/>
          </ac:spMkLst>
        </pc:spChg>
        <pc:spChg chg="mod">
          <ac:chgData name="#KWOK CHIN YUEN#" userId="f950141c-72dc-40af-bcc3-22354dadadd6" providerId="ADAL" clId="{57983548-62F6-407D-8B2C-E43432D6AAA5}" dt="2023-11-21T01:34:38.269" v="11896" actId="1076"/>
          <ac:spMkLst>
            <pc:docMk/>
            <pc:sldMk cId="1410538305" sldId="674"/>
            <ac:spMk id="19" creationId="{65FFD844-517D-832B-E9C8-B60D6CCFBB71}"/>
          </ac:spMkLst>
        </pc:spChg>
        <pc:spChg chg="mod">
          <ac:chgData name="#KWOK CHIN YUEN#" userId="f950141c-72dc-40af-bcc3-22354dadadd6" providerId="ADAL" clId="{57983548-62F6-407D-8B2C-E43432D6AAA5}" dt="2023-11-21T01:34:38.269" v="11896" actId="1076"/>
          <ac:spMkLst>
            <pc:docMk/>
            <pc:sldMk cId="1410538305" sldId="674"/>
            <ac:spMk id="23" creationId="{CB49E6CB-B837-3AAD-F6F8-3C97713937B5}"/>
          </ac:spMkLst>
        </pc:spChg>
        <pc:spChg chg="mod">
          <ac:chgData name="#KWOK CHIN YUEN#" userId="f950141c-72dc-40af-bcc3-22354dadadd6" providerId="ADAL" clId="{57983548-62F6-407D-8B2C-E43432D6AAA5}" dt="2023-11-20T06:05:21.810" v="7747" actId="20577"/>
          <ac:spMkLst>
            <pc:docMk/>
            <pc:sldMk cId="1410538305" sldId="674"/>
            <ac:spMk id="38" creationId="{A0F7FBB2-DE15-AE40-FEBB-EC128AE2A171}"/>
          </ac:spMkLst>
        </pc:spChg>
        <pc:graphicFrameChg chg="mod modGraphic">
          <ac:chgData name="#KWOK CHIN YUEN#" userId="f950141c-72dc-40af-bcc3-22354dadadd6" providerId="ADAL" clId="{57983548-62F6-407D-8B2C-E43432D6AAA5}" dt="2023-11-21T01:36:22.616" v="12002" actId="1076"/>
          <ac:graphicFrameMkLst>
            <pc:docMk/>
            <pc:sldMk cId="1410538305" sldId="674"/>
            <ac:graphicFrameMk id="4" creationId="{6BDB2350-AAB9-04EA-2DB9-771542815D26}"/>
          </ac:graphicFrameMkLst>
        </pc:graphicFrameChg>
      </pc:sldChg>
      <pc:sldChg chg="addSp delSp modSp mod modNotesTx">
        <pc:chgData name="#KWOK CHIN YUEN#" userId="f950141c-72dc-40af-bcc3-22354dadadd6" providerId="ADAL" clId="{57983548-62F6-407D-8B2C-E43432D6AAA5}" dt="2023-11-21T11:33:09.365" v="15533" actId="165"/>
        <pc:sldMkLst>
          <pc:docMk/>
          <pc:sldMk cId="1670855921" sldId="683"/>
        </pc:sldMkLst>
        <pc:spChg chg="add del mod">
          <ac:chgData name="#KWOK CHIN YUEN#" userId="f950141c-72dc-40af-bcc3-22354dadadd6" providerId="ADAL" clId="{57983548-62F6-407D-8B2C-E43432D6AAA5}" dt="2023-11-21T01:29:28.811" v="11731" actId="478"/>
          <ac:spMkLst>
            <pc:docMk/>
            <pc:sldMk cId="1670855921" sldId="683"/>
            <ac:spMk id="2" creationId="{7AA4B7A1-98EC-08C2-B999-496979DEE70F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16" creationId="{EEDE7158-53F2-F664-7ADD-5F4BF5964E97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19" creationId="{922AE37C-A813-316D-476D-1E6A8A82D023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0" creationId="{8FD2D447-3C7E-4F2C-718B-FEB3B9F11739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2" creationId="{056E89B0-42F7-C08B-A075-07E1821A18A5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3" creationId="{EF98EED4-2354-6218-6AB0-1D67ABA0ECF7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5" creationId="{C13C0D41-88A6-CF2E-A1DE-B0A9D17A9A2F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7" creationId="{F54736E1-F5A1-5F46-6B0A-BA5132A7AC61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8" creationId="{063FC391-33B7-699C-BC98-305096C07D84}"/>
          </ac:spMkLst>
        </pc:spChg>
        <pc:spChg chg="mod topLvl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29" creationId="{B42273C2-D400-5740-68D0-12C532073244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1" creationId="{E07835DA-915D-50BC-F6F0-ED95EA0A4DCA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2" creationId="{A0F1E565-347D-7928-0D1C-CFAB231DB8EB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5" creationId="{173F083C-7F5B-F7A3-06FD-89C649815A6E}"/>
          </ac:spMkLst>
        </pc:spChg>
        <pc:spChg chg="mod">
          <ac:chgData name="#KWOK CHIN YUEN#" userId="f950141c-72dc-40af-bcc3-22354dadadd6" providerId="ADAL" clId="{57983548-62F6-407D-8B2C-E43432D6AAA5}" dt="2023-11-21T11:33:09.365" v="15533" actId="165"/>
          <ac:spMkLst>
            <pc:docMk/>
            <pc:sldMk cId="1670855921" sldId="683"/>
            <ac:spMk id="39" creationId="{5833C0D9-8595-25F8-0A8A-94E9288F8007}"/>
          </ac:spMkLst>
        </pc:spChg>
        <pc:spChg chg="mod">
          <ac:chgData name="#KWOK CHIN YUEN#" userId="f950141c-72dc-40af-bcc3-22354dadadd6" providerId="ADAL" clId="{57983548-62F6-407D-8B2C-E43432D6AAA5}" dt="2023-11-20T08:12:50.115" v="8556" actId="1076"/>
          <ac:spMkLst>
            <pc:docMk/>
            <pc:sldMk cId="1670855921" sldId="683"/>
            <ac:spMk id="45" creationId="{B934ECAC-D30B-CFCF-0550-9B40DACBAEA3}"/>
          </ac:spMkLst>
        </pc:spChg>
        <pc:grpChg chg="del mod">
          <ac:chgData name="#KWOK CHIN YUEN#" userId="f950141c-72dc-40af-bcc3-22354dadadd6" providerId="ADAL" clId="{57983548-62F6-407D-8B2C-E43432D6AAA5}" dt="2023-11-21T11:33:09.365" v="15533" actId="165"/>
          <ac:grpSpMkLst>
            <pc:docMk/>
            <pc:sldMk cId="1670855921" sldId="683"/>
            <ac:grpSpMk id="14" creationId="{CB39D780-A0F1-AABE-6EC0-AF5CA97BA982}"/>
          </ac:grpSpMkLst>
        </pc:grpChg>
        <pc:grpChg chg="mod topLvl">
          <ac:chgData name="#KWOK CHIN YUEN#" userId="f950141c-72dc-40af-bcc3-22354dadadd6" providerId="ADAL" clId="{57983548-62F6-407D-8B2C-E43432D6AAA5}" dt="2023-11-21T11:33:09.365" v="15533" actId="165"/>
          <ac:grpSpMkLst>
            <pc:docMk/>
            <pc:sldMk cId="1670855921" sldId="683"/>
            <ac:grpSpMk id="15" creationId="{78EAA82A-B447-5C0E-5CB9-459DB6E1ADC6}"/>
          </ac:grpSpMkLst>
        </pc:grpChg>
        <pc:grpChg chg="mod topLvl">
          <ac:chgData name="#KWOK CHIN YUEN#" userId="f950141c-72dc-40af-bcc3-22354dadadd6" providerId="ADAL" clId="{57983548-62F6-407D-8B2C-E43432D6AAA5}" dt="2023-11-21T11:33:09.365" v="15533" actId="165"/>
          <ac:grpSpMkLst>
            <pc:docMk/>
            <pc:sldMk cId="1670855921" sldId="683"/>
            <ac:grpSpMk id="17" creationId="{29F941AE-3B7F-07C1-12E2-A5AF883565E2}"/>
          </ac:grpSpMkLst>
        </pc:grpChg>
        <pc:inkChg chg="mod">
          <ac:chgData name="#KWOK CHIN YUEN#" userId="f950141c-72dc-40af-bcc3-22354dadadd6" providerId="ADAL" clId="{57983548-62F6-407D-8B2C-E43432D6AAA5}" dt="2023-11-21T11:33:09.365" v="15533" actId="165"/>
          <ac:inkMkLst>
            <pc:docMk/>
            <pc:sldMk cId="1670855921" sldId="683"/>
            <ac:inkMk id="36" creationId="{F5B5209B-03C1-7600-4953-285A09EEDA2E}"/>
          </ac:inkMkLst>
        </pc:inkChg>
        <pc:inkChg chg="mod">
          <ac:chgData name="#KWOK CHIN YUEN#" userId="f950141c-72dc-40af-bcc3-22354dadadd6" providerId="ADAL" clId="{57983548-62F6-407D-8B2C-E43432D6AAA5}" dt="2023-11-21T11:33:09.365" v="15533" actId="165"/>
          <ac:inkMkLst>
            <pc:docMk/>
            <pc:sldMk cId="1670855921" sldId="683"/>
            <ac:inkMk id="37" creationId="{DBEA73BF-BDA8-909B-4347-63E46F2B7A7F}"/>
          </ac:inkMkLst>
        </pc:inkChg>
        <pc:inkChg chg="mod">
          <ac:chgData name="#KWOK CHIN YUEN#" userId="f950141c-72dc-40af-bcc3-22354dadadd6" providerId="ADAL" clId="{57983548-62F6-407D-8B2C-E43432D6AAA5}" dt="2023-11-21T11:33:09.365" v="15533" actId="165"/>
          <ac:inkMkLst>
            <pc:docMk/>
            <pc:sldMk cId="1670855921" sldId="683"/>
            <ac:inkMk id="38" creationId="{DA05E280-0689-7C2C-7F50-85C907CDF4AE}"/>
          </ac:inkMkLst>
        </pc:ink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18" creationId="{3773D1E6-AAE6-3B97-0843-AFDBD0335B76}"/>
          </ac:cxnSpMkLst>
        </pc:cxn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21" creationId="{C56BD6AB-3863-FB5B-1D43-94248F18593F}"/>
          </ac:cxnSpMkLst>
        </pc:cxn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24" creationId="{57BE36CA-253B-37FB-6AFB-F23DA548CEFA}"/>
          </ac:cxnSpMkLst>
        </pc:cxnChg>
        <pc:cxnChg chg="mod topLvl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26" creationId="{CFA89A19-562B-640E-260B-BEE0268F0A41}"/>
          </ac:cxnSpMkLst>
        </pc:cxnChg>
        <pc:cxnChg chg="mod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33" creationId="{E2C000AD-81C4-26E6-3767-4254224129EE}"/>
          </ac:cxnSpMkLst>
        </pc:cxnChg>
        <pc:cxnChg chg="mod">
          <ac:chgData name="#KWOK CHIN YUEN#" userId="f950141c-72dc-40af-bcc3-22354dadadd6" providerId="ADAL" clId="{57983548-62F6-407D-8B2C-E43432D6AAA5}" dt="2023-11-21T11:33:09.365" v="15533" actId="165"/>
          <ac:cxnSpMkLst>
            <pc:docMk/>
            <pc:sldMk cId="1670855921" sldId="683"/>
            <ac:cxnSpMk id="34" creationId="{EB127E3A-4C12-91E1-CC3A-8209454E8948}"/>
          </ac:cxnSpMkLst>
        </pc:cxnChg>
      </pc:sldChg>
      <pc:sldChg chg="modNotesTx">
        <pc:chgData name="#KWOK CHIN YUEN#" userId="f950141c-72dc-40af-bcc3-22354dadadd6" providerId="ADAL" clId="{57983548-62F6-407D-8B2C-E43432D6AAA5}" dt="2023-11-21T11:42:45.603" v="16224" actId="20577"/>
        <pc:sldMkLst>
          <pc:docMk/>
          <pc:sldMk cId="752474627" sldId="685"/>
        </pc:sldMkLst>
      </pc:sldChg>
      <pc:sldChg chg="addSp delSp modSp mod modNotesTx">
        <pc:chgData name="#KWOK CHIN YUEN#" userId="f950141c-72dc-40af-bcc3-22354dadadd6" providerId="ADAL" clId="{57983548-62F6-407D-8B2C-E43432D6AAA5}" dt="2023-11-21T02:41:32.808" v="12466" actId="20577"/>
        <pc:sldMkLst>
          <pc:docMk/>
          <pc:sldMk cId="2294255767" sldId="689"/>
        </pc:sldMkLst>
        <pc:spChg chg="add mod">
          <ac:chgData name="#KWOK CHIN YUEN#" userId="f950141c-72dc-40af-bcc3-22354dadadd6" providerId="ADAL" clId="{57983548-62F6-407D-8B2C-E43432D6AAA5}" dt="2023-11-21T01:40:12.797" v="12098" actId="207"/>
          <ac:spMkLst>
            <pc:docMk/>
            <pc:sldMk cId="2294255767" sldId="689"/>
            <ac:spMk id="2" creationId="{98354382-4568-A60C-00A4-44113F197C59}"/>
          </ac:spMkLst>
        </pc:spChg>
        <pc:spChg chg="mod">
          <ac:chgData name="#KWOK CHIN YUEN#" userId="f950141c-72dc-40af-bcc3-22354dadadd6" providerId="ADAL" clId="{57983548-62F6-407D-8B2C-E43432D6AAA5}" dt="2023-11-20T08:18:11.006" v="8610" actId="20577"/>
          <ac:spMkLst>
            <pc:docMk/>
            <pc:sldMk cId="2294255767" sldId="689"/>
            <ac:spMk id="20" creationId="{8FD2D447-3C7E-4F2C-718B-FEB3B9F11739}"/>
          </ac:spMkLst>
        </pc:spChg>
        <pc:spChg chg="mod">
          <ac:chgData name="#KWOK CHIN YUEN#" userId="f950141c-72dc-40af-bcc3-22354dadadd6" providerId="ADAL" clId="{57983548-62F6-407D-8B2C-E43432D6AAA5}" dt="2023-11-21T01:36:57.069" v="12027" actId="20577"/>
          <ac:spMkLst>
            <pc:docMk/>
            <pc:sldMk cId="2294255767" sldId="689"/>
            <ac:spMk id="23" creationId="{EF98EED4-2354-6218-6AB0-1D67ABA0ECF7}"/>
          </ac:spMkLst>
        </pc:spChg>
        <pc:spChg chg="mod">
          <ac:chgData name="#KWOK CHIN YUEN#" userId="f950141c-72dc-40af-bcc3-22354dadadd6" providerId="ADAL" clId="{57983548-62F6-407D-8B2C-E43432D6AAA5}" dt="2023-11-20T08:18:28.396" v="8621" actId="1076"/>
          <ac:spMkLst>
            <pc:docMk/>
            <pc:sldMk cId="2294255767" sldId="689"/>
            <ac:spMk id="29" creationId="{B42273C2-D400-5740-68D0-12C532073244}"/>
          </ac:spMkLst>
        </pc:spChg>
        <pc:spChg chg="mod">
          <ac:chgData name="#KWOK CHIN YUEN#" userId="f950141c-72dc-40af-bcc3-22354dadadd6" providerId="ADAL" clId="{57983548-62F6-407D-8B2C-E43432D6AAA5}" dt="2023-11-21T01:33:36.795" v="11871" actId="1035"/>
          <ac:spMkLst>
            <pc:docMk/>
            <pc:sldMk cId="2294255767" sldId="689"/>
            <ac:spMk id="32" creationId="{A0F1E565-347D-7928-0D1C-CFAB231DB8EB}"/>
          </ac:spMkLst>
        </pc:spChg>
        <pc:spChg chg="mod">
          <ac:chgData name="#KWOK CHIN YUEN#" userId="f950141c-72dc-40af-bcc3-22354dadadd6" providerId="ADAL" clId="{57983548-62F6-407D-8B2C-E43432D6AAA5}" dt="2023-11-21T01:40:21.019" v="12121" actId="1035"/>
          <ac:spMkLst>
            <pc:docMk/>
            <pc:sldMk cId="2294255767" sldId="689"/>
            <ac:spMk id="41" creationId="{F0E5BE64-1B97-798A-4CED-C31CC53FD6E2}"/>
          </ac:spMkLst>
        </pc:spChg>
        <pc:spChg chg="mod">
          <ac:chgData name="#KWOK CHIN YUEN#" userId="f950141c-72dc-40af-bcc3-22354dadadd6" providerId="ADAL" clId="{57983548-62F6-407D-8B2C-E43432D6AAA5}" dt="2023-11-20T08:13:07.563" v="8558" actId="1076"/>
          <ac:spMkLst>
            <pc:docMk/>
            <pc:sldMk cId="2294255767" sldId="689"/>
            <ac:spMk id="45" creationId="{B934ECAC-D30B-CFCF-0550-9B40DACBAEA3}"/>
          </ac:spMkLst>
        </pc:spChg>
        <pc:spChg chg="mod ord">
          <ac:chgData name="#KWOK CHIN YUEN#" userId="f950141c-72dc-40af-bcc3-22354dadadd6" providerId="ADAL" clId="{57983548-62F6-407D-8B2C-E43432D6AAA5}" dt="2023-11-18T10:39:48.567" v="124" actId="14100"/>
          <ac:spMkLst>
            <pc:docMk/>
            <pc:sldMk cId="2294255767" sldId="689"/>
            <ac:spMk id="46" creationId="{17739424-FA10-6785-889F-9BA2E585BCC7}"/>
          </ac:spMkLst>
        </pc:spChg>
        <pc:grpChg chg="mod">
          <ac:chgData name="#KWOK CHIN YUEN#" userId="f950141c-72dc-40af-bcc3-22354dadadd6" providerId="ADAL" clId="{57983548-62F6-407D-8B2C-E43432D6AAA5}" dt="2023-11-21T01:40:21.019" v="12121" actId="1035"/>
          <ac:grpSpMkLst>
            <pc:docMk/>
            <pc:sldMk cId="2294255767" sldId="689"/>
            <ac:grpSpMk id="14" creationId="{CB39D780-A0F1-AABE-6EC0-AF5CA97BA982}"/>
          </ac:grpSpMkLst>
        </pc:grpChg>
        <pc:graphicFrameChg chg="mod">
          <ac:chgData name="#KWOK CHIN YUEN#" userId="f950141c-72dc-40af-bcc3-22354dadadd6" providerId="ADAL" clId="{57983548-62F6-407D-8B2C-E43432D6AAA5}" dt="2023-11-20T08:14:16.613" v="8564" actId="14100"/>
          <ac:graphicFrameMkLst>
            <pc:docMk/>
            <pc:sldMk cId="2294255767" sldId="689"/>
            <ac:graphicFrameMk id="11" creationId="{9A443117-36DA-0BB4-81FD-F9E0E34C6CC1}"/>
          </ac:graphicFrameMkLst>
        </pc:graphicFrameChg>
        <pc:picChg chg="add mod">
          <ac:chgData name="#KWOK CHIN YUEN#" userId="f950141c-72dc-40af-bcc3-22354dadadd6" providerId="ADAL" clId="{57983548-62F6-407D-8B2C-E43432D6AAA5}" dt="2023-11-18T10:39:38.157" v="122" actId="1076"/>
          <ac:picMkLst>
            <pc:docMk/>
            <pc:sldMk cId="2294255767" sldId="689"/>
            <ac:picMk id="3" creationId="{C91B1F62-912F-DDEF-DC2F-9F5B427BC732}"/>
          </ac:picMkLst>
        </pc:picChg>
        <pc:picChg chg="del">
          <ac:chgData name="#KWOK CHIN YUEN#" userId="f950141c-72dc-40af-bcc3-22354dadadd6" providerId="ADAL" clId="{57983548-62F6-407D-8B2C-E43432D6AAA5}" dt="2023-11-18T10:39:34.505" v="120" actId="478"/>
          <ac:picMkLst>
            <pc:docMk/>
            <pc:sldMk cId="2294255767" sldId="689"/>
            <ac:picMk id="49" creationId="{5715A573-7F1B-2087-0A80-F48D7314329A}"/>
          </ac:picMkLst>
        </pc:picChg>
        <pc:inkChg chg="mod">
          <ac:chgData name="#KWOK CHIN YUEN#" userId="f950141c-72dc-40af-bcc3-22354dadadd6" providerId="ADAL" clId="{57983548-62F6-407D-8B2C-E43432D6AAA5}" dt="2023-11-21T01:40:21.019" v="12121" actId="1035"/>
          <ac:inkMkLst>
            <pc:docMk/>
            <pc:sldMk cId="2294255767" sldId="689"/>
            <ac:inkMk id="13" creationId="{3F337F4E-1D8F-128D-7A01-659B3F602CCB}"/>
          </ac:inkMkLst>
        </pc:inkChg>
        <pc:cxnChg chg="add mod">
          <ac:chgData name="#KWOK CHIN YUEN#" userId="f950141c-72dc-40af-bcc3-22354dadadd6" providerId="ADAL" clId="{57983548-62F6-407D-8B2C-E43432D6AAA5}" dt="2023-11-21T01:42:42.083" v="12123" actId="14100"/>
          <ac:cxnSpMkLst>
            <pc:docMk/>
            <pc:sldMk cId="2294255767" sldId="689"/>
            <ac:cxnSpMk id="6" creationId="{A225612A-793F-68CC-7117-90D13389C4EE}"/>
          </ac:cxnSpMkLst>
        </pc:cxnChg>
        <pc:cxnChg chg="mod">
          <ac:chgData name="#KWOK CHIN YUEN#" userId="f950141c-72dc-40af-bcc3-22354dadadd6" providerId="ADAL" clId="{57983548-62F6-407D-8B2C-E43432D6AAA5}" dt="2023-11-21T01:33:19.127" v="11867" actId="1038"/>
          <ac:cxnSpMkLst>
            <pc:docMk/>
            <pc:sldMk cId="2294255767" sldId="689"/>
            <ac:cxnSpMk id="26" creationId="{CFA89A19-562B-640E-260B-BEE0268F0A41}"/>
          </ac:cxnSpMkLst>
        </pc:cxnChg>
        <pc:cxnChg chg="mod">
          <ac:chgData name="#KWOK CHIN YUEN#" userId="f950141c-72dc-40af-bcc3-22354dadadd6" providerId="ADAL" clId="{57983548-62F6-407D-8B2C-E43432D6AAA5}" dt="2023-11-21T01:40:21.019" v="12121" actId="1035"/>
          <ac:cxnSpMkLst>
            <pc:docMk/>
            <pc:sldMk cId="2294255767" sldId="689"/>
            <ac:cxnSpMk id="40" creationId="{BEE67E47-76C0-5229-93E2-642E48C5AECC}"/>
          </ac:cxnSpMkLst>
        </pc:cxnChg>
        <pc:cxnChg chg="mod">
          <ac:chgData name="#KWOK CHIN YUEN#" userId="f950141c-72dc-40af-bcc3-22354dadadd6" providerId="ADAL" clId="{57983548-62F6-407D-8B2C-E43432D6AAA5}" dt="2023-11-21T01:39:31.787" v="12084" actId="1076"/>
          <ac:cxnSpMkLst>
            <pc:docMk/>
            <pc:sldMk cId="2294255767" sldId="689"/>
            <ac:cxnSpMk id="44" creationId="{C53BCA61-64BC-B5DB-83EB-C997C3B71B27}"/>
          </ac:cxnSpMkLst>
        </pc:cxnChg>
      </pc:sldChg>
      <pc:sldChg chg="addSp delSp modSp mod delAnim">
        <pc:chgData name="#KWOK CHIN YUEN#" userId="f950141c-72dc-40af-bcc3-22354dadadd6" providerId="ADAL" clId="{57983548-62F6-407D-8B2C-E43432D6AAA5}" dt="2023-11-21T10:59:22.079" v="14941" actId="1076"/>
        <pc:sldMkLst>
          <pc:docMk/>
          <pc:sldMk cId="37380298" sldId="690"/>
        </pc:sldMkLst>
        <pc:spChg chg="mod">
          <ac:chgData name="#KWOK CHIN YUEN#" userId="f950141c-72dc-40af-bcc3-22354dadadd6" providerId="ADAL" clId="{57983548-62F6-407D-8B2C-E43432D6AAA5}" dt="2023-11-21T10:30:24.773" v="14660" actId="20577"/>
          <ac:spMkLst>
            <pc:docMk/>
            <pc:sldMk cId="37380298" sldId="690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4" creationId="{95596004-2801-1365-2CF3-6BD4B5A853CA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7" creationId="{AD4A043E-A20B-F197-AF69-21BBA604F121}"/>
          </ac:spMkLst>
        </pc:spChg>
        <pc:spChg chg="mod">
          <ac:chgData name="#KWOK CHIN YUEN#" userId="f950141c-72dc-40af-bcc3-22354dadadd6" providerId="ADAL" clId="{57983548-62F6-407D-8B2C-E43432D6AAA5}" dt="2023-11-21T05:33:42.088" v="13447" actId="14100"/>
          <ac:spMkLst>
            <pc:docMk/>
            <pc:sldMk cId="37380298" sldId="690"/>
            <ac:spMk id="9" creationId="{917F7B68-7940-C957-8601-E16473F707DA}"/>
          </ac:spMkLst>
        </pc:spChg>
        <pc:spChg chg="del mod">
          <ac:chgData name="#KWOK CHIN YUEN#" userId="f950141c-72dc-40af-bcc3-22354dadadd6" providerId="ADAL" clId="{57983548-62F6-407D-8B2C-E43432D6AAA5}" dt="2023-11-20T01:47:39.360" v="5754" actId="478"/>
          <ac:spMkLst>
            <pc:docMk/>
            <pc:sldMk cId="37380298" sldId="690"/>
            <ac:spMk id="10" creationId="{8F8A1530-47D7-F21F-2E49-0980E1A2D0FE}"/>
          </ac:spMkLst>
        </pc:spChg>
        <pc:spChg chg="add mod">
          <ac:chgData name="#KWOK CHIN YUEN#" userId="f950141c-72dc-40af-bcc3-22354dadadd6" providerId="ADAL" clId="{57983548-62F6-407D-8B2C-E43432D6AAA5}" dt="2023-11-21T05:34:34.508" v="13454" actId="1076"/>
          <ac:spMkLst>
            <pc:docMk/>
            <pc:sldMk cId="37380298" sldId="690"/>
            <ac:spMk id="17" creationId="{80B60296-99C9-A88F-FDF9-21B01F8CA996}"/>
          </ac:spMkLst>
        </pc:spChg>
        <pc:spChg chg="add mod">
          <ac:chgData name="#KWOK CHIN YUEN#" userId="f950141c-72dc-40af-bcc3-22354dadadd6" providerId="ADAL" clId="{57983548-62F6-407D-8B2C-E43432D6AAA5}" dt="2023-11-21T05:34:40.556" v="13463" actId="20577"/>
          <ac:spMkLst>
            <pc:docMk/>
            <pc:sldMk cId="37380298" sldId="690"/>
            <ac:spMk id="18" creationId="{3EC19CA1-4B35-478A-0D23-F9D239B79254}"/>
          </ac:spMkLst>
        </pc:spChg>
        <pc:spChg chg="mod">
          <ac:chgData name="#KWOK CHIN YUEN#" userId="f950141c-72dc-40af-bcc3-22354dadadd6" providerId="ADAL" clId="{57983548-62F6-407D-8B2C-E43432D6AAA5}" dt="2023-11-20T06:18:14.238" v="7753" actId="1076"/>
          <ac:spMkLst>
            <pc:docMk/>
            <pc:sldMk cId="37380298" sldId="690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21" creationId="{D4746B52-0D89-2CF3-0755-CB1B4FBAF5E0}"/>
          </ac:spMkLst>
        </pc:spChg>
        <pc:spChg chg="mod">
          <ac:chgData name="#KWOK CHIN YUEN#" userId="f950141c-72dc-40af-bcc3-22354dadadd6" providerId="ADAL" clId="{57983548-62F6-407D-8B2C-E43432D6AAA5}" dt="2023-11-21T10:59:22.079" v="14941" actId="1076"/>
          <ac:spMkLst>
            <pc:docMk/>
            <pc:sldMk cId="37380298" sldId="690"/>
            <ac:spMk id="28" creationId="{06C0C49B-E438-03E2-3F69-5A28FF2F0FE4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3" creationId="{0D2FE664-D575-7957-24C9-17C0A9F8F70B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4" creationId="{932CE164-89A2-7C3B-81B3-DBEE80C5E806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5" creationId="{44C7C461-51E6-92B3-8774-24EF324EC673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6" creationId="{07615114-B5DD-BB97-979D-0780F0B96F83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7" creationId="{387A633C-8350-945D-022C-88FCBD134F02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38" creationId="{159ACF3E-A9B1-8E6E-EED4-21077C06FBE1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39" creationId="{EA4D884C-0777-8173-D3DD-BA2F72CE9980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40" creationId="{80EBAA07-56CC-5CD1-4D79-467FC135D5ED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1" creationId="{88BB9D4D-FD82-37A5-1985-455FB4ACEB6B}"/>
          </ac:spMkLst>
        </pc:spChg>
        <pc:spChg chg="mod">
          <ac:chgData name="#KWOK CHIN YUEN#" userId="f950141c-72dc-40af-bcc3-22354dadadd6" providerId="ADAL" clId="{57983548-62F6-407D-8B2C-E43432D6AAA5}" dt="2023-11-20T01:43:31.129" v="5682"/>
          <ac:spMkLst>
            <pc:docMk/>
            <pc:sldMk cId="37380298" sldId="690"/>
            <ac:spMk id="42" creationId="{A40AEA21-2F42-C3E6-4866-4E05C58040EA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3" creationId="{D15C15E1-7092-8B62-BDD9-1DE95EF4DCF7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45" creationId="{6C59B96D-0A03-B30F-835C-FDBA4B011651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46" creationId="{D0332A07-C029-1FF6-BC98-7E84E77990F5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7" creationId="{28AD32FB-0B1F-910D-647C-9703619E064C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48" creationId="{442BF187-90DE-5CF7-989A-6A50ABD5D32F}"/>
          </ac:spMkLst>
        </pc:spChg>
        <pc:spChg chg="add mod">
          <ac:chgData name="#KWOK CHIN YUEN#" userId="f950141c-72dc-40af-bcc3-22354dadadd6" providerId="ADAL" clId="{57983548-62F6-407D-8B2C-E43432D6AAA5}" dt="2023-11-20T06:27:37.574" v="7849" actId="1035"/>
          <ac:spMkLst>
            <pc:docMk/>
            <pc:sldMk cId="37380298" sldId="690"/>
            <ac:spMk id="54" creationId="{BDFAB13F-31AB-C11D-F8C8-B7B3A76F2646}"/>
          </ac:spMkLst>
        </pc:spChg>
        <pc:spChg chg="del">
          <ac:chgData name="#KWOK CHIN YUEN#" userId="f950141c-72dc-40af-bcc3-22354dadadd6" providerId="ADAL" clId="{57983548-62F6-407D-8B2C-E43432D6AAA5}" dt="2023-11-20T01:28:02.843" v="5075" actId="478"/>
          <ac:spMkLst>
            <pc:docMk/>
            <pc:sldMk cId="37380298" sldId="690"/>
            <ac:spMk id="74" creationId="{07CB2C34-14A8-5C9A-35D3-DF67E203F5CE}"/>
          </ac:spMkLst>
        </pc:spChg>
        <pc:grpChg chg="mod">
          <ac:chgData name="#KWOK CHIN YUEN#" userId="f950141c-72dc-40af-bcc3-22354dadadd6" providerId="ADAL" clId="{57983548-62F6-407D-8B2C-E43432D6AAA5}" dt="2023-11-20T06:27:37.574" v="7849" actId="1035"/>
          <ac:grpSpMkLst>
            <pc:docMk/>
            <pc:sldMk cId="37380298" sldId="690"/>
            <ac:grpSpMk id="26" creationId="{F3405697-37E5-7CDC-7DD0-EFBD9B3A1DFE}"/>
          </ac:grpSpMkLst>
        </pc:grpChg>
        <pc:grpChg chg="mod">
          <ac:chgData name="#KWOK CHIN YUEN#" userId="f950141c-72dc-40af-bcc3-22354dadadd6" providerId="ADAL" clId="{57983548-62F6-407D-8B2C-E43432D6AAA5}" dt="2023-11-20T06:27:37.574" v="7849" actId="1035"/>
          <ac:grpSpMkLst>
            <pc:docMk/>
            <pc:sldMk cId="37380298" sldId="690"/>
            <ac:grpSpMk id="27" creationId="{93B0AA5E-A2E6-9BE7-14D3-517D0733FA43}"/>
          </ac:grpSpMkLst>
        </pc:grpChg>
        <pc:grpChg chg="add mod">
          <ac:chgData name="#KWOK CHIN YUEN#" userId="f950141c-72dc-40af-bcc3-22354dadadd6" providerId="ADAL" clId="{57983548-62F6-407D-8B2C-E43432D6AAA5}" dt="2023-11-20T06:27:37.574" v="7849" actId="1035"/>
          <ac:grpSpMkLst>
            <pc:docMk/>
            <pc:sldMk cId="37380298" sldId="690"/>
            <ac:grpSpMk id="31" creationId="{98838124-3E63-2B75-844F-14BE00A28C3F}"/>
          </ac:grpSpMkLst>
        </pc:grpChg>
        <pc:grpChg chg="del">
          <ac:chgData name="#KWOK CHIN YUEN#" userId="f950141c-72dc-40af-bcc3-22354dadadd6" providerId="ADAL" clId="{57983548-62F6-407D-8B2C-E43432D6AAA5}" dt="2023-11-20T01:28:02.843" v="5075" actId="478"/>
          <ac:grpSpMkLst>
            <pc:docMk/>
            <pc:sldMk cId="37380298" sldId="690"/>
            <ac:grpSpMk id="53" creationId="{7D00F755-4B7F-E047-E902-6447FEE3DEB9}"/>
          </ac:grpSpMkLst>
        </pc:grpChg>
        <pc:grpChg chg="del">
          <ac:chgData name="#KWOK CHIN YUEN#" userId="f950141c-72dc-40af-bcc3-22354dadadd6" providerId="ADAL" clId="{57983548-62F6-407D-8B2C-E43432D6AAA5}" dt="2023-11-20T01:28:02.843" v="5075" actId="478"/>
          <ac:grpSpMkLst>
            <pc:docMk/>
            <pc:sldMk cId="37380298" sldId="690"/>
            <ac:grpSpMk id="65" creationId="{9ABCF307-7570-23CC-95BA-A0D7031AD9CA}"/>
          </ac:grpSpMkLst>
        </pc:grpChg>
        <pc:picChg chg="add mod">
          <ac:chgData name="#KWOK CHIN YUEN#" userId="f950141c-72dc-40af-bcc3-22354dadadd6" providerId="ADAL" clId="{57983548-62F6-407D-8B2C-E43432D6AAA5}" dt="2023-11-21T05:32:27.559" v="13442" actId="1076"/>
          <ac:picMkLst>
            <pc:docMk/>
            <pc:sldMk cId="37380298" sldId="690"/>
            <ac:picMk id="8" creationId="{EF883509-0640-3933-B360-F5E6BFBAF990}"/>
          </ac:picMkLst>
        </pc:picChg>
        <pc:picChg chg="mod">
          <ac:chgData name="#KWOK CHIN YUEN#" userId="f950141c-72dc-40af-bcc3-22354dadadd6" providerId="ADAL" clId="{57983548-62F6-407D-8B2C-E43432D6AAA5}" dt="2023-11-20T06:27:37.574" v="7849" actId="1035"/>
          <ac:picMkLst>
            <pc:docMk/>
            <pc:sldMk cId="37380298" sldId="690"/>
            <ac:picMk id="11" creationId="{DD4135B8-8E02-0728-5BDA-430D975F12C4}"/>
          </ac:picMkLst>
        </pc:picChg>
        <pc:picChg chg="mod">
          <ac:chgData name="#KWOK CHIN YUEN#" userId="f950141c-72dc-40af-bcc3-22354dadadd6" providerId="ADAL" clId="{57983548-62F6-407D-8B2C-E43432D6AAA5}" dt="2023-11-21T05:32:04.307" v="13436" actId="208"/>
          <ac:picMkLst>
            <pc:docMk/>
            <pc:sldMk cId="37380298" sldId="690"/>
            <ac:picMk id="12" creationId="{754556EE-B765-1D58-E086-C20A87266EA8}"/>
          </ac:picMkLst>
        </pc:picChg>
        <pc:picChg chg="del">
          <ac:chgData name="#KWOK CHIN YUEN#" userId="f950141c-72dc-40af-bcc3-22354dadadd6" providerId="ADAL" clId="{57983548-62F6-407D-8B2C-E43432D6AAA5}" dt="2023-11-20T01:28:02.843" v="5075" actId="478"/>
          <ac:picMkLst>
            <pc:docMk/>
            <pc:sldMk cId="37380298" sldId="690"/>
            <ac:picMk id="49" creationId="{7877C778-4000-C645-B518-D2B7FC29106E}"/>
          </ac:picMkLst>
        </pc:picChg>
        <pc:picChg chg="del">
          <ac:chgData name="#KWOK CHIN YUEN#" userId="f950141c-72dc-40af-bcc3-22354dadadd6" providerId="ADAL" clId="{57983548-62F6-407D-8B2C-E43432D6AAA5}" dt="2023-11-20T01:28:02.843" v="5075" actId="478"/>
          <ac:picMkLst>
            <pc:docMk/>
            <pc:sldMk cId="37380298" sldId="690"/>
            <ac:picMk id="50" creationId="{52D67FE5-9515-6A13-8FE2-6AF96E61DC13}"/>
          </ac:picMkLst>
        </pc:picChg>
        <pc:cxnChg chg="add mod">
          <ac:chgData name="#KWOK CHIN YUEN#" userId="f950141c-72dc-40af-bcc3-22354dadadd6" providerId="ADAL" clId="{57983548-62F6-407D-8B2C-E43432D6AAA5}" dt="2023-11-21T05:32:58.666" v="13444" actId="13822"/>
          <ac:cxnSpMkLst>
            <pc:docMk/>
            <pc:sldMk cId="37380298" sldId="690"/>
            <ac:cxnSpMk id="13" creationId="{96E311E5-7B93-FAB7-9DE9-1C0C3E1C5A22}"/>
          </ac:cxnSpMkLst>
        </pc:cxnChg>
        <pc:cxnChg chg="mod">
          <ac:chgData name="#KWOK CHIN YUEN#" userId="f950141c-72dc-40af-bcc3-22354dadadd6" providerId="ADAL" clId="{57983548-62F6-407D-8B2C-E43432D6AAA5}" dt="2023-11-20T06:27:37.574" v="7849" actId="1035"/>
          <ac:cxnSpMkLst>
            <pc:docMk/>
            <pc:sldMk cId="37380298" sldId="690"/>
            <ac:cxnSpMk id="14" creationId="{CE9546AD-D5E7-04FD-E700-91599F1D41D1}"/>
          </ac:cxnSpMkLst>
        </pc:cxnChg>
        <pc:cxnChg chg="add mod">
          <ac:chgData name="#KWOK CHIN YUEN#" userId="f950141c-72dc-40af-bcc3-22354dadadd6" providerId="ADAL" clId="{57983548-62F6-407D-8B2C-E43432D6AAA5}" dt="2023-11-21T05:33:11.408" v="13446" actId="13822"/>
          <ac:cxnSpMkLst>
            <pc:docMk/>
            <pc:sldMk cId="37380298" sldId="690"/>
            <ac:cxnSpMk id="16" creationId="{4CE33680-B20D-23C9-C8AE-4AD78DEC50E1}"/>
          </ac:cxnSpMkLst>
        </pc:cxnChg>
        <pc:cxnChg chg="mod">
          <ac:chgData name="#KWOK CHIN YUEN#" userId="f950141c-72dc-40af-bcc3-22354dadadd6" providerId="ADAL" clId="{57983548-62F6-407D-8B2C-E43432D6AAA5}" dt="2023-11-21T05:31:39.467" v="13435" actId="1076"/>
          <ac:cxnSpMkLst>
            <pc:docMk/>
            <pc:sldMk cId="37380298" sldId="690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57983548-62F6-407D-8B2C-E43432D6AAA5}" dt="2023-11-20T06:27:37.574" v="7849" actId="1035"/>
          <ac:cxnSpMkLst>
            <pc:docMk/>
            <pc:sldMk cId="37380298" sldId="690"/>
            <ac:cxnSpMk id="24" creationId="{F479965E-ECA9-C4F2-4F0B-FB7A7CCBEA23}"/>
          </ac:cxnSpMkLst>
        </pc:cxnChg>
        <pc:cxnChg chg="add mod">
          <ac:chgData name="#KWOK CHIN YUEN#" userId="f950141c-72dc-40af-bcc3-22354dadadd6" providerId="ADAL" clId="{57983548-62F6-407D-8B2C-E43432D6AAA5}" dt="2023-11-20T06:27:37.574" v="7849" actId="1035"/>
          <ac:cxnSpMkLst>
            <pc:docMk/>
            <pc:sldMk cId="37380298" sldId="690"/>
            <ac:cxnSpMk id="29" creationId="{CBE20298-42C7-B054-29AB-EA62B87F19FB}"/>
          </ac:cxnSpMkLst>
        </pc:cxnChg>
        <pc:cxnChg chg="del">
          <ac:chgData name="#KWOK CHIN YUEN#" userId="f950141c-72dc-40af-bcc3-22354dadadd6" providerId="ADAL" clId="{57983548-62F6-407D-8B2C-E43432D6AAA5}" dt="2023-11-20T01:28:06.148" v="5076" actId="478"/>
          <ac:cxnSpMkLst>
            <pc:docMk/>
            <pc:sldMk cId="37380298" sldId="690"/>
            <ac:cxnSpMk id="30" creationId="{BE0B09A3-CD7E-1838-7481-405E449846F4}"/>
          </ac:cxnSpMkLst>
        </pc:cxnChg>
        <pc:cxnChg chg="del mod">
          <ac:chgData name="#KWOK CHIN YUEN#" userId="f950141c-72dc-40af-bcc3-22354dadadd6" providerId="ADAL" clId="{57983548-62F6-407D-8B2C-E43432D6AAA5}" dt="2023-11-21T05:31:32.294" v="13434" actId="478"/>
          <ac:cxnSpMkLst>
            <pc:docMk/>
            <pc:sldMk cId="37380298" sldId="690"/>
            <ac:cxnSpMk id="32" creationId="{52507374-B8FD-AED6-31CF-E463E2635728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51" creationId="{C2C8C979-03C4-0174-058B-FFDBBDBB2F7B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52" creationId="{0808B27A-2272-A141-B85C-C71AE697740E}"/>
          </ac:cxnSpMkLst>
        </pc:cxnChg>
        <pc:cxnChg chg="del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60" creationId="{705BA56B-A5C3-EBB1-1540-CA79704A339C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71" creationId="{CEFB7261-4A34-EDE1-8AA5-2BA5F6B1747E}"/>
          </ac:cxnSpMkLst>
        </pc:cxnChg>
        <pc:cxnChg chg="del mod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76" creationId="{6287DE06-FCB9-2DB1-0B4C-C7BDF12B6498}"/>
          </ac:cxnSpMkLst>
        </pc:cxnChg>
        <pc:cxnChg chg="del">
          <ac:chgData name="#KWOK CHIN YUEN#" userId="f950141c-72dc-40af-bcc3-22354dadadd6" providerId="ADAL" clId="{57983548-62F6-407D-8B2C-E43432D6AAA5}" dt="2023-11-20T01:28:02.843" v="5075" actId="478"/>
          <ac:cxnSpMkLst>
            <pc:docMk/>
            <pc:sldMk cId="37380298" sldId="690"/>
            <ac:cxnSpMk id="77" creationId="{78A054F2-B7FF-BE8D-E32C-4734CDD48A3E}"/>
          </ac:cxnSpMkLst>
        </pc:cxnChg>
      </pc:sldChg>
      <pc:sldChg chg="addSp delSp modSp mod">
        <pc:chgData name="#KWOK CHIN YUEN#" userId="f950141c-72dc-40af-bcc3-22354dadadd6" providerId="ADAL" clId="{57983548-62F6-407D-8B2C-E43432D6AAA5}" dt="2023-11-21T11:08:01.806" v="15004" actId="1076"/>
        <pc:sldMkLst>
          <pc:docMk/>
          <pc:sldMk cId="1911444438" sldId="695"/>
        </pc:sldMkLst>
        <pc:spChg chg="mod">
          <ac:chgData name="#KWOK CHIN YUEN#" userId="f950141c-72dc-40af-bcc3-22354dadadd6" providerId="ADAL" clId="{57983548-62F6-407D-8B2C-E43432D6AAA5}" dt="2023-11-20T02:15:52.653" v="6393" actId="1076"/>
          <ac:spMkLst>
            <pc:docMk/>
            <pc:sldMk cId="1911444438" sldId="695"/>
            <ac:spMk id="2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1T11:07:51.072" v="15002" actId="404"/>
          <ac:spMkLst>
            <pc:docMk/>
            <pc:sldMk cId="1911444438" sldId="695"/>
            <ac:spMk id="3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20T04:15:57.853" v="7183" actId="1076"/>
          <ac:spMkLst>
            <pc:docMk/>
            <pc:sldMk cId="1911444438" sldId="695"/>
            <ac:spMk id="5" creationId="{E82CC7D1-58BC-6217-DDA3-C97148228CC2}"/>
          </ac:spMkLst>
        </pc:spChg>
        <pc:spChg chg="mod topLvl">
          <ac:chgData name="#KWOK CHIN YUEN#" userId="f950141c-72dc-40af-bcc3-22354dadadd6" providerId="ADAL" clId="{57983548-62F6-407D-8B2C-E43432D6AAA5}" dt="2023-11-20T02:14:49.940" v="6345" actId="1076"/>
          <ac:spMkLst>
            <pc:docMk/>
            <pc:sldMk cId="1911444438" sldId="695"/>
            <ac:spMk id="8" creationId="{DC573D59-EB55-87BD-E54A-9BBAC319091D}"/>
          </ac:spMkLst>
        </pc:spChg>
        <pc:spChg chg="mod topLvl">
          <ac:chgData name="#KWOK CHIN YUEN#" userId="f950141c-72dc-40af-bcc3-22354dadadd6" providerId="ADAL" clId="{57983548-62F6-407D-8B2C-E43432D6AAA5}" dt="2023-11-20T02:14:49.940" v="6345" actId="1076"/>
          <ac:spMkLst>
            <pc:docMk/>
            <pc:sldMk cId="1911444438" sldId="695"/>
            <ac:spMk id="9" creationId="{E556BDD7-278D-FABF-8B56-54AAEC5ED156}"/>
          </ac:spMkLst>
        </pc:spChg>
        <pc:spChg chg="mod">
          <ac:chgData name="#KWOK CHIN YUEN#" userId="f950141c-72dc-40af-bcc3-22354dadadd6" providerId="ADAL" clId="{57983548-62F6-407D-8B2C-E43432D6AAA5}" dt="2023-11-20T04:15:52.305" v="7181" actId="1076"/>
          <ac:spMkLst>
            <pc:docMk/>
            <pc:sldMk cId="1911444438" sldId="695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57983548-62F6-407D-8B2C-E43432D6AAA5}" dt="2023-11-20T12:39:42.986" v="10381" actId="1076"/>
          <ac:spMkLst>
            <pc:docMk/>
            <pc:sldMk cId="1911444438" sldId="695"/>
            <ac:spMk id="21" creationId="{324402F5-C418-A430-6C71-5B690303E9ED}"/>
          </ac:spMkLst>
        </pc:spChg>
        <pc:spChg chg="mod">
          <ac:chgData name="#KWOK CHIN YUEN#" userId="f950141c-72dc-40af-bcc3-22354dadadd6" providerId="ADAL" clId="{57983548-62F6-407D-8B2C-E43432D6AAA5}" dt="2023-11-21T11:07:56.380" v="15003" actId="1076"/>
          <ac:spMkLst>
            <pc:docMk/>
            <pc:sldMk cId="1911444438" sldId="695"/>
            <ac:spMk id="29" creationId="{77F0406E-3684-67B8-28D6-C25F2FA53262}"/>
          </ac:spMkLst>
        </pc:spChg>
        <pc:spChg chg="mod">
          <ac:chgData name="#KWOK CHIN YUEN#" userId="f950141c-72dc-40af-bcc3-22354dadadd6" providerId="ADAL" clId="{57983548-62F6-407D-8B2C-E43432D6AAA5}" dt="2023-11-20T02:15:46.937" v="6391" actId="1076"/>
          <ac:spMkLst>
            <pc:docMk/>
            <pc:sldMk cId="1911444438" sldId="695"/>
            <ac:spMk id="30" creationId="{EBDBE50B-B9DC-8BA3-2F76-850354AD6034}"/>
          </ac:spMkLst>
        </pc:spChg>
        <pc:spChg chg="add del">
          <ac:chgData name="#KWOK CHIN YUEN#" userId="f950141c-72dc-40af-bcc3-22354dadadd6" providerId="ADAL" clId="{57983548-62F6-407D-8B2C-E43432D6AAA5}" dt="2023-11-20T02:12:09.031" v="6288" actId="22"/>
          <ac:spMkLst>
            <pc:docMk/>
            <pc:sldMk cId="1911444438" sldId="695"/>
            <ac:spMk id="34" creationId="{2E838437-8B92-C296-88D7-C77F4E8EEB16}"/>
          </ac:spMkLst>
        </pc:spChg>
        <pc:spChg chg="add mod">
          <ac:chgData name="#KWOK CHIN YUEN#" userId="f950141c-72dc-40af-bcc3-22354dadadd6" providerId="ADAL" clId="{57983548-62F6-407D-8B2C-E43432D6AAA5}" dt="2023-11-20T02:14:43.246" v="6344" actId="1076"/>
          <ac:spMkLst>
            <pc:docMk/>
            <pc:sldMk cId="1911444438" sldId="695"/>
            <ac:spMk id="42" creationId="{97CCF6E6-AAF6-0105-121A-4F659A9E2649}"/>
          </ac:spMkLst>
        </pc:spChg>
        <pc:spChg chg="add mod">
          <ac:chgData name="#KWOK CHIN YUEN#" userId="f950141c-72dc-40af-bcc3-22354dadadd6" providerId="ADAL" clId="{57983548-62F6-407D-8B2C-E43432D6AAA5}" dt="2023-11-20T02:14:43.246" v="6344" actId="1076"/>
          <ac:spMkLst>
            <pc:docMk/>
            <pc:sldMk cId="1911444438" sldId="695"/>
            <ac:spMk id="43" creationId="{00859A5B-8B28-1126-D5ED-701591FB63DF}"/>
          </ac:spMkLst>
        </pc:spChg>
        <pc:spChg chg="add mod">
          <ac:chgData name="#KWOK CHIN YUEN#" userId="f950141c-72dc-40af-bcc3-22354dadadd6" providerId="ADAL" clId="{57983548-62F6-407D-8B2C-E43432D6AAA5}" dt="2023-11-20T03:48:46.344" v="6731" actId="164"/>
          <ac:spMkLst>
            <pc:docMk/>
            <pc:sldMk cId="1911444438" sldId="695"/>
            <ac:spMk id="46" creationId="{A81CC3F9-AC13-E481-3B1D-13987742A7BA}"/>
          </ac:spMkLst>
        </pc:spChg>
        <pc:spChg chg="add mod">
          <ac:chgData name="#KWOK CHIN YUEN#" userId="f950141c-72dc-40af-bcc3-22354dadadd6" providerId="ADAL" clId="{57983548-62F6-407D-8B2C-E43432D6AAA5}" dt="2023-11-20T02:14:49.940" v="6345" actId="1076"/>
          <ac:spMkLst>
            <pc:docMk/>
            <pc:sldMk cId="1911444438" sldId="695"/>
            <ac:spMk id="47" creationId="{FBFE29F8-E18F-3288-F177-4F5755A2435A}"/>
          </ac:spMkLst>
        </pc:spChg>
        <pc:spChg chg="add del mod ord">
          <ac:chgData name="#KWOK CHIN YUEN#" userId="f950141c-72dc-40af-bcc3-22354dadadd6" providerId="ADAL" clId="{57983548-62F6-407D-8B2C-E43432D6AAA5}" dt="2023-11-20T02:14:28.740" v="6342" actId="478"/>
          <ac:spMkLst>
            <pc:docMk/>
            <pc:sldMk cId="1911444438" sldId="695"/>
            <ac:spMk id="48" creationId="{E2971D47-E767-A685-256F-8F28DD9817D4}"/>
          </ac:spMkLst>
        </pc:spChg>
        <pc:spChg chg="add mod ord">
          <ac:chgData name="#KWOK CHIN YUEN#" userId="f950141c-72dc-40af-bcc3-22354dadadd6" providerId="ADAL" clId="{57983548-62F6-407D-8B2C-E43432D6AAA5}" dt="2023-11-20T02:16:16.059" v="6396" actId="164"/>
          <ac:spMkLst>
            <pc:docMk/>
            <pc:sldMk cId="1911444438" sldId="695"/>
            <ac:spMk id="49" creationId="{2D7930AB-0EDF-744A-B2AC-D74D4B625C83}"/>
          </ac:spMkLst>
        </pc:spChg>
        <pc:spChg chg="add mod">
          <ac:chgData name="#KWOK CHIN YUEN#" userId="f950141c-72dc-40af-bcc3-22354dadadd6" providerId="ADAL" clId="{57983548-62F6-407D-8B2C-E43432D6AAA5}" dt="2023-11-20T02:16:16.059" v="6396" actId="164"/>
          <ac:spMkLst>
            <pc:docMk/>
            <pc:sldMk cId="1911444438" sldId="695"/>
            <ac:spMk id="50" creationId="{A7B038D0-0150-D8C8-3DA6-0BA7891DDCE7}"/>
          </ac:spMkLst>
        </pc:spChg>
        <pc:spChg chg="add del mod">
          <ac:chgData name="#KWOK CHIN YUEN#" userId="f950141c-72dc-40af-bcc3-22354dadadd6" providerId="ADAL" clId="{57983548-62F6-407D-8B2C-E43432D6AAA5}" dt="2023-11-20T02:17:16.375" v="6420" actId="478"/>
          <ac:spMkLst>
            <pc:docMk/>
            <pc:sldMk cId="1911444438" sldId="695"/>
            <ac:spMk id="58" creationId="{D1576C8C-7AB7-9774-72AB-D25E21C17E0D}"/>
          </ac:spMkLst>
        </pc:spChg>
        <pc:grpChg chg="add mod">
          <ac:chgData name="#KWOK CHIN YUEN#" userId="f950141c-72dc-40af-bcc3-22354dadadd6" providerId="ADAL" clId="{57983548-62F6-407D-8B2C-E43432D6AAA5}" dt="2023-11-20T03:48:46.344" v="6731" actId="164"/>
          <ac:grpSpMkLst>
            <pc:docMk/>
            <pc:sldMk cId="1911444438" sldId="695"/>
            <ac:grpSpMk id="4" creationId="{485A9B9C-A45B-790C-CDCD-A0F98FF7F711}"/>
          </ac:grpSpMkLst>
        </pc:grpChg>
        <pc:grpChg chg="del">
          <ac:chgData name="#KWOK CHIN YUEN#" userId="f950141c-72dc-40af-bcc3-22354dadadd6" providerId="ADAL" clId="{57983548-62F6-407D-8B2C-E43432D6AAA5}" dt="2023-11-20T02:13:04.805" v="6318" actId="165"/>
          <ac:grpSpMkLst>
            <pc:docMk/>
            <pc:sldMk cId="1911444438" sldId="695"/>
            <ac:grpSpMk id="4" creationId="{895917A7-28E7-C71B-7BB6-9ED3F9CABCC2}"/>
          </ac:grpSpMkLst>
        </pc:grpChg>
        <pc:grpChg chg="mod">
          <ac:chgData name="#KWOK CHIN YUEN#" userId="f950141c-72dc-40af-bcc3-22354dadadd6" providerId="ADAL" clId="{57983548-62F6-407D-8B2C-E43432D6AAA5}" dt="2023-11-20T02:14:43.246" v="6344" actId="1076"/>
          <ac:grpSpMkLst>
            <pc:docMk/>
            <pc:sldMk cId="1911444438" sldId="695"/>
            <ac:grpSpMk id="15" creationId="{5CEC26F5-2352-A953-4C37-07B335FEB688}"/>
          </ac:grpSpMkLst>
        </pc:grpChg>
        <pc:grpChg chg="add mod">
          <ac:chgData name="#KWOK CHIN YUEN#" userId="f950141c-72dc-40af-bcc3-22354dadadd6" providerId="ADAL" clId="{57983548-62F6-407D-8B2C-E43432D6AAA5}" dt="2023-11-20T02:16:20.015" v="6397" actId="1076"/>
          <ac:grpSpMkLst>
            <pc:docMk/>
            <pc:sldMk cId="1911444438" sldId="695"/>
            <ac:grpSpMk id="51" creationId="{C924F909-316F-483B-E428-2639E5811C49}"/>
          </ac:grpSpMkLst>
        </pc:grpChg>
        <pc:picChg chg="mod topLvl">
          <ac:chgData name="#KWOK CHIN YUEN#" userId="f950141c-72dc-40af-bcc3-22354dadadd6" providerId="ADAL" clId="{57983548-62F6-407D-8B2C-E43432D6AAA5}" dt="2023-11-20T02:14:49.940" v="6345" actId="1076"/>
          <ac:picMkLst>
            <pc:docMk/>
            <pc:sldMk cId="1911444438" sldId="695"/>
            <ac:picMk id="6" creationId="{E54D6431-5A9A-B0AB-AC2D-FDC384B1A2AF}"/>
          </ac:picMkLst>
        </pc:picChg>
        <pc:picChg chg="mod topLvl">
          <ac:chgData name="#KWOK CHIN YUEN#" userId="f950141c-72dc-40af-bcc3-22354dadadd6" providerId="ADAL" clId="{57983548-62F6-407D-8B2C-E43432D6AAA5}" dt="2023-11-20T02:14:49.940" v="6345" actId="1076"/>
          <ac:picMkLst>
            <pc:docMk/>
            <pc:sldMk cId="1911444438" sldId="695"/>
            <ac:picMk id="7" creationId="{F9B32B4E-0785-79E7-D49B-ADAD5571E77A}"/>
          </ac:picMkLst>
        </pc:picChg>
        <pc:picChg chg="mod topLvl">
          <ac:chgData name="#KWOK CHIN YUEN#" userId="f950141c-72dc-40af-bcc3-22354dadadd6" providerId="ADAL" clId="{57983548-62F6-407D-8B2C-E43432D6AAA5}" dt="2023-11-20T02:16:16.059" v="6396" actId="164"/>
          <ac:picMkLst>
            <pc:docMk/>
            <pc:sldMk cId="1911444438" sldId="695"/>
            <ac:picMk id="10" creationId="{F728E28A-9D29-C7B2-8386-3189A6A933B0}"/>
          </ac:picMkLst>
        </pc:picChg>
        <pc:picChg chg="mod topLvl">
          <ac:chgData name="#KWOK CHIN YUEN#" userId="f950141c-72dc-40af-bcc3-22354dadadd6" providerId="ADAL" clId="{57983548-62F6-407D-8B2C-E43432D6AAA5}" dt="2023-11-20T02:16:16.059" v="6396" actId="164"/>
          <ac:picMkLst>
            <pc:docMk/>
            <pc:sldMk cId="1911444438" sldId="695"/>
            <ac:picMk id="14" creationId="{307813C1-CEE5-DB27-5AC3-D3C48813DE07}"/>
          </ac:picMkLst>
        </pc:picChg>
        <pc:picChg chg="del">
          <ac:chgData name="#KWOK CHIN YUEN#" userId="f950141c-72dc-40af-bcc3-22354dadadd6" providerId="ADAL" clId="{57983548-62F6-407D-8B2C-E43432D6AAA5}" dt="2023-11-20T02:10:52.105" v="6281" actId="478"/>
          <ac:picMkLst>
            <pc:docMk/>
            <pc:sldMk cId="1911444438" sldId="695"/>
            <ac:picMk id="21" creationId="{0E875D7C-BCBD-EEBD-782D-A9A09417D064}"/>
          </ac:picMkLst>
        </pc:picChg>
        <pc:picChg chg="del">
          <ac:chgData name="#KWOK CHIN YUEN#" userId="f950141c-72dc-40af-bcc3-22354dadadd6" providerId="ADAL" clId="{57983548-62F6-407D-8B2C-E43432D6AAA5}" dt="2023-11-20T02:10:49.401" v="6280" actId="478"/>
          <ac:picMkLst>
            <pc:docMk/>
            <pc:sldMk cId="1911444438" sldId="695"/>
            <ac:picMk id="25" creationId="{EE69A752-AAEF-0FA7-5411-9DA8FA705589}"/>
          </ac:picMkLst>
        </pc:picChg>
        <pc:picChg chg="add del mod">
          <ac:chgData name="#KWOK CHIN YUEN#" userId="f950141c-72dc-40af-bcc3-22354dadadd6" providerId="ADAL" clId="{57983548-62F6-407D-8B2C-E43432D6AAA5}" dt="2023-11-20T02:11:19.936" v="6284" actId="478"/>
          <ac:picMkLst>
            <pc:docMk/>
            <pc:sldMk cId="1911444438" sldId="695"/>
            <ac:picMk id="32" creationId="{77320B3F-0BD1-0F74-E544-F5A8F1D2D376}"/>
          </ac:picMkLst>
        </pc:picChg>
        <pc:picChg chg="add mod">
          <ac:chgData name="#KWOK CHIN YUEN#" userId="f950141c-72dc-40af-bcc3-22354dadadd6" providerId="ADAL" clId="{57983548-62F6-407D-8B2C-E43432D6AAA5}" dt="2023-11-20T02:14:43.246" v="6344" actId="1076"/>
          <ac:picMkLst>
            <pc:docMk/>
            <pc:sldMk cId="1911444438" sldId="695"/>
            <ac:picMk id="36" creationId="{F0CEF4B5-02D9-590C-A79F-107022EBBE1C}"/>
          </ac:picMkLst>
        </pc:picChg>
        <pc:picChg chg="add mod">
          <ac:chgData name="#KWOK CHIN YUEN#" userId="f950141c-72dc-40af-bcc3-22354dadadd6" providerId="ADAL" clId="{57983548-62F6-407D-8B2C-E43432D6AAA5}" dt="2023-11-20T02:14:43.246" v="6344" actId="1076"/>
          <ac:picMkLst>
            <pc:docMk/>
            <pc:sldMk cId="1911444438" sldId="695"/>
            <ac:picMk id="39" creationId="{CEBD09DF-4D20-E3CB-75AD-51C94A3A70B1}"/>
          </ac:picMkLst>
        </pc:picChg>
        <pc:picChg chg="add del">
          <ac:chgData name="#KWOK CHIN YUEN#" userId="f950141c-72dc-40af-bcc3-22354dadadd6" providerId="ADAL" clId="{57983548-62F6-407D-8B2C-E43432D6AAA5}" dt="2023-11-20T02:12:36.944" v="6299" actId="478"/>
          <ac:picMkLst>
            <pc:docMk/>
            <pc:sldMk cId="1911444438" sldId="695"/>
            <ac:picMk id="41" creationId="{49641799-FB46-461A-BF41-29273EAC50D9}"/>
          </ac:picMkLst>
        </pc:picChg>
        <pc:picChg chg="add mod">
          <ac:chgData name="#KWOK CHIN YUEN#" userId="f950141c-72dc-40af-bcc3-22354dadadd6" providerId="ADAL" clId="{57983548-62F6-407D-8B2C-E43432D6AAA5}" dt="2023-11-20T02:14:49.940" v="6345" actId="1076"/>
          <ac:picMkLst>
            <pc:docMk/>
            <pc:sldMk cId="1911444438" sldId="695"/>
            <ac:picMk id="44" creationId="{22DE795C-6452-2A30-CCD5-7A595C3D9177}"/>
          </ac:picMkLst>
        </pc:picChg>
        <pc:picChg chg="add mod">
          <ac:chgData name="#KWOK CHIN YUEN#" userId="f950141c-72dc-40af-bcc3-22354dadadd6" providerId="ADAL" clId="{57983548-62F6-407D-8B2C-E43432D6AAA5}" dt="2023-11-20T03:48:46.344" v="6731" actId="164"/>
          <ac:picMkLst>
            <pc:docMk/>
            <pc:sldMk cId="1911444438" sldId="695"/>
            <ac:picMk id="45" creationId="{B9C0FF33-1E8F-C0B1-4FE8-88505BEF40FE}"/>
          </ac:picMkLst>
        </pc:picChg>
        <pc:picChg chg="add del">
          <ac:chgData name="#KWOK CHIN YUEN#" userId="f950141c-72dc-40af-bcc3-22354dadadd6" providerId="ADAL" clId="{57983548-62F6-407D-8B2C-E43432D6AAA5}" dt="2023-11-20T02:11:56.880" v="6286" actId="478"/>
          <ac:picMkLst>
            <pc:docMk/>
            <pc:sldMk cId="1911444438" sldId="695"/>
            <ac:picMk id="1026" creationId="{F02C1433-8ABD-79BB-2C5B-806582181F38}"/>
          </ac:picMkLst>
        </pc:picChg>
        <pc:picChg chg="add del mod">
          <ac:chgData name="#KWOK CHIN YUEN#" userId="f950141c-72dc-40af-bcc3-22354dadadd6" providerId="ADAL" clId="{57983548-62F6-407D-8B2C-E43432D6AAA5}" dt="2023-11-20T02:12:16.826" v="6291" actId="478"/>
          <ac:picMkLst>
            <pc:docMk/>
            <pc:sldMk cId="1911444438" sldId="695"/>
            <ac:picMk id="1028" creationId="{FD6E7FC1-40EF-FF8C-9C54-1A6072433B6D}"/>
          </ac:picMkLst>
        </pc:picChg>
        <pc:cxnChg chg="mod topLvl">
          <ac:chgData name="#KWOK CHIN YUEN#" userId="f950141c-72dc-40af-bcc3-22354dadadd6" providerId="ADAL" clId="{57983548-62F6-407D-8B2C-E43432D6AAA5}" dt="2023-11-20T02:14:49.940" v="6345" actId="1076"/>
          <ac:cxnSpMkLst>
            <pc:docMk/>
            <pc:sldMk cId="1911444438" sldId="695"/>
            <ac:cxnSpMk id="11" creationId="{9404F9A9-E310-0A75-5169-BCD9E7D4F3D2}"/>
          </ac:cxnSpMkLst>
        </pc:cxnChg>
        <pc:cxnChg chg="mod topLvl">
          <ac:chgData name="#KWOK CHIN YUEN#" userId="f950141c-72dc-40af-bcc3-22354dadadd6" providerId="ADAL" clId="{57983548-62F6-407D-8B2C-E43432D6AAA5}" dt="2023-11-20T02:14:49.940" v="6345" actId="1076"/>
          <ac:cxnSpMkLst>
            <pc:docMk/>
            <pc:sldMk cId="1911444438" sldId="695"/>
            <ac:cxnSpMk id="12" creationId="{6C89CA0B-634B-062A-4964-E9ED11E84465}"/>
          </ac:cxnSpMkLst>
        </pc:cxnChg>
        <pc:cxnChg chg="mod topLvl">
          <ac:chgData name="#KWOK CHIN YUEN#" userId="f950141c-72dc-40af-bcc3-22354dadadd6" providerId="ADAL" clId="{57983548-62F6-407D-8B2C-E43432D6AAA5}" dt="2023-11-20T02:14:49.940" v="6345" actId="1076"/>
          <ac:cxnSpMkLst>
            <pc:docMk/>
            <pc:sldMk cId="1911444438" sldId="695"/>
            <ac:cxnSpMk id="13" creationId="{E017E9BD-BF7A-01B1-414C-A74660025E0F}"/>
          </ac:cxnSpMkLst>
        </pc:cxnChg>
        <pc:cxnChg chg="del">
          <ac:chgData name="#KWOK CHIN YUEN#" userId="f950141c-72dc-40af-bcc3-22354dadadd6" providerId="ADAL" clId="{57983548-62F6-407D-8B2C-E43432D6AAA5}" dt="2023-11-20T02:15:10.926" v="6349" actId="478"/>
          <ac:cxnSpMkLst>
            <pc:docMk/>
            <pc:sldMk cId="1911444438" sldId="695"/>
            <ac:cxnSpMk id="28" creationId="{BD9F27C0-F85A-C6D3-A4B5-8A008DA652A2}"/>
          </ac:cxnSpMkLst>
        </pc:cxnChg>
        <pc:cxnChg chg="mod">
          <ac:chgData name="#KWOK CHIN YUEN#" userId="f950141c-72dc-40af-bcc3-22354dadadd6" providerId="ADAL" clId="{57983548-62F6-407D-8B2C-E43432D6AAA5}" dt="2023-11-21T11:08:01.806" v="15004" actId="1076"/>
          <ac:cxnSpMkLst>
            <pc:docMk/>
            <pc:sldMk cId="1911444438" sldId="695"/>
            <ac:cxnSpMk id="37" creationId="{DDFE9583-E278-CE6C-6714-345ECCFCE39D}"/>
          </ac:cxnSpMkLst>
        </pc:cxnChg>
        <pc:cxnChg chg="add mod">
          <ac:chgData name="#KWOK CHIN YUEN#" userId="f950141c-72dc-40af-bcc3-22354dadadd6" providerId="ADAL" clId="{57983548-62F6-407D-8B2C-E43432D6AAA5}" dt="2023-11-20T02:16:45.461" v="6401" actId="693"/>
          <ac:cxnSpMkLst>
            <pc:docMk/>
            <pc:sldMk cId="1911444438" sldId="695"/>
            <ac:cxnSpMk id="53" creationId="{3B2D713E-15C1-05F6-15EB-7582F480B896}"/>
          </ac:cxnSpMkLst>
        </pc:cxnChg>
        <pc:cxnChg chg="add del mod">
          <ac:chgData name="#KWOK CHIN YUEN#" userId="f950141c-72dc-40af-bcc3-22354dadadd6" providerId="ADAL" clId="{57983548-62F6-407D-8B2C-E43432D6AAA5}" dt="2023-11-20T02:16:54.287" v="6403" actId="478"/>
          <ac:cxnSpMkLst>
            <pc:docMk/>
            <pc:sldMk cId="1911444438" sldId="695"/>
            <ac:cxnSpMk id="55" creationId="{B8388AED-D6C3-95AA-D29B-CFA1A6A39A05}"/>
          </ac:cxnSpMkLst>
        </pc:cxnChg>
        <pc:cxnChg chg="add">
          <ac:chgData name="#KWOK CHIN YUEN#" userId="f950141c-72dc-40af-bcc3-22354dadadd6" providerId="ADAL" clId="{57983548-62F6-407D-8B2C-E43432D6AAA5}" dt="2023-11-20T02:17:00.499" v="6404" actId="11529"/>
          <ac:cxnSpMkLst>
            <pc:docMk/>
            <pc:sldMk cId="1911444438" sldId="695"/>
            <ac:cxnSpMk id="57" creationId="{23AAA365-F5BA-8B88-0937-6B3923CB8F00}"/>
          </ac:cxnSpMkLst>
        </pc:cxnChg>
        <pc:cxnChg chg="add mod">
          <ac:chgData name="#KWOK CHIN YUEN#" userId="f950141c-72dc-40af-bcc3-22354dadadd6" providerId="ADAL" clId="{57983548-62F6-407D-8B2C-E43432D6AAA5}" dt="2023-11-20T02:17:35.292" v="6427" actId="14100"/>
          <ac:cxnSpMkLst>
            <pc:docMk/>
            <pc:sldMk cId="1911444438" sldId="695"/>
            <ac:cxnSpMk id="59" creationId="{9BBD3467-3ECF-7FCD-5EB5-3103D183151B}"/>
          </ac:cxnSpMkLst>
        </pc:cxnChg>
        <pc:cxnChg chg="add mod">
          <ac:chgData name="#KWOK CHIN YUEN#" userId="f950141c-72dc-40af-bcc3-22354dadadd6" providerId="ADAL" clId="{57983548-62F6-407D-8B2C-E43432D6AAA5}" dt="2023-11-20T02:17:47.453" v="6433" actId="14100"/>
          <ac:cxnSpMkLst>
            <pc:docMk/>
            <pc:sldMk cId="1911444438" sldId="695"/>
            <ac:cxnSpMk id="1024" creationId="{28916B63-4BED-7D10-E519-940F8B293158}"/>
          </ac:cxnSpMkLst>
        </pc:cxnChg>
      </pc:sldChg>
      <pc:sldChg chg="addSp delSp modSp mod modNotesTx">
        <pc:chgData name="#KWOK CHIN YUEN#" userId="f950141c-72dc-40af-bcc3-22354dadadd6" providerId="ADAL" clId="{57983548-62F6-407D-8B2C-E43432D6AAA5}" dt="2023-11-21T11:21:42.509" v="15343" actId="20577"/>
        <pc:sldMkLst>
          <pc:docMk/>
          <pc:sldMk cId="2932816887" sldId="696"/>
        </pc:sldMkLst>
        <pc:spChg chg="mod">
          <ac:chgData name="#KWOK CHIN YUEN#" userId="f950141c-72dc-40af-bcc3-22354dadadd6" providerId="ADAL" clId="{57983548-62F6-407D-8B2C-E43432D6AAA5}" dt="2023-11-21T11:15:09.214" v="15173" actId="11"/>
          <ac:spMkLst>
            <pc:docMk/>
            <pc:sldMk cId="2932816887" sldId="696"/>
            <ac:spMk id="3" creationId="{94C4702A-0071-A7D5-313C-3F90E13A29D6}"/>
          </ac:spMkLst>
        </pc:spChg>
        <pc:spChg chg="mod">
          <ac:chgData name="#KWOK CHIN YUEN#" userId="f950141c-72dc-40af-bcc3-22354dadadd6" providerId="ADAL" clId="{57983548-62F6-407D-8B2C-E43432D6AAA5}" dt="2023-11-19T07:00:56.158" v="3257" actId="1076"/>
          <ac:spMkLst>
            <pc:docMk/>
            <pc:sldMk cId="2932816887" sldId="696"/>
            <ac:spMk id="4" creationId="{CC74AF3F-6E8C-AFB0-B1BC-87FD32C6ABBC}"/>
          </ac:spMkLst>
        </pc:spChg>
        <pc:spChg chg="mod">
          <ac:chgData name="#KWOK CHIN YUEN#" userId="f950141c-72dc-40af-bcc3-22354dadadd6" providerId="ADAL" clId="{57983548-62F6-407D-8B2C-E43432D6AAA5}" dt="2023-11-21T04:19:37.981" v="13429" actId="1076"/>
          <ac:spMkLst>
            <pc:docMk/>
            <pc:sldMk cId="2932816887" sldId="696"/>
            <ac:spMk id="5" creationId="{7316C4DA-161A-FB6B-3259-AED07923FC4D}"/>
          </ac:spMkLst>
        </pc:spChg>
        <pc:spChg chg="mod">
          <ac:chgData name="#KWOK CHIN YUEN#" userId="f950141c-72dc-40af-bcc3-22354dadadd6" providerId="ADAL" clId="{57983548-62F6-407D-8B2C-E43432D6AAA5}" dt="2023-11-18T23:01:01.647" v="1172" actId="20577"/>
          <ac:spMkLst>
            <pc:docMk/>
            <pc:sldMk cId="2932816887" sldId="696"/>
            <ac:spMk id="7" creationId="{F8A6C617-69BB-DBE3-2A25-4EA83E7D8CEC}"/>
          </ac:spMkLst>
        </pc:spChg>
        <pc:spChg chg="add mod">
          <ac:chgData name="#KWOK CHIN YUEN#" userId="f950141c-72dc-40af-bcc3-22354dadadd6" providerId="ADAL" clId="{57983548-62F6-407D-8B2C-E43432D6AAA5}" dt="2023-11-20T06:04:49.345" v="7746" actId="1076"/>
          <ac:spMkLst>
            <pc:docMk/>
            <pc:sldMk cId="2932816887" sldId="696"/>
            <ac:spMk id="8" creationId="{D09E5C8C-714F-C0FA-540F-A7BA1CCF5DA5}"/>
          </ac:spMkLst>
        </pc:spChg>
        <pc:spChg chg="mod">
          <ac:chgData name="#KWOK CHIN YUEN#" userId="f950141c-72dc-40af-bcc3-22354dadadd6" providerId="ADAL" clId="{57983548-62F6-407D-8B2C-E43432D6AAA5}" dt="2023-11-18T12:55:48.519" v="364" actId="1076"/>
          <ac:spMkLst>
            <pc:docMk/>
            <pc:sldMk cId="2932816887" sldId="696"/>
            <ac:spMk id="9" creationId="{C10E8E65-6F76-86FA-E1A5-EF237E1C17A3}"/>
          </ac:spMkLst>
        </pc:spChg>
        <pc:spChg chg="mod">
          <ac:chgData name="#KWOK CHIN YUEN#" userId="f950141c-72dc-40af-bcc3-22354dadadd6" providerId="ADAL" clId="{57983548-62F6-407D-8B2C-E43432D6AAA5}" dt="2023-11-18T23:00:54.540" v="1160" actId="207"/>
          <ac:spMkLst>
            <pc:docMk/>
            <pc:sldMk cId="2932816887" sldId="696"/>
            <ac:spMk id="10" creationId="{E947E7A3-A817-C243-B133-DB8456E4940C}"/>
          </ac:spMkLst>
        </pc:spChg>
        <pc:spChg chg="add del">
          <ac:chgData name="#KWOK CHIN YUEN#" userId="f950141c-72dc-40af-bcc3-22354dadadd6" providerId="ADAL" clId="{57983548-62F6-407D-8B2C-E43432D6AAA5}" dt="2023-11-18T22:59:14.236" v="1111"/>
          <ac:spMkLst>
            <pc:docMk/>
            <pc:sldMk cId="2932816887" sldId="696"/>
            <ac:spMk id="11" creationId="{9F667AF0-2926-8276-2394-5EDFC06742FD}"/>
          </ac:spMkLst>
        </pc:spChg>
        <pc:spChg chg="add mod">
          <ac:chgData name="#KWOK CHIN YUEN#" userId="f950141c-72dc-40af-bcc3-22354dadadd6" providerId="ADAL" clId="{57983548-62F6-407D-8B2C-E43432D6AAA5}" dt="2023-11-21T07:59:28.731" v="14084" actId="1076"/>
          <ac:spMkLst>
            <pc:docMk/>
            <pc:sldMk cId="2932816887" sldId="696"/>
            <ac:spMk id="11" creationId="{F58EBDCD-7F27-A47B-ABE8-7BEACB7A3B8B}"/>
          </ac:spMkLst>
        </pc:spChg>
        <pc:spChg chg="del mod">
          <ac:chgData name="#KWOK CHIN YUEN#" userId="f950141c-72dc-40af-bcc3-22354dadadd6" providerId="ADAL" clId="{57983548-62F6-407D-8B2C-E43432D6AAA5}" dt="2023-11-18T12:59:18.830" v="437" actId="478"/>
          <ac:spMkLst>
            <pc:docMk/>
            <pc:sldMk cId="2932816887" sldId="696"/>
            <ac:spMk id="12" creationId="{15F69729-6D4E-AAE5-CB7F-B8C3E6C33E04}"/>
          </ac:spMkLst>
        </pc:spChg>
        <pc:spChg chg="add del mod ord">
          <ac:chgData name="#KWOK CHIN YUEN#" userId="f950141c-72dc-40af-bcc3-22354dadadd6" providerId="ADAL" clId="{57983548-62F6-407D-8B2C-E43432D6AAA5}" dt="2023-11-21T10:34:44.241" v="14685" actId="20577"/>
          <ac:spMkLst>
            <pc:docMk/>
            <pc:sldMk cId="2932816887" sldId="696"/>
            <ac:spMk id="13" creationId="{31C968F8-3C89-08E8-17C7-0B7C452FC5C4}"/>
          </ac:spMkLst>
        </pc:spChg>
        <pc:spChg chg="add del mod">
          <ac:chgData name="#KWOK CHIN YUEN#" userId="f950141c-72dc-40af-bcc3-22354dadadd6" providerId="ADAL" clId="{57983548-62F6-407D-8B2C-E43432D6AAA5}" dt="2023-11-21T11:14:43.258" v="15106" actId="478"/>
          <ac:spMkLst>
            <pc:docMk/>
            <pc:sldMk cId="2932816887" sldId="696"/>
            <ac:spMk id="15" creationId="{DC4B5F8A-FAC8-1CC3-5C2E-659D0AAF1422}"/>
          </ac:spMkLst>
        </pc:spChg>
        <pc:spChg chg="add mod">
          <ac:chgData name="#KWOK CHIN YUEN#" userId="f950141c-72dc-40af-bcc3-22354dadadd6" providerId="ADAL" clId="{57983548-62F6-407D-8B2C-E43432D6AAA5}" dt="2023-11-18T23:01:20.033" v="1176" actId="1076"/>
          <ac:spMkLst>
            <pc:docMk/>
            <pc:sldMk cId="2932816887" sldId="696"/>
            <ac:spMk id="17" creationId="{4C069944-6E02-540D-CD07-02C3E4B6E791}"/>
          </ac:spMkLst>
        </pc:spChg>
        <pc:spChg chg="add del mod">
          <ac:chgData name="#KWOK CHIN YUEN#" userId="f950141c-72dc-40af-bcc3-22354dadadd6" providerId="ADAL" clId="{57983548-62F6-407D-8B2C-E43432D6AAA5}" dt="2023-11-21T10:34:52.959" v="14697" actId="20577"/>
          <ac:spMkLst>
            <pc:docMk/>
            <pc:sldMk cId="2932816887" sldId="696"/>
            <ac:spMk id="18" creationId="{0F68589E-4EF0-AB96-0FBF-1E23349E3586}"/>
          </ac:spMkLst>
        </pc:spChg>
        <pc:spChg chg="add mod">
          <ac:chgData name="#KWOK CHIN YUEN#" userId="f950141c-72dc-40af-bcc3-22354dadadd6" providerId="ADAL" clId="{57983548-62F6-407D-8B2C-E43432D6AAA5}" dt="2023-11-18T23:01:17.218" v="1175" actId="1076"/>
          <ac:spMkLst>
            <pc:docMk/>
            <pc:sldMk cId="2932816887" sldId="696"/>
            <ac:spMk id="19" creationId="{69C3A0B4-342F-D8D3-186C-7A8F11039BAE}"/>
          </ac:spMkLst>
        </pc:spChg>
        <pc:spChg chg="add del mod">
          <ac:chgData name="#KWOK CHIN YUEN#" userId="f950141c-72dc-40af-bcc3-22354dadadd6" providerId="ADAL" clId="{57983548-62F6-407D-8B2C-E43432D6AAA5}" dt="2023-11-21T10:55:53.257" v="14895" actId="478"/>
          <ac:spMkLst>
            <pc:docMk/>
            <pc:sldMk cId="2932816887" sldId="696"/>
            <ac:spMk id="23" creationId="{91F5BAEE-9D97-B674-2981-A8CF2A4012BE}"/>
          </ac:spMkLst>
        </pc:spChg>
        <pc:spChg chg="add mod">
          <ac:chgData name="#KWOK CHIN YUEN#" userId="f950141c-72dc-40af-bcc3-22354dadadd6" providerId="ADAL" clId="{57983548-62F6-407D-8B2C-E43432D6AAA5}" dt="2023-11-21T11:20:25.252" v="15224" actId="1076"/>
          <ac:spMkLst>
            <pc:docMk/>
            <pc:sldMk cId="2932816887" sldId="696"/>
            <ac:spMk id="24" creationId="{BA2B44A5-0AD9-394F-4F91-17FB198302A3}"/>
          </ac:spMkLst>
        </pc:spChg>
        <pc:spChg chg="add mod">
          <ac:chgData name="#KWOK CHIN YUEN#" userId="f950141c-72dc-40af-bcc3-22354dadadd6" providerId="ADAL" clId="{57983548-62F6-407D-8B2C-E43432D6AAA5}" dt="2023-11-18T13:00:36.546" v="474"/>
          <ac:spMkLst>
            <pc:docMk/>
            <pc:sldMk cId="2932816887" sldId="696"/>
            <ac:spMk id="25" creationId="{3AD5A752-C4DC-2A8A-E645-37A3350CDEA0}"/>
          </ac:spMkLst>
        </pc:spChg>
        <pc:spChg chg="add del mod ord">
          <ac:chgData name="#KWOK CHIN YUEN#" userId="f950141c-72dc-40af-bcc3-22354dadadd6" providerId="ADAL" clId="{57983548-62F6-407D-8B2C-E43432D6AAA5}" dt="2023-11-19T07:03:42.969" v="3280" actId="478"/>
          <ac:spMkLst>
            <pc:docMk/>
            <pc:sldMk cId="2932816887" sldId="696"/>
            <ac:spMk id="26" creationId="{417E480E-ECC7-AA25-27E2-CA8EA81FF2E4}"/>
          </ac:spMkLst>
        </pc:spChg>
        <pc:spChg chg="add del mod">
          <ac:chgData name="#KWOK CHIN YUEN#" userId="f950141c-72dc-40af-bcc3-22354dadadd6" providerId="ADAL" clId="{57983548-62F6-407D-8B2C-E43432D6AAA5}" dt="2023-11-21T11:14:44.278" v="15107" actId="478"/>
          <ac:spMkLst>
            <pc:docMk/>
            <pc:sldMk cId="2932816887" sldId="696"/>
            <ac:spMk id="28" creationId="{23BE6F05-1964-C8E0-A162-8DC71113520C}"/>
          </ac:spMkLst>
        </pc:spChg>
        <pc:spChg chg="add del mod">
          <ac:chgData name="#KWOK CHIN YUEN#" userId="f950141c-72dc-40af-bcc3-22354dadadd6" providerId="ADAL" clId="{57983548-62F6-407D-8B2C-E43432D6AAA5}" dt="2023-11-21T10:55:57.832" v="14897" actId="478"/>
          <ac:spMkLst>
            <pc:docMk/>
            <pc:sldMk cId="2932816887" sldId="696"/>
            <ac:spMk id="34" creationId="{44FA7F6E-3E31-9559-3C4E-D7FA8EE2150D}"/>
          </ac:spMkLst>
        </pc:spChg>
        <pc:picChg chg="add mod">
          <ac:chgData name="#KWOK CHIN YUEN#" userId="f950141c-72dc-40af-bcc3-22354dadadd6" providerId="ADAL" clId="{57983548-62F6-407D-8B2C-E43432D6AAA5}" dt="2023-11-18T12:55:48.519" v="364" actId="1076"/>
          <ac:picMkLst>
            <pc:docMk/>
            <pc:sldMk cId="2932816887" sldId="696"/>
            <ac:picMk id="6" creationId="{7C499D00-3CED-5AAC-412B-2CBADC280F99}"/>
          </ac:picMkLst>
        </pc:picChg>
        <pc:picChg chg="del mod">
          <ac:chgData name="#KWOK CHIN YUEN#" userId="f950141c-72dc-40af-bcc3-22354dadadd6" providerId="ADAL" clId="{57983548-62F6-407D-8B2C-E43432D6AAA5}" dt="2023-11-18T23:00:00.552" v="1126" actId="478"/>
          <ac:picMkLst>
            <pc:docMk/>
            <pc:sldMk cId="2932816887" sldId="696"/>
            <ac:picMk id="8" creationId="{95F13A27-DBCF-EB62-4DA9-B73D3E97ACED}"/>
          </ac:picMkLst>
        </pc:picChg>
        <pc:picChg chg="add mod">
          <ac:chgData name="#KWOK CHIN YUEN#" userId="f950141c-72dc-40af-bcc3-22354dadadd6" providerId="ADAL" clId="{57983548-62F6-407D-8B2C-E43432D6AAA5}" dt="2023-11-18T23:00:04.884" v="1128" actId="1076"/>
          <ac:picMkLst>
            <pc:docMk/>
            <pc:sldMk cId="2932816887" sldId="696"/>
            <ac:picMk id="12" creationId="{94ED25FC-7DE3-8039-887D-E648359B28C0}"/>
          </ac:picMkLst>
        </pc:picChg>
        <pc:picChg chg="add mod">
          <ac:chgData name="#KWOK CHIN YUEN#" userId="f950141c-72dc-40af-bcc3-22354dadadd6" providerId="ADAL" clId="{57983548-62F6-407D-8B2C-E43432D6AAA5}" dt="2023-11-18T23:00:18.097" v="1130" actId="1076"/>
          <ac:picMkLst>
            <pc:docMk/>
            <pc:sldMk cId="2932816887" sldId="696"/>
            <ac:picMk id="20" creationId="{AFCFB425-C328-D419-01F4-6E8FDF797C58}"/>
          </ac:picMkLst>
        </pc:picChg>
        <pc:cxnChg chg="add mod">
          <ac:chgData name="#KWOK CHIN YUEN#" userId="f950141c-72dc-40af-bcc3-22354dadadd6" providerId="ADAL" clId="{57983548-62F6-407D-8B2C-E43432D6AAA5}" dt="2023-11-18T12:55:48.519" v="364" actId="1076"/>
          <ac:cxnSpMkLst>
            <pc:docMk/>
            <pc:sldMk cId="2932816887" sldId="696"/>
            <ac:cxnSpMk id="14" creationId="{140E8A2C-40C5-047D-B347-9BF79E8AF343}"/>
          </ac:cxnSpMkLst>
        </pc:cxnChg>
        <pc:cxnChg chg="add del mod">
          <ac:chgData name="#KWOK CHIN YUEN#" userId="f950141c-72dc-40af-bcc3-22354dadadd6" providerId="ADAL" clId="{57983548-62F6-407D-8B2C-E43432D6AAA5}" dt="2023-11-21T04:13:37.292" v="13337" actId="478"/>
          <ac:cxnSpMkLst>
            <pc:docMk/>
            <pc:sldMk cId="2932816887" sldId="696"/>
            <ac:cxnSpMk id="15" creationId="{D04AFC4B-4449-1FA6-5A59-88247A6ADF06}"/>
          </ac:cxnSpMkLst>
        </pc:cxnChg>
        <pc:cxnChg chg="add mod">
          <ac:chgData name="#KWOK CHIN YUEN#" userId="f950141c-72dc-40af-bcc3-22354dadadd6" providerId="ADAL" clId="{57983548-62F6-407D-8B2C-E43432D6AAA5}" dt="2023-11-18T12:56:06.265" v="379" actId="1076"/>
          <ac:cxnSpMkLst>
            <pc:docMk/>
            <pc:sldMk cId="2932816887" sldId="696"/>
            <ac:cxnSpMk id="16" creationId="{5E96F168-0E8D-DE2E-B96A-C80FDDBC39A3}"/>
          </ac:cxnSpMkLst>
        </pc:cxnChg>
        <pc:cxnChg chg="add mod">
          <ac:chgData name="#KWOK CHIN YUEN#" userId="f950141c-72dc-40af-bcc3-22354dadadd6" providerId="ADAL" clId="{57983548-62F6-407D-8B2C-E43432D6AAA5}" dt="2023-11-18T23:01:27.331" v="1179" actId="1076"/>
          <ac:cxnSpMkLst>
            <pc:docMk/>
            <pc:sldMk cId="2932816887" sldId="696"/>
            <ac:cxnSpMk id="21" creationId="{3F4D4D93-95F7-88EC-7115-A76FBCCD342F}"/>
          </ac:cxnSpMkLst>
        </pc:cxnChg>
        <pc:cxnChg chg="add del mod">
          <ac:chgData name="#KWOK CHIN YUEN#" userId="f950141c-72dc-40af-bcc3-22354dadadd6" providerId="ADAL" clId="{57983548-62F6-407D-8B2C-E43432D6AAA5}" dt="2023-11-21T11:11:27.795" v="15006" actId="478"/>
          <ac:cxnSpMkLst>
            <pc:docMk/>
            <pc:sldMk cId="2932816887" sldId="696"/>
            <ac:cxnSpMk id="22" creationId="{FC9BFA8D-A3D2-DE51-47C2-988B0E091DA2}"/>
          </ac:cxnSpMkLst>
        </pc:cxnChg>
        <pc:cxnChg chg="add mod">
          <ac:chgData name="#KWOK CHIN YUEN#" userId="f950141c-72dc-40af-bcc3-22354dadadd6" providerId="ADAL" clId="{57983548-62F6-407D-8B2C-E43432D6AAA5}" dt="2023-11-21T07:59:41.153" v="14092" actId="1035"/>
          <ac:cxnSpMkLst>
            <pc:docMk/>
            <pc:sldMk cId="2932816887" sldId="696"/>
            <ac:cxnSpMk id="27" creationId="{92225AED-4E82-4F00-0107-CC4F9B7BABB4}"/>
          </ac:cxnSpMkLst>
        </pc:cxnChg>
        <pc:cxnChg chg="add del mod">
          <ac:chgData name="#KWOK CHIN YUEN#" userId="f950141c-72dc-40af-bcc3-22354dadadd6" providerId="ADAL" clId="{57983548-62F6-407D-8B2C-E43432D6AAA5}" dt="2023-11-21T10:54:47.110" v="14799" actId="478"/>
          <ac:cxnSpMkLst>
            <pc:docMk/>
            <pc:sldMk cId="2932816887" sldId="696"/>
            <ac:cxnSpMk id="31" creationId="{E31458B6-6CC6-7448-96B7-F6149A364630}"/>
          </ac:cxnSpMkLst>
        </pc:cxnChg>
      </pc:sldChg>
      <pc:sldChg chg="addSp delSp modSp new mod modAnim">
        <pc:chgData name="#KWOK CHIN YUEN#" userId="f950141c-72dc-40af-bcc3-22354dadadd6" providerId="ADAL" clId="{57983548-62F6-407D-8B2C-E43432D6AAA5}" dt="2023-11-20T06:04:11.401" v="7745" actId="20577"/>
        <pc:sldMkLst>
          <pc:docMk/>
          <pc:sldMk cId="2639523619" sldId="697"/>
        </pc:sldMkLst>
        <pc:spChg chg="mod">
          <ac:chgData name="#KWOK CHIN YUEN#" userId="f950141c-72dc-40af-bcc3-22354dadadd6" providerId="ADAL" clId="{57983548-62F6-407D-8B2C-E43432D6AAA5}" dt="2023-11-18T22:42:00.673" v="1015" actId="1076"/>
          <ac:spMkLst>
            <pc:docMk/>
            <pc:sldMk cId="2639523619" sldId="697"/>
            <ac:spMk id="2" creationId="{C31CCDD4-170C-0751-485F-5C042E4426FF}"/>
          </ac:spMkLst>
        </pc:spChg>
        <pc:spChg chg="mod">
          <ac:chgData name="#KWOK CHIN YUEN#" userId="f950141c-72dc-40af-bcc3-22354dadadd6" providerId="ADAL" clId="{57983548-62F6-407D-8B2C-E43432D6AAA5}" dt="2023-11-18T22:42:35.683" v="1040" actId="20577"/>
          <ac:spMkLst>
            <pc:docMk/>
            <pc:sldMk cId="2639523619" sldId="697"/>
            <ac:spMk id="3" creationId="{C6F8958E-34BD-AF55-539B-0FDEDBDEE946}"/>
          </ac:spMkLst>
        </pc:spChg>
        <pc:spChg chg="mod">
          <ac:chgData name="#KWOK CHIN YUEN#" userId="f950141c-72dc-40af-bcc3-22354dadadd6" providerId="ADAL" clId="{57983548-62F6-407D-8B2C-E43432D6AAA5}" dt="2023-11-18T13:28:47.727" v="919" actId="1076"/>
          <ac:spMkLst>
            <pc:docMk/>
            <pc:sldMk cId="2639523619" sldId="697"/>
            <ac:spMk id="4" creationId="{9225CAF0-BF97-2CC6-4DE7-DEA863E3D496}"/>
          </ac:spMkLst>
        </pc:spChg>
        <pc:spChg chg="add mod">
          <ac:chgData name="#KWOK CHIN YUEN#" userId="f950141c-72dc-40af-bcc3-22354dadadd6" providerId="ADAL" clId="{57983548-62F6-407D-8B2C-E43432D6AAA5}" dt="2023-11-18T13:27:15.605" v="889" actId="1076"/>
          <ac:spMkLst>
            <pc:docMk/>
            <pc:sldMk cId="2639523619" sldId="697"/>
            <ac:spMk id="6" creationId="{307B32F6-1133-DFE6-D27B-67D6F21E6AE1}"/>
          </ac:spMkLst>
        </pc:spChg>
        <pc:spChg chg="add mod">
          <ac:chgData name="#KWOK CHIN YUEN#" userId="f950141c-72dc-40af-bcc3-22354dadadd6" providerId="ADAL" clId="{57983548-62F6-407D-8B2C-E43432D6AAA5}" dt="2023-11-18T13:27:17.810" v="890" actId="1076"/>
          <ac:spMkLst>
            <pc:docMk/>
            <pc:sldMk cId="2639523619" sldId="697"/>
            <ac:spMk id="7" creationId="{04C66810-44F0-D509-9F09-E6453BC91D70}"/>
          </ac:spMkLst>
        </pc:spChg>
        <pc:spChg chg="add mod">
          <ac:chgData name="#KWOK CHIN YUEN#" userId="f950141c-72dc-40af-bcc3-22354dadadd6" providerId="ADAL" clId="{57983548-62F6-407D-8B2C-E43432D6AAA5}" dt="2023-11-18T13:31:02.105" v="966" actId="1076"/>
          <ac:spMkLst>
            <pc:docMk/>
            <pc:sldMk cId="2639523619" sldId="697"/>
            <ac:spMk id="8" creationId="{CB85C831-C1D0-1619-C22A-0192C4702512}"/>
          </ac:spMkLst>
        </pc:spChg>
        <pc:spChg chg="add del mod">
          <ac:chgData name="#KWOK CHIN YUEN#" userId="f950141c-72dc-40af-bcc3-22354dadadd6" providerId="ADAL" clId="{57983548-62F6-407D-8B2C-E43432D6AAA5}" dt="2023-11-18T22:42:54.893" v="1061" actId="478"/>
          <ac:spMkLst>
            <pc:docMk/>
            <pc:sldMk cId="2639523619" sldId="697"/>
            <ac:spMk id="10" creationId="{C560FD45-0E6A-28A6-727F-A6856880B06D}"/>
          </ac:spMkLst>
        </pc:spChg>
        <pc:spChg chg="add mod">
          <ac:chgData name="#KWOK CHIN YUEN#" userId="f950141c-72dc-40af-bcc3-22354dadadd6" providerId="ADAL" clId="{57983548-62F6-407D-8B2C-E43432D6AAA5}" dt="2023-11-18T22:43:15.026" v="1082" actId="1076"/>
          <ac:spMkLst>
            <pc:docMk/>
            <pc:sldMk cId="2639523619" sldId="697"/>
            <ac:spMk id="12" creationId="{4B8EAC65-4749-A1CB-1CEE-0FAA8929D82F}"/>
          </ac:spMkLst>
        </pc:spChg>
        <pc:spChg chg="add mod">
          <ac:chgData name="#KWOK CHIN YUEN#" userId="f950141c-72dc-40af-bcc3-22354dadadd6" providerId="ADAL" clId="{57983548-62F6-407D-8B2C-E43432D6AAA5}" dt="2023-11-18T22:43:26.791" v="1095" actId="20577"/>
          <ac:spMkLst>
            <pc:docMk/>
            <pc:sldMk cId="2639523619" sldId="697"/>
            <ac:spMk id="13" creationId="{F0097CA2-4E87-6626-BBAD-ECF1C5BCB828}"/>
          </ac:spMkLst>
        </pc:spChg>
        <pc:spChg chg="add mod">
          <ac:chgData name="#KWOK CHIN YUEN#" userId="f950141c-72dc-40af-bcc3-22354dadadd6" providerId="ADAL" clId="{57983548-62F6-407D-8B2C-E43432D6AAA5}" dt="2023-11-18T23:19:54.054" v="1642" actId="1076"/>
          <ac:spMkLst>
            <pc:docMk/>
            <pc:sldMk cId="2639523619" sldId="697"/>
            <ac:spMk id="14" creationId="{A13268D3-405C-54B8-4B40-0993CDDF103B}"/>
          </ac:spMkLst>
        </pc:spChg>
        <pc:spChg chg="add mod">
          <ac:chgData name="#KWOK CHIN YUEN#" userId="f950141c-72dc-40af-bcc3-22354dadadd6" providerId="ADAL" clId="{57983548-62F6-407D-8B2C-E43432D6AAA5}" dt="2023-11-18T23:20:06.572" v="1650" actId="1076"/>
          <ac:spMkLst>
            <pc:docMk/>
            <pc:sldMk cId="2639523619" sldId="697"/>
            <ac:spMk id="15" creationId="{9E52FDA3-73C6-AB36-6589-328181C28803}"/>
          </ac:spMkLst>
        </pc:spChg>
        <pc:spChg chg="add mod">
          <ac:chgData name="#KWOK CHIN YUEN#" userId="f950141c-72dc-40af-bcc3-22354dadadd6" providerId="ADAL" clId="{57983548-62F6-407D-8B2C-E43432D6AAA5}" dt="2023-11-18T23:20:18.122" v="1658" actId="1076"/>
          <ac:spMkLst>
            <pc:docMk/>
            <pc:sldMk cId="2639523619" sldId="697"/>
            <ac:spMk id="16" creationId="{B379E23E-88C6-A697-5798-2FEB189CEF88}"/>
          </ac:spMkLst>
        </pc:spChg>
        <pc:spChg chg="add mod">
          <ac:chgData name="#KWOK CHIN YUEN#" userId="f950141c-72dc-40af-bcc3-22354dadadd6" providerId="ADAL" clId="{57983548-62F6-407D-8B2C-E43432D6AAA5}" dt="2023-11-18T23:21:07.966" v="1668" actId="1076"/>
          <ac:spMkLst>
            <pc:docMk/>
            <pc:sldMk cId="2639523619" sldId="697"/>
            <ac:spMk id="17" creationId="{A0812ACB-B108-A98E-F9A0-D1594D6441FD}"/>
          </ac:spMkLst>
        </pc:spChg>
        <pc:spChg chg="add mod">
          <ac:chgData name="#KWOK CHIN YUEN#" userId="f950141c-72dc-40af-bcc3-22354dadadd6" providerId="ADAL" clId="{57983548-62F6-407D-8B2C-E43432D6AAA5}" dt="2023-11-18T23:21:30.687" v="1676" actId="1076"/>
          <ac:spMkLst>
            <pc:docMk/>
            <pc:sldMk cId="2639523619" sldId="697"/>
            <ac:spMk id="18" creationId="{63D540B8-F9F4-CE67-2111-03D651FA3D82}"/>
          </ac:spMkLst>
        </pc:spChg>
        <pc:spChg chg="add mod">
          <ac:chgData name="#KWOK CHIN YUEN#" userId="f950141c-72dc-40af-bcc3-22354dadadd6" providerId="ADAL" clId="{57983548-62F6-407D-8B2C-E43432D6AAA5}" dt="2023-11-18T23:21:41.298" v="1680" actId="1076"/>
          <ac:spMkLst>
            <pc:docMk/>
            <pc:sldMk cId="2639523619" sldId="697"/>
            <ac:spMk id="20" creationId="{14AE7B5A-9800-698F-586E-41B83D4781C0}"/>
          </ac:spMkLst>
        </pc:spChg>
        <pc:graphicFrameChg chg="add mod modGraphic">
          <ac:chgData name="#KWOK CHIN YUEN#" userId="f950141c-72dc-40af-bcc3-22354dadadd6" providerId="ADAL" clId="{57983548-62F6-407D-8B2C-E43432D6AAA5}" dt="2023-11-20T06:04:11.401" v="7745" actId="20577"/>
          <ac:graphicFrameMkLst>
            <pc:docMk/>
            <pc:sldMk cId="2639523619" sldId="697"/>
            <ac:graphicFrameMk id="5" creationId="{F7BDF181-60D1-0316-178D-B4948926143B}"/>
          </ac:graphicFrameMkLst>
        </pc:graphicFrameChg>
        <pc:graphicFrameChg chg="add mod modGraphic">
          <ac:chgData name="#KWOK CHIN YUEN#" userId="f950141c-72dc-40af-bcc3-22354dadadd6" providerId="ADAL" clId="{57983548-62F6-407D-8B2C-E43432D6AAA5}" dt="2023-11-18T23:20:09.076" v="1653" actId="20577"/>
          <ac:graphicFrameMkLst>
            <pc:docMk/>
            <pc:sldMk cId="2639523619" sldId="697"/>
            <ac:graphicFrameMk id="9" creationId="{11A8B2CE-92AF-634B-09CC-7D17204A7483}"/>
          </ac:graphicFrameMkLst>
        </pc:graphicFrameChg>
        <pc:picChg chg="add del mod">
          <ac:chgData name="#KWOK CHIN YUEN#" userId="f950141c-72dc-40af-bcc3-22354dadadd6" providerId="ADAL" clId="{57983548-62F6-407D-8B2C-E43432D6AAA5}" dt="2023-11-18T23:21:33.992" v="1678"/>
          <ac:picMkLst>
            <pc:docMk/>
            <pc:sldMk cId="2639523619" sldId="697"/>
            <ac:picMk id="19" creationId="{5DD132CC-6741-A33F-226B-033371B902EC}"/>
          </ac:picMkLst>
        </pc:picChg>
        <pc:cxnChg chg="add mod">
          <ac:chgData name="#KWOK CHIN YUEN#" userId="f950141c-72dc-40af-bcc3-22354dadadd6" providerId="ADAL" clId="{57983548-62F6-407D-8B2C-E43432D6AAA5}" dt="2023-11-18T13:27:19.812" v="891" actId="1076"/>
          <ac:cxnSpMkLst>
            <pc:docMk/>
            <pc:sldMk cId="2639523619" sldId="697"/>
            <ac:cxnSpMk id="11" creationId="{17E00232-34C2-FBD0-C84D-D3BA29B9CFEE}"/>
          </ac:cxnSpMkLst>
        </pc:cxnChg>
      </pc:sldChg>
      <pc:sldChg chg="addSp delSp modSp add mod">
        <pc:chgData name="#KWOK CHIN YUEN#" userId="f950141c-72dc-40af-bcc3-22354dadadd6" providerId="ADAL" clId="{57983548-62F6-407D-8B2C-E43432D6AAA5}" dt="2023-11-21T11:35:34.467" v="15609" actId="20577"/>
        <pc:sldMkLst>
          <pc:docMk/>
          <pc:sldMk cId="3063278623" sldId="698"/>
        </pc:sldMkLst>
        <pc:spChg chg="mod">
          <ac:chgData name="#KWOK CHIN YUEN#" userId="f950141c-72dc-40af-bcc3-22354dadadd6" providerId="ADAL" clId="{57983548-62F6-407D-8B2C-E43432D6AAA5}" dt="2023-11-20T04:10:53.476" v="7121" actId="1076"/>
          <ac:spMkLst>
            <pc:docMk/>
            <pc:sldMk cId="3063278623" sldId="698"/>
            <ac:spMk id="3" creationId="{C6F8958E-34BD-AF55-539B-0FDEDBDEE946}"/>
          </ac:spMkLst>
        </pc:spChg>
        <pc:spChg chg="mod ord">
          <ac:chgData name="#KWOK CHIN YUEN#" userId="f950141c-72dc-40af-bcc3-22354dadadd6" providerId="ADAL" clId="{57983548-62F6-407D-8B2C-E43432D6AAA5}" dt="2023-11-20T03:50:21.760" v="6807" actId="166"/>
          <ac:spMkLst>
            <pc:docMk/>
            <pc:sldMk cId="3063278623" sldId="698"/>
            <ac:spMk id="4" creationId="{9225CAF0-BF97-2CC6-4DE7-DEA863E3D496}"/>
          </ac:spMkLst>
        </pc:spChg>
        <pc:spChg chg="add mod">
          <ac:chgData name="#KWOK CHIN YUEN#" userId="f950141c-72dc-40af-bcc3-22354dadadd6" providerId="ADAL" clId="{57983548-62F6-407D-8B2C-E43432D6AAA5}" dt="2023-11-20T12:33:31.691" v="10153" actId="1035"/>
          <ac:spMkLst>
            <pc:docMk/>
            <pc:sldMk cId="3063278623" sldId="698"/>
            <ac:spMk id="5" creationId="{1C37E2A0-6BAF-CCAD-F38D-57ECC83F65D0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6" creationId="{307B32F6-1133-DFE6-D27B-67D6F21E6AE1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7" creationId="{04C66810-44F0-D509-9F09-E6453BC91D70}"/>
          </ac:spMkLst>
        </pc:spChg>
        <pc:spChg chg="mod topLvl">
          <ac:chgData name="#KWOK CHIN YUEN#" userId="f950141c-72dc-40af-bcc3-22354dadadd6" providerId="ADAL" clId="{57983548-62F6-407D-8B2C-E43432D6AAA5}" dt="2023-11-20T04:01:19.858" v="6950" actId="20577"/>
          <ac:spMkLst>
            <pc:docMk/>
            <pc:sldMk cId="3063278623" sldId="698"/>
            <ac:spMk id="7" creationId="{C0649C20-CD52-1C41-D0E4-7FABB598B9F1}"/>
          </ac:spMkLst>
        </pc:spChg>
        <pc:spChg chg="mod">
          <ac:chgData name="#KWOK CHIN YUEN#" userId="f950141c-72dc-40af-bcc3-22354dadadd6" providerId="ADAL" clId="{57983548-62F6-407D-8B2C-E43432D6AAA5}" dt="2023-11-20T03:57:23.258" v="6893" actId="1076"/>
          <ac:spMkLst>
            <pc:docMk/>
            <pc:sldMk cId="3063278623" sldId="698"/>
            <ac:spMk id="8" creationId="{CB85C831-C1D0-1619-C22A-0192C4702512}"/>
          </ac:spMkLst>
        </pc:spChg>
        <pc:spChg chg="mod">
          <ac:chgData name="#KWOK CHIN YUEN#" userId="f950141c-72dc-40af-bcc3-22354dadadd6" providerId="ADAL" clId="{57983548-62F6-407D-8B2C-E43432D6AAA5}" dt="2023-11-20T03:49:15.259" v="6746"/>
          <ac:spMkLst>
            <pc:docMk/>
            <pc:sldMk cId="3063278623" sldId="698"/>
            <ac:spMk id="11" creationId="{4F4F32D1-9D4E-3316-E215-22696D782813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12" creationId="{4B8EAC65-4749-A1CB-1CEE-0FAA8929D82F}"/>
          </ac:spMkLst>
        </pc:spChg>
        <pc:spChg chg="del">
          <ac:chgData name="#KWOK CHIN YUEN#" userId="f950141c-72dc-40af-bcc3-22354dadadd6" providerId="ADAL" clId="{57983548-62F6-407D-8B2C-E43432D6AAA5}" dt="2023-11-18T23:04:09.417" v="1189" actId="478"/>
          <ac:spMkLst>
            <pc:docMk/>
            <pc:sldMk cId="3063278623" sldId="698"/>
            <ac:spMk id="13" creationId="{F0097CA2-4E87-6626-BBAD-ECF1C5BCB828}"/>
          </ac:spMkLst>
        </pc:spChg>
        <pc:spChg chg="mod">
          <ac:chgData name="#KWOK CHIN YUEN#" userId="f950141c-72dc-40af-bcc3-22354dadadd6" providerId="ADAL" clId="{57983548-62F6-407D-8B2C-E43432D6AAA5}" dt="2023-11-20T03:49:17.944" v="6748"/>
          <ac:spMkLst>
            <pc:docMk/>
            <pc:sldMk cId="3063278623" sldId="698"/>
            <ac:spMk id="15" creationId="{F45C17C4-C243-9180-B30B-CCDD02317D80}"/>
          </ac:spMkLst>
        </pc:spChg>
        <pc:spChg chg="del mod">
          <ac:chgData name="#KWOK CHIN YUEN#" userId="f950141c-72dc-40af-bcc3-22354dadadd6" providerId="ADAL" clId="{57983548-62F6-407D-8B2C-E43432D6AAA5}" dt="2023-11-18T23:10:52.601" v="1465" actId="478"/>
          <ac:spMkLst>
            <pc:docMk/>
            <pc:sldMk cId="3063278623" sldId="698"/>
            <ac:spMk id="18" creationId="{DD96220C-67E7-62F6-5F17-A6DEDD4EC863}"/>
          </ac:spMkLst>
        </pc:spChg>
        <pc:spChg chg="mod topLvl">
          <ac:chgData name="#KWOK CHIN YUEN#" userId="f950141c-72dc-40af-bcc3-22354dadadd6" providerId="ADAL" clId="{57983548-62F6-407D-8B2C-E43432D6AAA5}" dt="2023-11-20T04:11:12.971" v="7128" actId="14100"/>
          <ac:spMkLst>
            <pc:docMk/>
            <pc:sldMk cId="3063278623" sldId="698"/>
            <ac:spMk id="19" creationId="{412C7091-E27A-18AF-A0A6-8B36C4AFA935}"/>
          </ac:spMkLst>
        </pc:spChg>
        <pc:spChg chg="mod">
          <ac:chgData name="#KWOK CHIN YUEN#" userId="f950141c-72dc-40af-bcc3-22354dadadd6" providerId="ADAL" clId="{57983548-62F6-407D-8B2C-E43432D6AAA5}" dt="2023-11-20T03:58:36.433" v="6912" actId="6549"/>
          <ac:spMkLst>
            <pc:docMk/>
            <pc:sldMk cId="3063278623" sldId="698"/>
            <ac:spMk id="26" creationId="{51F898A0-3D39-8F31-197F-7D0D79E3F648}"/>
          </ac:spMkLst>
        </pc:spChg>
        <pc:spChg chg="add mod">
          <ac:chgData name="#KWOK CHIN YUEN#" userId="f950141c-72dc-40af-bcc3-22354dadadd6" providerId="ADAL" clId="{57983548-62F6-407D-8B2C-E43432D6AAA5}" dt="2023-11-18T23:22:39.513" v="1686" actId="115"/>
          <ac:spMkLst>
            <pc:docMk/>
            <pc:sldMk cId="3063278623" sldId="698"/>
            <ac:spMk id="29" creationId="{B6AA5D9E-8EB5-CAA1-34F6-AAEF2CC0381A}"/>
          </ac:spMkLst>
        </pc:spChg>
        <pc:spChg chg="add mod topLvl">
          <ac:chgData name="#KWOK CHIN YUEN#" userId="f950141c-72dc-40af-bcc3-22354dadadd6" providerId="ADAL" clId="{57983548-62F6-407D-8B2C-E43432D6AAA5}" dt="2023-11-20T04:05:55.404" v="7039" actId="164"/>
          <ac:spMkLst>
            <pc:docMk/>
            <pc:sldMk cId="3063278623" sldId="698"/>
            <ac:spMk id="30" creationId="{73AD9A77-D5BF-BD2A-C504-3F68088077F4}"/>
          </ac:spMkLst>
        </pc:spChg>
        <pc:spChg chg="mod">
          <ac:chgData name="#KWOK CHIN YUEN#" userId="f950141c-72dc-40af-bcc3-22354dadadd6" providerId="ADAL" clId="{57983548-62F6-407D-8B2C-E43432D6AAA5}" dt="2023-11-20T03:49:23.412" v="6752"/>
          <ac:spMkLst>
            <pc:docMk/>
            <pc:sldMk cId="3063278623" sldId="698"/>
            <ac:spMk id="31" creationId="{4C3242CB-83C2-1295-C927-0E3B474EB468}"/>
          </ac:spMkLst>
        </pc:spChg>
        <pc:spChg chg="mod">
          <ac:chgData name="#KWOK CHIN YUEN#" userId="f950141c-72dc-40af-bcc3-22354dadadd6" providerId="ADAL" clId="{57983548-62F6-407D-8B2C-E43432D6AAA5}" dt="2023-11-20T03:49:27.025" v="6754"/>
          <ac:spMkLst>
            <pc:docMk/>
            <pc:sldMk cId="3063278623" sldId="698"/>
            <ac:spMk id="34" creationId="{386821DC-1EC8-B5E5-72D1-6B1872CD643F}"/>
          </ac:spMkLst>
        </pc:spChg>
        <pc:spChg chg="add del mod">
          <ac:chgData name="#KWOK CHIN YUEN#" userId="f950141c-72dc-40af-bcc3-22354dadadd6" providerId="ADAL" clId="{57983548-62F6-407D-8B2C-E43432D6AAA5}" dt="2023-11-20T03:50:37.764" v="6809" actId="478"/>
          <ac:spMkLst>
            <pc:docMk/>
            <pc:sldMk cId="3063278623" sldId="698"/>
            <ac:spMk id="37" creationId="{6BDAE16B-C591-55FF-FA39-5BF9BC4D4C26}"/>
          </ac:spMkLst>
        </pc:spChg>
        <pc:spChg chg="mod topLvl">
          <ac:chgData name="#KWOK CHIN YUEN#" userId="f950141c-72dc-40af-bcc3-22354dadadd6" providerId="ADAL" clId="{57983548-62F6-407D-8B2C-E43432D6AAA5}" dt="2023-11-20T04:05:55.404" v="7039" actId="164"/>
          <ac:spMkLst>
            <pc:docMk/>
            <pc:sldMk cId="3063278623" sldId="698"/>
            <ac:spMk id="39" creationId="{EF7F34A5-AB03-1B5D-B365-299AAA709007}"/>
          </ac:spMkLst>
        </pc:spChg>
        <pc:spChg chg="add del mod">
          <ac:chgData name="#KWOK CHIN YUEN#" userId="f950141c-72dc-40af-bcc3-22354dadadd6" providerId="ADAL" clId="{57983548-62F6-407D-8B2C-E43432D6AAA5}" dt="2023-11-18T23:18:25.705" v="1616" actId="478"/>
          <ac:spMkLst>
            <pc:docMk/>
            <pc:sldMk cId="3063278623" sldId="698"/>
            <ac:spMk id="46" creationId="{86299649-F7BC-D519-8358-89451AAD892E}"/>
          </ac:spMkLst>
        </pc:spChg>
        <pc:spChg chg="mod topLvl">
          <ac:chgData name="#KWOK CHIN YUEN#" userId="f950141c-72dc-40af-bcc3-22354dadadd6" providerId="ADAL" clId="{57983548-62F6-407D-8B2C-E43432D6AAA5}" dt="2023-11-20T04:05:55.404" v="7039" actId="164"/>
          <ac:spMkLst>
            <pc:docMk/>
            <pc:sldMk cId="3063278623" sldId="698"/>
            <ac:spMk id="46" creationId="{E22E8396-373C-DB78-7BA2-614A0FE8858C}"/>
          </ac:spMkLst>
        </pc:spChg>
        <pc:spChg chg="add mod">
          <ac:chgData name="#KWOK CHIN YUEN#" userId="f950141c-72dc-40af-bcc3-22354dadadd6" providerId="ADAL" clId="{57983548-62F6-407D-8B2C-E43432D6AAA5}" dt="2023-11-21T11:35:34.467" v="15609" actId="20577"/>
          <ac:spMkLst>
            <pc:docMk/>
            <pc:sldMk cId="3063278623" sldId="698"/>
            <ac:spMk id="47" creationId="{F173E0E8-AE71-AD2C-1D51-02625D6A27B5}"/>
          </ac:spMkLst>
        </pc:spChg>
        <pc:spChg chg="add del mod">
          <ac:chgData name="#KWOK CHIN YUEN#" userId="f950141c-72dc-40af-bcc3-22354dadadd6" providerId="ADAL" clId="{57983548-62F6-407D-8B2C-E43432D6AAA5}" dt="2023-11-20T04:02:45.008" v="6992" actId="478"/>
          <ac:spMkLst>
            <pc:docMk/>
            <pc:sldMk cId="3063278623" sldId="698"/>
            <ac:spMk id="51" creationId="{F5F40062-5D21-C03A-C6DB-9863AA7CC427}"/>
          </ac:spMkLst>
        </pc:spChg>
        <pc:spChg chg="add del mod">
          <ac:chgData name="#KWOK CHIN YUEN#" userId="f950141c-72dc-40af-bcc3-22354dadadd6" providerId="ADAL" clId="{57983548-62F6-407D-8B2C-E43432D6AAA5}" dt="2023-11-18T23:25:08.484" v="1754" actId="478"/>
          <ac:spMkLst>
            <pc:docMk/>
            <pc:sldMk cId="3063278623" sldId="698"/>
            <ac:spMk id="54" creationId="{E22032F4-AC1C-48FD-1F75-7826C9A843A7}"/>
          </ac:spMkLst>
        </pc:spChg>
        <pc:spChg chg="add del mod">
          <ac:chgData name="#KWOK CHIN YUEN#" userId="f950141c-72dc-40af-bcc3-22354dadadd6" providerId="ADAL" clId="{57983548-62F6-407D-8B2C-E43432D6AAA5}" dt="2023-11-18T23:25:08.484" v="1754" actId="478"/>
          <ac:spMkLst>
            <pc:docMk/>
            <pc:sldMk cId="3063278623" sldId="698"/>
            <ac:spMk id="58" creationId="{1F2E5F5E-C9DF-FDA7-9A96-5910F637AF79}"/>
          </ac:spMkLst>
        </pc:spChg>
        <pc:spChg chg="add mod">
          <ac:chgData name="#KWOK CHIN YUEN#" userId="f950141c-72dc-40af-bcc3-22354dadadd6" providerId="ADAL" clId="{57983548-62F6-407D-8B2C-E43432D6AAA5}" dt="2023-11-20T04:10:31.486" v="7113" actId="1076"/>
          <ac:spMkLst>
            <pc:docMk/>
            <pc:sldMk cId="3063278623" sldId="698"/>
            <ac:spMk id="62" creationId="{4ED2455B-A74F-5E49-5ECF-E08102345A89}"/>
          </ac:spMkLst>
        </pc:spChg>
        <pc:spChg chg="add del mod">
          <ac:chgData name="#KWOK CHIN YUEN#" userId="f950141c-72dc-40af-bcc3-22354dadadd6" providerId="ADAL" clId="{57983548-62F6-407D-8B2C-E43432D6AAA5}" dt="2023-11-18T23:25:08.484" v="1754" actId="478"/>
          <ac:spMkLst>
            <pc:docMk/>
            <pc:sldMk cId="3063278623" sldId="698"/>
            <ac:spMk id="65" creationId="{7B2A5C04-D7E9-9ACA-898F-BA4FC40FB086}"/>
          </ac:spMkLst>
        </pc:spChg>
        <pc:spChg chg="mod">
          <ac:chgData name="#KWOK CHIN YUEN#" userId="f950141c-72dc-40af-bcc3-22354dadadd6" providerId="ADAL" clId="{57983548-62F6-407D-8B2C-E43432D6AAA5}" dt="2023-11-20T04:01:23.282" v="6953" actId="20577"/>
          <ac:spMkLst>
            <pc:docMk/>
            <pc:sldMk cId="3063278623" sldId="698"/>
            <ac:spMk id="72" creationId="{A16340E3-F249-AB61-2F4E-BF7D5D953D92}"/>
          </ac:spMkLst>
        </pc:spChg>
        <pc:spChg chg="del mod topLvl">
          <ac:chgData name="#KWOK CHIN YUEN#" userId="f950141c-72dc-40af-bcc3-22354dadadd6" providerId="ADAL" clId="{57983548-62F6-407D-8B2C-E43432D6AAA5}" dt="2023-11-18T23:30:36.156" v="1841" actId="478"/>
          <ac:spMkLst>
            <pc:docMk/>
            <pc:sldMk cId="3063278623" sldId="698"/>
            <ac:spMk id="72" creationId="{DA348B62-C932-3CD6-FA30-7CF98B028192}"/>
          </ac:spMkLst>
        </pc:spChg>
        <pc:spChg chg="del mod topLvl">
          <ac:chgData name="#KWOK CHIN YUEN#" userId="f950141c-72dc-40af-bcc3-22354dadadd6" providerId="ADAL" clId="{57983548-62F6-407D-8B2C-E43432D6AAA5}" dt="2023-11-20T03:56:53.017" v="6885" actId="478"/>
          <ac:spMkLst>
            <pc:docMk/>
            <pc:sldMk cId="3063278623" sldId="698"/>
            <ac:spMk id="76" creationId="{907BB872-2B27-D444-DA45-F3C059E9E823}"/>
          </ac:spMkLst>
        </pc:spChg>
        <pc:spChg chg="del mod topLvl">
          <ac:chgData name="#KWOK CHIN YUEN#" userId="f950141c-72dc-40af-bcc3-22354dadadd6" providerId="ADAL" clId="{57983548-62F6-407D-8B2C-E43432D6AAA5}" dt="2023-11-20T03:56:52.021" v="6884" actId="478"/>
          <ac:spMkLst>
            <pc:docMk/>
            <pc:sldMk cId="3063278623" sldId="698"/>
            <ac:spMk id="79" creationId="{8633EA14-6C50-272C-C6AF-205EE6B63EA0}"/>
          </ac:spMkLst>
        </pc:spChg>
        <pc:spChg chg="mod">
          <ac:chgData name="#KWOK CHIN YUEN#" userId="f950141c-72dc-40af-bcc3-22354dadadd6" providerId="ADAL" clId="{57983548-62F6-407D-8B2C-E43432D6AAA5}" dt="2023-11-20T04:01:32.881" v="6963" actId="20577"/>
          <ac:spMkLst>
            <pc:docMk/>
            <pc:sldMk cId="3063278623" sldId="698"/>
            <ac:spMk id="86" creationId="{F609B58D-4CC5-9879-D6F5-98F5FFB67594}"/>
          </ac:spMkLst>
        </pc:spChg>
        <pc:spChg chg="del mod topLvl">
          <ac:chgData name="#KWOK CHIN YUEN#" userId="f950141c-72dc-40af-bcc3-22354dadadd6" providerId="ADAL" clId="{57983548-62F6-407D-8B2C-E43432D6AAA5}" dt="2023-11-18T23:28:21.337" v="1802" actId="478"/>
          <ac:spMkLst>
            <pc:docMk/>
            <pc:sldMk cId="3063278623" sldId="698"/>
            <ac:spMk id="87" creationId="{B6AF7E91-F0E3-A72B-16EE-95704EF25774}"/>
          </ac:spMkLst>
        </pc:spChg>
        <pc:spChg chg="mod topLvl">
          <ac:chgData name="#KWOK CHIN YUEN#" userId="f950141c-72dc-40af-bcc3-22354dadadd6" providerId="ADAL" clId="{57983548-62F6-407D-8B2C-E43432D6AAA5}" dt="2023-11-20T04:11:40.205" v="7132" actId="1076"/>
          <ac:spMkLst>
            <pc:docMk/>
            <pc:sldMk cId="3063278623" sldId="698"/>
            <ac:spMk id="88" creationId="{41AF123A-D081-FA71-5D0A-3A5F16F23780}"/>
          </ac:spMkLst>
        </pc:spChg>
        <pc:spChg chg="mod">
          <ac:chgData name="#KWOK CHIN YUEN#" userId="f950141c-72dc-40af-bcc3-22354dadadd6" providerId="ADAL" clId="{57983548-62F6-407D-8B2C-E43432D6AAA5}" dt="2023-11-20T04:01:36.613" v="6966" actId="20577"/>
          <ac:spMkLst>
            <pc:docMk/>
            <pc:sldMk cId="3063278623" sldId="698"/>
            <ac:spMk id="93" creationId="{E2EC5B36-F781-8517-D4D9-3B42316CBCE2}"/>
          </ac:spMkLst>
        </pc:spChg>
        <pc:spChg chg="mod topLvl">
          <ac:chgData name="#KWOK CHIN YUEN#" userId="f950141c-72dc-40af-bcc3-22354dadadd6" providerId="ADAL" clId="{57983548-62F6-407D-8B2C-E43432D6AAA5}" dt="2023-11-20T04:11:40.205" v="7132" actId="1076"/>
          <ac:spMkLst>
            <pc:docMk/>
            <pc:sldMk cId="3063278623" sldId="698"/>
            <ac:spMk id="94" creationId="{3C45D01B-EDE4-B620-DE58-A0EB3C69FF37}"/>
          </ac:spMkLst>
        </pc:spChg>
        <pc:spChg chg="mod">
          <ac:chgData name="#KWOK CHIN YUEN#" userId="f950141c-72dc-40af-bcc3-22354dadadd6" providerId="ADAL" clId="{57983548-62F6-407D-8B2C-E43432D6AAA5}" dt="2023-11-20T04:01:40.225" v="6969" actId="20577"/>
          <ac:spMkLst>
            <pc:docMk/>
            <pc:sldMk cId="3063278623" sldId="698"/>
            <ac:spMk id="98" creationId="{177E97E1-0167-02F1-CEE2-54087BE22332}"/>
          </ac:spMkLst>
        </pc:spChg>
        <pc:spChg chg="mod">
          <ac:chgData name="#KWOK CHIN YUEN#" userId="f950141c-72dc-40af-bcc3-22354dadadd6" providerId="ADAL" clId="{57983548-62F6-407D-8B2C-E43432D6AAA5}" dt="2023-11-20T04:01:43.441" v="6972" actId="20577"/>
          <ac:spMkLst>
            <pc:docMk/>
            <pc:sldMk cId="3063278623" sldId="698"/>
            <ac:spMk id="101" creationId="{830FCB2E-13F3-A42B-C049-989259D13AF4}"/>
          </ac:spMkLst>
        </pc:spChg>
        <pc:spChg chg="add del mod">
          <ac:chgData name="#KWOK CHIN YUEN#" userId="f950141c-72dc-40af-bcc3-22354dadadd6" providerId="ADAL" clId="{57983548-62F6-407D-8B2C-E43432D6AAA5}" dt="2023-11-20T04:07:01.822" v="7048" actId="478"/>
          <ac:spMkLst>
            <pc:docMk/>
            <pc:sldMk cId="3063278623" sldId="698"/>
            <ac:spMk id="110" creationId="{04073409-DE5B-F20F-0388-767BE343E743}"/>
          </ac:spMkLst>
        </pc:spChg>
        <pc:spChg chg="add del mod">
          <ac:chgData name="#KWOK CHIN YUEN#" userId="f950141c-72dc-40af-bcc3-22354dadadd6" providerId="ADAL" clId="{57983548-62F6-407D-8B2C-E43432D6AAA5}" dt="2023-11-20T03:56:56.590" v="6887" actId="478"/>
          <ac:spMkLst>
            <pc:docMk/>
            <pc:sldMk cId="3063278623" sldId="698"/>
            <ac:spMk id="111" creationId="{81B20B02-4CB1-B4A3-F1F0-73FD9244034A}"/>
          </ac:spMkLst>
        </pc:spChg>
        <pc:spChg chg="add del mod">
          <ac:chgData name="#KWOK CHIN YUEN#" userId="f950141c-72dc-40af-bcc3-22354dadadd6" providerId="ADAL" clId="{57983548-62F6-407D-8B2C-E43432D6AAA5}" dt="2023-11-20T03:56:55.410" v="6886" actId="478"/>
          <ac:spMkLst>
            <pc:docMk/>
            <pc:sldMk cId="3063278623" sldId="698"/>
            <ac:spMk id="112" creationId="{57980778-4EEA-DA7B-28B5-D683DDEC1890}"/>
          </ac:spMkLst>
        </pc:spChg>
        <pc:spChg chg="add mod">
          <ac:chgData name="#KWOK CHIN YUEN#" userId="f950141c-72dc-40af-bcc3-22354dadadd6" providerId="ADAL" clId="{57983548-62F6-407D-8B2C-E43432D6AAA5}" dt="2023-11-20T04:09:18.903" v="7080" actId="13926"/>
          <ac:spMkLst>
            <pc:docMk/>
            <pc:sldMk cId="3063278623" sldId="698"/>
            <ac:spMk id="115" creationId="{8D24E148-DD35-36E4-E70B-667D3DB34CF0}"/>
          </ac:spMkLst>
        </pc:spChg>
        <pc:spChg chg="add del mod">
          <ac:chgData name="#KWOK CHIN YUEN#" userId="f950141c-72dc-40af-bcc3-22354dadadd6" providerId="ADAL" clId="{57983548-62F6-407D-8B2C-E43432D6AAA5}" dt="2023-11-20T04:07:01.822" v="7048" actId="478"/>
          <ac:spMkLst>
            <pc:docMk/>
            <pc:sldMk cId="3063278623" sldId="698"/>
            <ac:spMk id="116" creationId="{D38BD306-25A3-A476-1DF3-D537DFCB58A7}"/>
          </ac:spMkLst>
        </pc:spChg>
        <pc:spChg chg="add mod">
          <ac:chgData name="#KWOK CHIN YUEN#" userId="f950141c-72dc-40af-bcc3-22354dadadd6" providerId="ADAL" clId="{57983548-62F6-407D-8B2C-E43432D6AAA5}" dt="2023-11-20T04:11:31.171" v="7131" actId="1076"/>
          <ac:spMkLst>
            <pc:docMk/>
            <pc:sldMk cId="3063278623" sldId="698"/>
            <ac:spMk id="117" creationId="{A375A2A6-061C-0B19-F6EB-CF6CEFEBA672}"/>
          </ac:spMkLst>
        </pc:spChg>
        <pc:spChg chg="add del mod">
          <ac:chgData name="#KWOK CHIN YUEN#" userId="f950141c-72dc-40af-bcc3-22354dadadd6" providerId="ADAL" clId="{57983548-62F6-407D-8B2C-E43432D6AAA5}" dt="2023-11-20T04:00:28.544" v="6945" actId="478"/>
          <ac:spMkLst>
            <pc:docMk/>
            <pc:sldMk cId="3063278623" sldId="698"/>
            <ac:spMk id="122" creationId="{6E999B49-41BA-FD3F-A03C-701802A15116}"/>
          </ac:spMkLst>
        </pc:spChg>
        <pc:spChg chg="add del mod">
          <ac:chgData name="#KWOK CHIN YUEN#" userId="f950141c-72dc-40af-bcc3-22354dadadd6" providerId="ADAL" clId="{57983548-62F6-407D-8B2C-E43432D6AAA5}" dt="2023-11-20T04:08:06.993" v="7066" actId="478"/>
          <ac:spMkLst>
            <pc:docMk/>
            <pc:sldMk cId="3063278623" sldId="698"/>
            <ac:spMk id="137" creationId="{F71B8DEA-8926-EFBF-1802-961B27F7BF57}"/>
          </ac:spMkLst>
        </pc:spChg>
        <pc:spChg chg="add mod">
          <ac:chgData name="#KWOK CHIN YUEN#" userId="f950141c-72dc-40af-bcc3-22354dadadd6" providerId="ADAL" clId="{57983548-62F6-407D-8B2C-E43432D6AAA5}" dt="2023-11-20T04:11:16.901" v="7129" actId="1076"/>
          <ac:spMkLst>
            <pc:docMk/>
            <pc:sldMk cId="3063278623" sldId="698"/>
            <ac:spMk id="144" creationId="{201892B7-5F21-2937-BA3A-DE14269E1A51}"/>
          </ac:spMkLst>
        </pc:spChg>
        <pc:spChg chg="mod">
          <ac:chgData name="#KWOK CHIN YUEN#" userId="f950141c-72dc-40af-bcc3-22354dadadd6" providerId="ADAL" clId="{57983548-62F6-407D-8B2C-E43432D6AAA5}" dt="2023-11-20T04:11:45.324" v="7133"/>
          <ac:spMkLst>
            <pc:docMk/>
            <pc:sldMk cId="3063278623" sldId="698"/>
            <ac:spMk id="149" creationId="{BDB50355-3205-D8E5-E3D3-8192FEDBC09A}"/>
          </ac:spMkLst>
        </pc:spChg>
        <pc:spChg chg="mod">
          <ac:chgData name="#KWOK CHIN YUEN#" userId="f950141c-72dc-40af-bcc3-22354dadadd6" providerId="ADAL" clId="{57983548-62F6-407D-8B2C-E43432D6AAA5}" dt="2023-11-20T04:11:45.324" v="7133"/>
          <ac:spMkLst>
            <pc:docMk/>
            <pc:sldMk cId="3063278623" sldId="698"/>
            <ac:spMk id="150" creationId="{3AB68A9D-F55A-DC44-15FB-B26578FFFABF}"/>
          </ac:spMkLst>
        </pc:spChg>
        <pc:spChg chg="mod">
          <ac:chgData name="#KWOK CHIN YUEN#" userId="f950141c-72dc-40af-bcc3-22354dadadd6" providerId="ADAL" clId="{57983548-62F6-407D-8B2C-E43432D6AAA5}" dt="2023-11-20T04:11:45.324" v="7133"/>
          <ac:spMkLst>
            <pc:docMk/>
            <pc:sldMk cId="3063278623" sldId="698"/>
            <ac:spMk id="153" creationId="{65E97F3B-D083-0410-E4AF-9E201062116C}"/>
          </ac:spMkLst>
        </pc:spChg>
        <pc:spChg chg="add mod">
          <ac:chgData name="#KWOK CHIN YUEN#" userId="f950141c-72dc-40af-bcc3-22354dadadd6" providerId="ADAL" clId="{57983548-62F6-407D-8B2C-E43432D6AAA5}" dt="2023-11-20T04:11:48.545" v="7134" actId="1076"/>
          <ac:spMkLst>
            <pc:docMk/>
            <pc:sldMk cId="3063278623" sldId="698"/>
            <ac:spMk id="154" creationId="{25E739F4-2096-5084-1BAD-AA79C07C63AF}"/>
          </ac:spMkLst>
        </pc:spChg>
        <pc:grpChg chg="add del mod">
          <ac:chgData name="#KWOK CHIN YUEN#" userId="f950141c-72dc-40af-bcc3-22354dadadd6" providerId="ADAL" clId="{57983548-62F6-407D-8B2C-E43432D6AAA5}" dt="2023-11-20T03:58:20.472" v="6906" actId="165"/>
          <ac:grpSpMkLst>
            <pc:docMk/>
            <pc:sldMk cId="3063278623" sldId="698"/>
            <ac:grpSpMk id="5" creationId="{2BC97B05-0A6F-AD16-4F9B-E0B28891852C}"/>
          </ac:grpSpMkLst>
        </pc:grpChg>
        <pc:grpChg chg="add del mod">
          <ac:chgData name="#KWOK CHIN YUEN#" userId="f950141c-72dc-40af-bcc3-22354dadadd6" providerId="ADAL" clId="{57983548-62F6-407D-8B2C-E43432D6AAA5}" dt="2023-11-20T03:58:39.910" v="6914" actId="478"/>
          <ac:grpSpMkLst>
            <pc:docMk/>
            <pc:sldMk cId="3063278623" sldId="698"/>
            <ac:grpSpMk id="9" creationId="{2CEBD441-21D4-E067-F4F0-96E12223A361}"/>
          </ac:grpSpMkLst>
        </pc:grpChg>
        <pc:grpChg chg="add del mod">
          <ac:chgData name="#KWOK CHIN YUEN#" userId="f950141c-72dc-40af-bcc3-22354dadadd6" providerId="ADAL" clId="{57983548-62F6-407D-8B2C-E43432D6AAA5}" dt="2023-11-20T03:58:35.836" v="6911" actId="478"/>
          <ac:grpSpMkLst>
            <pc:docMk/>
            <pc:sldMk cId="3063278623" sldId="698"/>
            <ac:grpSpMk id="12" creationId="{BD110CEF-9AE6-37C5-088C-DC64F357C569}"/>
          </ac:grpSpMkLst>
        </pc:grpChg>
        <pc:grpChg chg="add del mod">
          <ac:chgData name="#KWOK CHIN YUEN#" userId="f950141c-72dc-40af-bcc3-22354dadadd6" providerId="ADAL" clId="{57983548-62F6-407D-8B2C-E43432D6AAA5}" dt="2023-11-18T23:13:40.774" v="1507" actId="165"/>
          <ac:grpSpMkLst>
            <pc:docMk/>
            <pc:sldMk cId="3063278623" sldId="698"/>
            <ac:grpSpMk id="15" creationId="{C0574608-39AB-3CB4-720C-9C2EEEA6533E}"/>
          </ac:grpSpMkLst>
        </pc:grpChg>
        <pc:grpChg chg="add del mod">
          <ac:chgData name="#KWOK CHIN YUEN#" userId="f950141c-72dc-40af-bcc3-22354dadadd6" providerId="ADAL" clId="{57983548-62F6-407D-8B2C-E43432D6AAA5}" dt="2023-11-20T03:58:38.826" v="6913" actId="478"/>
          <ac:grpSpMkLst>
            <pc:docMk/>
            <pc:sldMk cId="3063278623" sldId="698"/>
            <ac:grpSpMk id="18" creationId="{84884BD5-9890-1576-8554-469245371841}"/>
          </ac:grpSpMkLst>
        </pc:grpChg>
        <pc:grpChg chg="add del mod">
          <ac:chgData name="#KWOK CHIN YUEN#" userId="f950141c-72dc-40af-bcc3-22354dadadd6" providerId="ADAL" clId="{57983548-62F6-407D-8B2C-E43432D6AAA5}" dt="2023-11-20T03:58:35.052" v="6910" actId="478"/>
          <ac:grpSpMkLst>
            <pc:docMk/>
            <pc:sldMk cId="3063278623" sldId="698"/>
            <ac:grpSpMk id="27" creationId="{642F333A-C34A-8B53-90E3-854DCF907F94}"/>
          </ac:grpSpMkLst>
        </pc:grpChg>
        <pc:grpChg chg="add del mod">
          <ac:chgData name="#KWOK CHIN YUEN#" userId="f950141c-72dc-40af-bcc3-22354dadadd6" providerId="ADAL" clId="{57983548-62F6-407D-8B2C-E43432D6AAA5}" dt="2023-11-20T03:58:41.248" v="6916" actId="478"/>
          <ac:grpSpMkLst>
            <pc:docMk/>
            <pc:sldMk cId="3063278623" sldId="698"/>
            <ac:grpSpMk id="32" creationId="{561ED403-66D5-95FC-6002-623006883ED0}"/>
          </ac:grpSpMkLst>
        </pc:grpChg>
        <pc:grpChg chg="add del mod">
          <ac:chgData name="#KWOK CHIN YUEN#" userId="f950141c-72dc-40af-bcc3-22354dadadd6" providerId="ADAL" clId="{57983548-62F6-407D-8B2C-E43432D6AAA5}" dt="2023-11-20T04:03:53.726" v="7008" actId="165"/>
          <ac:grpSpMkLst>
            <pc:docMk/>
            <pc:sldMk cId="3063278623" sldId="698"/>
            <ac:grpSpMk id="38" creationId="{26EA0F6D-F467-EBFD-B78A-9ABE1611155E}"/>
          </ac:grpSpMkLst>
        </pc:grpChg>
        <pc:grpChg chg="add del mod">
          <ac:chgData name="#KWOK CHIN YUEN#" userId="f950141c-72dc-40af-bcc3-22354dadadd6" providerId="ADAL" clId="{57983548-62F6-407D-8B2C-E43432D6AAA5}" dt="2023-11-20T03:48:54.682" v="6732" actId="478"/>
          <ac:grpSpMkLst>
            <pc:docMk/>
            <pc:sldMk cId="3063278623" sldId="698"/>
            <ac:grpSpMk id="44" creationId="{156FBEA6-C0AA-65B8-7727-7838FC1957E6}"/>
          </ac:grpSpMkLst>
        </pc:grpChg>
        <pc:grpChg chg="add del mod">
          <ac:chgData name="#KWOK CHIN YUEN#" userId="f950141c-72dc-40af-bcc3-22354dadadd6" providerId="ADAL" clId="{57983548-62F6-407D-8B2C-E43432D6AAA5}" dt="2023-11-20T03:48:56.511" v="6733" actId="478"/>
          <ac:grpSpMkLst>
            <pc:docMk/>
            <pc:sldMk cId="3063278623" sldId="698"/>
            <ac:grpSpMk id="45" creationId="{1147247D-9553-304F-996F-D49E86658640}"/>
          </ac:grpSpMkLst>
        </pc:grpChg>
        <pc:grpChg chg="add del mod">
          <ac:chgData name="#KWOK CHIN YUEN#" userId="f950141c-72dc-40af-bcc3-22354dadadd6" providerId="ADAL" clId="{57983548-62F6-407D-8B2C-E43432D6AAA5}" dt="2023-11-18T23:25:08.484" v="1754" actId="478"/>
          <ac:grpSpMkLst>
            <pc:docMk/>
            <pc:sldMk cId="3063278623" sldId="698"/>
            <ac:grpSpMk id="59" creationId="{EECE818D-FCF8-1624-75AA-546773B56343}"/>
          </ac:grpSpMkLst>
        </pc:grpChg>
        <pc:grpChg chg="add del mod">
          <ac:chgData name="#KWOK CHIN YUEN#" userId="f950141c-72dc-40af-bcc3-22354dadadd6" providerId="ADAL" clId="{57983548-62F6-407D-8B2C-E43432D6AAA5}" dt="2023-11-18T23:25:08.484" v="1754" actId="478"/>
          <ac:grpSpMkLst>
            <pc:docMk/>
            <pc:sldMk cId="3063278623" sldId="698"/>
            <ac:grpSpMk id="62" creationId="{7381CF5E-53E2-B8F3-9EC8-439512805C7D}"/>
          </ac:grpSpMkLst>
        </pc:grpChg>
        <pc:grpChg chg="add del mod">
          <ac:chgData name="#KWOK CHIN YUEN#" userId="f950141c-72dc-40af-bcc3-22354dadadd6" providerId="ADAL" clId="{57983548-62F6-407D-8B2C-E43432D6AAA5}" dt="2023-11-20T04:04:18.949" v="7012" actId="165"/>
          <ac:grpSpMkLst>
            <pc:docMk/>
            <pc:sldMk cId="3063278623" sldId="698"/>
            <ac:grpSpMk id="66" creationId="{DDBA3DF7-36FE-F40C-2B99-BC246FDCE231}"/>
          </ac:grpSpMkLst>
        </pc:grpChg>
        <pc:grpChg chg="add mod">
          <ac:chgData name="#KWOK CHIN YUEN#" userId="f950141c-72dc-40af-bcc3-22354dadadd6" providerId="ADAL" clId="{57983548-62F6-407D-8B2C-E43432D6AAA5}" dt="2023-11-20T04:09:09.057" v="7078" actId="1076"/>
          <ac:grpSpMkLst>
            <pc:docMk/>
            <pc:sldMk cId="3063278623" sldId="698"/>
            <ac:grpSpMk id="67" creationId="{77EEA88C-760F-5A9E-48E3-DAF636847267}"/>
          </ac:grpSpMkLst>
        </pc:grpChg>
        <pc:grpChg chg="add mod">
          <ac:chgData name="#KWOK CHIN YUEN#" userId="f950141c-72dc-40af-bcc3-22354dadadd6" providerId="ADAL" clId="{57983548-62F6-407D-8B2C-E43432D6AAA5}" dt="2023-11-20T04:09:09.057" v="7078" actId="1076"/>
          <ac:grpSpMkLst>
            <pc:docMk/>
            <pc:sldMk cId="3063278623" sldId="698"/>
            <ac:grpSpMk id="68" creationId="{BD3E5C57-56EE-42C1-B876-F15AF8FAF0D9}"/>
          </ac:grpSpMkLst>
        </pc:grpChg>
        <pc:grpChg chg="add del mod">
          <ac:chgData name="#KWOK CHIN YUEN#" userId="f950141c-72dc-40af-bcc3-22354dadadd6" providerId="ADAL" clId="{57983548-62F6-407D-8B2C-E43432D6AAA5}" dt="2023-11-18T23:29:16.101" v="1823" actId="165"/>
          <ac:grpSpMkLst>
            <pc:docMk/>
            <pc:sldMk cId="3063278623" sldId="698"/>
            <ac:grpSpMk id="69" creationId="{6C492A7E-9142-E00E-8769-782BFDA62DF3}"/>
          </ac:grpSpMkLst>
        </pc:grpChg>
        <pc:grpChg chg="del mod topLvl">
          <ac:chgData name="#KWOK CHIN YUEN#" userId="f950141c-72dc-40af-bcc3-22354dadadd6" providerId="ADAL" clId="{57983548-62F6-407D-8B2C-E43432D6AAA5}" dt="2023-11-20T03:48:58.562" v="6735" actId="478"/>
          <ac:grpSpMkLst>
            <pc:docMk/>
            <pc:sldMk cId="3063278623" sldId="698"/>
            <ac:grpSpMk id="77" creationId="{62FE548B-FACB-C8CC-8AB1-52BF1EDA80A4}"/>
          </ac:grpSpMkLst>
        </pc:grpChg>
        <pc:grpChg chg="del mod topLvl">
          <ac:chgData name="#KWOK CHIN YUEN#" userId="f950141c-72dc-40af-bcc3-22354dadadd6" providerId="ADAL" clId="{57983548-62F6-407D-8B2C-E43432D6AAA5}" dt="2023-11-20T03:48:57.902" v="6734" actId="478"/>
          <ac:grpSpMkLst>
            <pc:docMk/>
            <pc:sldMk cId="3063278623" sldId="698"/>
            <ac:grpSpMk id="78" creationId="{902AD0AB-0A14-9DF2-0BDA-57F2B707538F}"/>
          </ac:grpSpMkLst>
        </pc:grpChg>
        <pc:grpChg chg="add del mod">
          <ac:chgData name="#KWOK CHIN YUEN#" userId="f950141c-72dc-40af-bcc3-22354dadadd6" providerId="ADAL" clId="{57983548-62F6-407D-8B2C-E43432D6AAA5}" dt="2023-11-18T23:28:16.742" v="1801" actId="165"/>
          <ac:grpSpMkLst>
            <pc:docMk/>
            <pc:sldMk cId="3063278623" sldId="698"/>
            <ac:grpSpMk id="84" creationId="{0F4A1D09-EF35-E29E-0847-B3B121FE7EA9}"/>
          </ac:grpSpMkLst>
        </pc:grpChg>
        <pc:grpChg chg="add del mod">
          <ac:chgData name="#KWOK CHIN YUEN#" userId="f950141c-72dc-40af-bcc3-22354dadadd6" providerId="ADAL" clId="{57983548-62F6-407D-8B2C-E43432D6AAA5}" dt="2023-11-20T04:07:01.822" v="7048" actId="478"/>
          <ac:grpSpMkLst>
            <pc:docMk/>
            <pc:sldMk cId="3063278623" sldId="698"/>
            <ac:grpSpMk id="84" creationId="{E21B7E3D-31ED-F596-FB11-11F54A349A38}"/>
          </ac:grpSpMkLst>
        </pc:grpChg>
        <pc:grpChg chg="add del mod">
          <ac:chgData name="#KWOK CHIN YUEN#" userId="f950141c-72dc-40af-bcc3-22354dadadd6" providerId="ADAL" clId="{57983548-62F6-407D-8B2C-E43432D6AAA5}" dt="2023-11-20T04:07:01.822" v="7048" actId="478"/>
          <ac:grpSpMkLst>
            <pc:docMk/>
            <pc:sldMk cId="3063278623" sldId="698"/>
            <ac:grpSpMk id="87" creationId="{69D3997A-7E42-EEA4-A78E-524442759D1D}"/>
          </ac:grpSpMkLst>
        </pc:grpChg>
        <pc:grpChg chg="add mod">
          <ac:chgData name="#KWOK CHIN YUEN#" userId="f950141c-72dc-40af-bcc3-22354dadadd6" providerId="ADAL" clId="{57983548-62F6-407D-8B2C-E43432D6AAA5}" dt="2023-11-20T04:11:40.205" v="7132" actId="1076"/>
          <ac:grpSpMkLst>
            <pc:docMk/>
            <pc:sldMk cId="3063278623" sldId="698"/>
            <ac:grpSpMk id="96" creationId="{7D443B6A-ED99-2A27-CD74-5D2D3AD26E1B}"/>
          </ac:grpSpMkLst>
        </pc:grpChg>
        <pc:grpChg chg="add mod">
          <ac:chgData name="#KWOK CHIN YUEN#" userId="f950141c-72dc-40af-bcc3-22354dadadd6" providerId="ADAL" clId="{57983548-62F6-407D-8B2C-E43432D6AAA5}" dt="2023-11-20T04:11:40.205" v="7132" actId="1076"/>
          <ac:grpSpMkLst>
            <pc:docMk/>
            <pc:sldMk cId="3063278623" sldId="698"/>
            <ac:grpSpMk id="99" creationId="{B0A7F613-9F50-84A2-9E22-BEB305E17B40}"/>
          </ac:grpSpMkLst>
        </pc:grpChg>
        <pc:grpChg chg="add del mod">
          <ac:chgData name="#KWOK CHIN YUEN#" userId="f950141c-72dc-40af-bcc3-22354dadadd6" providerId="ADAL" clId="{57983548-62F6-407D-8B2C-E43432D6AAA5}" dt="2023-11-20T03:48:59.144" v="6736" actId="478"/>
          <ac:grpSpMkLst>
            <pc:docMk/>
            <pc:sldMk cId="3063278623" sldId="698"/>
            <ac:grpSpMk id="104" creationId="{AB88B487-9966-F2D0-72EA-DE9C1ED1AD1E}"/>
          </ac:grpSpMkLst>
        </pc:grpChg>
        <pc:grpChg chg="add del mod">
          <ac:chgData name="#KWOK CHIN YUEN#" userId="f950141c-72dc-40af-bcc3-22354dadadd6" providerId="ADAL" clId="{57983548-62F6-407D-8B2C-E43432D6AAA5}" dt="2023-11-20T03:48:59.679" v="6737" actId="478"/>
          <ac:grpSpMkLst>
            <pc:docMk/>
            <pc:sldMk cId="3063278623" sldId="698"/>
            <ac:grpSpMk id="107" creationId="{415BFB62-77F0-3E83-256B-58E312D0DFE8}"/>
          </ac:grpSpMkLst>
        </pc:grpChg>
        <pc:grpChg chg="add mod">
          <ac:chgData name="#KWOK CHIN YUEN#" userId="f950141c-72dc-40af-bcc3-22354dadadd6" providerId="ADAL" clId="{57983548-62F6-407D-8B2C-E43432D6AAA5}" dt="2023-11-20T04:10:31.486" v="7113" actId="1076"/>
          <ac:grpSpMkLst>
            <pc:docMk/>
            <pc:sldMk cId="3063278623" sldId="698"/>
            <ac:grpSpMk id="134" creationId="{6C2778D9-59DB-799F-5BE5-60CC70B5D794}"/>
          </ac:grpSpMkLst>
        </pc:grpChg>
        <pc:grpChg chg="add mod">
          <ac:chgData name="#KWOK CHIN YUEN#" userId="f950141c-72dc-40af-bcc3-22354dadadd6" providerId="ADAL" clId="{57983548-62F6-407D-8B2C-E43432D6AAA5}" dt="2023-11-20T04:11:48.545" v="7134" actId="1076"/>
          <ac:grpSpMkLst>
            <pc:docMk/>
            <pc:sldMk cId="3063278623" sldId="698"/>
            <ac:grpSpMk id="148" creationId="{CB933500-CFFC-C71C-792F-D307876495DB}"/>
          </ac:grpSpMkLst>
        </pc:grpChg>
        <pc:graphicFrameChg chg="del">
          <ac:chgData name="#KWOK CHIN YUEN#" userId="f950141c-72dc-40af-bcc3-22354dadadd6" providerId="ADAL" clId="{57983548-62F6-407D-8B2C-E43432D6AAA5}" dt="2023-11-18T23:04:09.417" v="1189" actId="478"/>
          <ac:graphicFrameMkLst>
            <pc:docMk/>
            <pc:sldMk cId="3063278623" sldId="698"/>
            <ac:graphicFrameMk id="5" creationId="{F7BDF181-60D1-0316-178D-B4948926143B}"/>
          </ac:graphicFrameMkLst>
        </pc:graphicFrameChg>
        <pc:graphicFrameChg chg="del">
          <ac:chgData name="#KWOK CHIN YUEN#" userId="f950141c-72dc-40af-bcc3-22354dadadd6" providerId="ADAL" clId="{57983548-62F6-407D-8B2C-E43432D6AAA5}" dt="2023-11-18T23:04:09.417" v="1189" actId="478"/>
          <ac:graphicFrameMkLst>
            <pc:docMk/>
            <pc:sldMk cId="3063278623" sldId="698"/>
            <ac:graphicFrameMk id="9" creationId="{11A8B2CE-92AF-634B-09CC-7D17204A7483}"/>
          </ac:graphicFrameMkLst>
        </pc:graphicFrameChg>
        <pc:picChg chg="mod topLvl">
          <ac:chgData name="#KWOK CHIN YUEN#" userId="f950141c-72dc-40af-bcc3-22354dadadd6" providerId="ADAL" clId="{57983548-62F6-407D-8B2C-E43432D6AAA5}" dt="2023-11-20T03:58:29.098" v="6908" actId="164"/>
          <ac:picMkLst>
            <pc:docMk/>
            <pc:sldMk cId="3063278623" sldId="698"/>
            <ac:picMk id="6" creationId="{AF5598C4-5E75-374E-1AE9-FFB5B6E2D59B}"/>
          </ac:picMkLst>
        </pc:picChg>
        <pc:picChg chg="mod">
          <ac:chgData name="#KWOK CHIN YUEN#" userId="f950141c-72dc-40af-bcc3-22354dadadd6" providerId="ADAL" clId="{57983548-62F6-407D-8B2C-E43432D6AAA5}" dt="2023-11-20T03:49:15.259" v="6746"/>
          <ac:picMkLst>
            <pc:docMk/>
            <pc:sldMk cId="3063278623" sldId="698"/>
            <ac:picMk id="10" creationId="{3C461503-2FA7-5394-E2B6-590EF71D2AF3}"/>
          </ac:picMkLst>
        </pc:picChg>
        <pc:picChg chg="mod">
          <ac:chgData name="#KWOK CHIN YUEN#" userId="f950141c-72dc-40af-bcc3-22354dadadd6" providerId="ADAL" clId="{57983548-62F6-407D-8B2C-E43432D6AAA5}" dt="2023-11-20T03:49:17.944" v="6748"/>
          <ac:picMkLst>
            <pc:docMk/>
            <pc:sldMk cId="3063278623" sldId="698"/>
            <ac:picMk id="13" creationId="{6597D6F4-20D9-1366-ACED-FBE62B10F7CD}"/>
          </ac:picMkLst>
        </pc:picChg>
        <pc:picChg chg="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16" creationId="{254057AA-9450-AEAF-745C-2C29CF28953C}"/>
          </ac:picMkLst>
        </pc:picChg>
        <pc:picChg chg="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17" creationId="{10A3D063-512D-924A-6BC2-D35C40D6F088}"/>
          </ac:picMkLst>
        </pc:picChg>
        <pc:picChg chg="del mod topLvl">
          <ac:chgData name="#KWOK CHIN YUEN#" userId="f950141c-72dc-40af-bcc3-22354dadadd6" providerId="ADAL" clId="{57983548-62F6-407D-8B2C-E43432D6AAA5}" dt="2023-11-20T03:48:56.511" v="6733" actId="478"/>
          <ac:picMkLst>
            <pc:docMk/>
            <pc:sldMk cId="3063278623" sldId="698"/>
            <ac:picMk id="20" creationId="{FC3121FE-E8E9-DC5D-B621-E3A9C0106A18}"/>
          </ac:picMkLst>
        </pc:picChg>
        <pc:picChg chg="del mod topLvl">
          <ac:chgData name="#KWOK CHIN YUEN#" userId="f950141c-72dc-40af-bcc3-22354dadadd6" providerId="ADAL" clId="{57983548-62F6-407D-8B2C-E43432D6AAA5}" dt="2023-11-20T03:48:54.682" v="6732" actId="478"/>
          <ac:picMkLst>
            <pc:docMk/>
            <pc:sldMk cId="3063278623" sldId="698"/>
            <ac:picMk id="24" creationId="{B261079C-30CC-6B4B-A52F-3C2CBEE5E6FA}"/>
          </ac:picMkLst>
        </pc:picChg>
        <pc:picChg chg="mod">
          <ac:chgData name="#KWOK CHIN YUEN#" userId="f950141c-72dc-40af-bcc3-22354dadadd6" providerId="ADAL" clId="{57983548-62F6-407D-8B2C-E43432D6AAA5}" dt="2023-11-20T03:49:20.347" v="6750"/>
          <ac:picMkLst>
            <pc:docMk/>
            <pc:sldMk cId="3063278623" sldId="698"/>
            <ac:picMk id="25" creationId="{E948D1B4-69AC-E1C1-B7C6-B27A637BECC8}"/>
          </ac:picMkLst>
        </pc:picChg>
        <pc:picChg chg="mod">
          <ac:chgData name="#KWOK CHIN YUEN#" userId="f950141c-72dc-40af-bcc3-22354dadadd6" providerId="ADAL" clId="{57983548-62F6-407D-8B2C-E43432D6AAA5}" dt="2023-11-20T03:49:23.412" v="6752"/>
          <ac:picMkLst>
            <pc:docMk/>
            <pc:sldMk cId="3063278623" sldId="698"/>
            <ac:picMk id="28" creationId="{A0050DCC-F12C-705E-1C05-B34E99D9AD34}"/>
          </ac:picMkLst>
        </pc:picChg>
        <pc:picChg chg="mod">
          <ac:chgData name="#KWOK CHIN YUEN#" userId="f950141c-72dc-40af-bcc3-22354dadadd6" providerId="ADAL" clId="{57983548-62F6-407D-8B2C-E43432D6AAA5}" dt="2023-11-20T03:49:27.025" v="6754"/>
          <ac:picMkLst>
            <pc:docMk/>
            <pc:sldMk cId="3063278623" sldId="698"/>
            <ac:picMk id="33" creationId="{5CCE0FD6-983E-BF8C-7959-93BDDCE07D0F}"/>
          </ac:picMkLst>
        </pc:picChg>
        <pc:picChg chg="add mod ord">
          <ac:chgData name="#KWOK CHIN YUEN#" userId="f950141c-72dc-40af-bcc3-22354dadadd6" providerId="ADAL" clId="{57983548-62F6-407D-8B2C-E43432D6AAA5}" dt="2023-11-20T03:57:37.062" v="6896" actId="1076"/>
          <ac:picMkLst>
            <pc:docMk/>
            <pc:sldMk cId="3063278623" sldId="698"/>
            <ac:picMk id="36" creationId="{ACE60D55-C7E9-C559-7A0B-536F7FD58693}"/>
          </ac:picMkLst>
        </pc:picChg>
        <pc:picChg chg="mod topLvl">
          <ac:chgData name="#KWOK CHIN YUEN#" userId="f950141c-72dc-40af-bcc3-22354dadadd6" providerId="ADAL" clId="{57983548-62F6-407D-8B2C-E43432D6AAA5}" dt="2023-11-20T04:05:55.404" v="7039" actId="164"/>
          <ac:picMkLst>
            <pc:docMk/>
            <pc:sldMk cId="3063278623" sldId="698"/>
            <ac:picMk id="40" creationId="{2FDC8D97-34CE-76AE-A213-739C506020DC}"/>
          </ac:picMkLst>
        </pc:picChg>
        <pc:picChg chg="mod topLvl">
          <ac:chgData name="#KWOK CHIN YUEN#" userId="f950141c-72dc-40af-bcc3-22354dadadd6" providerId="ADAL" clId="{57983548-62F6-407D-8B2C-E43432D6AAA5}" dt="2023-11-20T04:06:07.017" v="7042" actId="1076"/>
          <ac:picMkLst>
            <pc:docMk/>
            <pc:sldMk cId="3063278623" sldId="698"/>
            <ac:picMk id="41" creationId="{61E5B8A6-5622-6F65-A36B-5DC799B002FD}"/>
          </ac:picMkLst>
        </pc:picChg>
        <pc:picChg chg="add 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42" creationId="{0B7DF9BA-F605-3BE1-2996-376379BC6430}"/>
          </ac:picMkLst>
        </pc:picChg>
        <pc:picChg chg="add mod topLvl">
          <ac:chgData name="#KWOK CHIN YUEN#" userId="f950141c-72dc-40af-bcc3-22354dadadd6" providerId="ADAL" clId="{57983548-62F6-407D-8B2C-E43432D6AAA5}" dt="2023-11-20T04:09:09.057" v="7078" actId="1076"/>
          <ac:picMkLst>
            <pc:docMk/>
            <pc:sldMk cId="3063278623" sldId="698"/>
            <ac:picMk id="43" creationId="{9F84FDD5-D94A-6172-AB53-4750CAF1F04D}"/>
          </ac:picMkLst>
        </pc:picChg>
        <pc:picChg chg="add del mod">
          <ac:chgData name="#KWOK CHIN YUEN#" userId="f950141c-72dc-40af-bcc3-22354dadadd6" providerId="ADAL" clId="{57983548-62F6-407D-8B2C-E43432D6AAA5}" dt="2023-11-18T23:25:08.484" v="1754" actId="478"/>
          <ac:picMkLst>
            <pc:docMk/>
            <pc:sldMk cId="3063278623" sldId="698"/>
            <ac:picMk id="52" creationId="{017F55BA-47FD-EC5B-401D-D122A0D7294A}"/>
          </ac:picMkLst>
        </pc:picChg>
        <pc:picChg chg="add del mod">
          <ac:chgData name="#KWOK CHIN YUEN#" userId="f950141c-72dc-40af-bcc3-22354dadadd6" providerId="ADAL" clId="{57983548-62F6-407D-8B2C-E43432D6AAA5}" dt="2023-11-18T23:25:08.484" v="1754" actId="478"/>
          <ac:picMkLst>
            <pc:docMk/>
            <pc:sldMk cId="3063278623" sldId="698"/>
            <ac:picMk id="53" creationId="{2819186A-6D0B-3B42-806D-48786E575398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0" creationId="{45016D69-CCE1-C7F5-4012-FF3E680A0F92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1" creationId="{732EAF11-1C99-2BCE-8796-7E0272E1E7F7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3" creationId="{0BA6C6DD-3027-26AA-F0BF-7716B499E24E}"/>
          </ac:picMkLst>
        </pc:picChg>
        <pc:picChg chg="mod">
          <ac:chgData name="#KWOK CHIN YUEN#" userId="f950141c-72dc-40af-bcc3-22354dadadd6" providerId="ADAL" clId="{57983548-62F6-407D-8B2C-E43432D6AAA5}" dt="2023-11-18T23:25:02.980" v="1752"/>
          <ac:picMkLst>
            <pc:docMk/>
            <pc:sldMk cId="3063278623" sldId="698"/>
            <ac:picMk id="64" creationId="{BF88225F-5A29-1C5B-C7C0-EC0FF564ED36}"/>
          </ac:picMkLst>
        </pc:picChg>
        <pc:picChg chg="mod">
          <ac:chgData name="#KWOK CHIN YUEN#" userId="f950141c-72dc-40af-bcc3-22354dadadd6" providerId="ADAL" clId="{57983548-62F6-407D-8B2C-E43432D6AAA5}" dt="2023-11-20T03:58:43.229" v="6917"/>
          <ac:picMkLst>
            <pc:docMk/>
            <pc:sldMk cId="3063278623" sldId="698"/>
            <ac:picMk id="69" creationId="{21C4DCFC-2719-38DE-B40E-A5BEF483B231}"/>
          </ac:picMkLst>
        </pc:picChg>
        <pc:picChg chg="del mod topLvl">
          <ac:chgData name="#KWOK CHIN YUEN#" userId="f950141c-72dc-40af-bcc3-22354dadadd6" providerId="ADAL" clId="{57983548-62F6-407D-8B2C-E43432D6AAA5}" dt="2023-11-20T04:07:01.822" v="7048" actId="478"/>
          <ac:picMkLst>
            <pc:docMk/>
            <pc:sldMk cId="3063278623" sldId="698"/>
            <ac:picMk id="70" creationId="{F3DC1C98-456F-FF65-6EB8-C785BEE20A2C}"/>
          </ac:picMkLst>
        </pc:picChg>
        <pc:picChg chg="del mod topLvl">
          <ac:chgData name="#KWOK CHIN YUEN#" userId="f950141c-72dc-40af-bcc3-22354dadadd6" providerId="ADAL" clId="{57983548-62F6-407D-8B2C-E43432D6AAA5}" dt="2023-11-20T04:07:01.822" v="7048" actId="478"/>
          <ac:picMkLst>
            <pc:docMk/>
            <pc:sldMk cId="3063278623" sldId="698"/>
            <ac:picMk id="71" creationId="{B7BEEFB3-E81A-1E5A-31C8-A1A403D3B27D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0" creationId="{06BF5D6E-B86D-FF2E-6633-55223DC64479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1" creationId="{99D8C5CE-F946-A835-BB4D-AC133466602C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2" creationId="{D15ED7D9-110D-09F8-547E-11DE2C63E528}"/>
          </ac:picMkLst>
        </pc:picChg>
        <pc:picChg chg="mod">
          <ac:chgData name="#KWOK CHIN YUEN#" userId="f950141c-72dc-40af-bcc3-22354dadadd6" providerId="ADAL" clId="{57983548-62F6-407D-8B2C-E43432D6AAA5}" dt="2023-11-18T23:29:16.101" v="1823" actId="165"/>
          <ac:picMkLst>
            <pc:docMk/>
            <pc:sldMk cId="3063278623" sldId="698"/>
            <ac:picMk id="83" creationId="{84B54F30-42F7-44D6-FB2D-1C75389AA763}"/>
          </ac:picMkLst>
        </pc:picChg>
        <pc:picChg chg="mod">
          <ac:chgData name="#KWOK CHIN YUEN#" userId="f950141c-72dc-40af-bcc3-22354dadadd6" providerId="ADAL" clId="{57983548-62F6-407D-8B2C-E43432D6AAA5}" dt="2023-11-20T03:58:46.016" v="6919"/>
          <ac:picMkLst>
            <pc:docMk/>
            <pc:sldMk cId="3063278623" sldId="698"/>
            <ac:picMk id="85" creationId="{239BC956-945C-6016-99FE-541797DCC7E0}"/>
          </ac:picMkLst>
        </pc:picChg>
        <pc:picChg chg="del mod topLvl">
          <ac:chgData name="#KWOK CHIN YUEN#" userId="f950141c-72dc-40af-bcc3-22354dadadd6" providerId="ADAL" clId="{57983548-62F6-407D-8B2C-E43432D6AAA5}" dt="2023-11-18T23:29:25.976" v="1829" actId="478"/>
          <ac:picMkLst>
            <pc:docMk/>
            <pc:sldMk cId="3063278623" sldId="698"/>
            <ac:picMk id="85" creationId="{EFAC7363-E800-0C90-3254-12D8993E53C2}"/>
          </ac:picMkLst>
        </pc:picChg>
        <pc:picChg chg="del mod topLvl">
          <ac:chgData name="#KWOK CHIN YUEN#" userId="f950141c-72dc-40af-bcc3-22354dadadd6" providerId="ADAL" clId="{57983548-62F6-407D-8B2C-E43432D6AAA5}" dt="2023-11-18T23:29:25.585" v="1828" actId="478"/>
          <ac:picMkLst>
            <pc:docMk/>
            <pc:sldMk cId="3063278623" sldId="698"/>
            <ac:picMk id="86" creationId="{4A4A2A20-088B-2735-FE80-BFAE1586FC88}"/>
          </ac:picMkLst>
        </pc:picChg>
        <pc:picChg chg="del mod topLvl">
          <ac:chgData name="#KWOK CHIN YUEN#" userId="f950141c-72dc-40af-bcc3-22354dadadd6" providerId="ADAL" clId="{57983548-62F6-407D-8B2C-E43432D6AAA5}" dt="2023-11-18T23:29:25.210" v="1827" actId="478"/>
          <ac:picMkLst>
            <pc:docMk/>
            <pc:sldMk cId="3063278623" sldId="698"/>
            <ac:picMk id="89" creationId="{6287B042-4C62-7E40-2036-0052DDCA5C54}"/>
          </ac:picMkLst>
        </pc:picChg>
        <pc:picChg chg="mod">
          <ac:chgData name="#KWOK CHIN YUEN#" userId="f950141c-72dc-40af-bcc3-22354dadadd6" providerId="ADAL" clId="{57983548-62F6-407D-8B2C-E43432D6AAA5}" dt="2023-11-20T03:58:50.618" v="6922"/>
          <ac:picMkLst>
            <pc:docMk/>
            <pc:sldMk cId="3063278623" sldId="698"/>
            <ac:picMk id="89" creationId="{E3D13B72-FCD3-1AB5-0484-690C3FEE2C5C}"/>
          </ac:picMkLst>
        </pc:picChg>
        <pc:picChg chg="del mod topLvl">
          <ac:chgData name="#KWOK CHIN YUEN#" userId="f950141c-72dc-40af-bcc3-22354dadadd6" providerId="ADAL" clId="{57983548-62F6-407D-8B2C-E43432D6AAA5}" dt="2023-11-18T23:29:24.726" v="1826" actId="478"/>
          <ac:picMkLst>
            <pc:docMk/>
            <pc:sldMk cId="3063278623" sldId="698"/>
            <ac:picMk id="93" creationId="{F211FF96-BD52-587B-0FE4-E39C3580EBA6}"/>
          </ac:picMkLst>
        </pc:picChg>
        <pc:picChg chg="mod">
          <ac:chgData name="#KWOK CHIN YUEN#" userId="f950141c-72dc-40af-bcc3-22354dadadd6" providerId="ADAL" clId="{57983548-62F6-407D-8B2C-E43432D6AAA5}" dt="2023-11-20T03:58:54.750" v="6924"/>
          <ac:picMkLst>
            <pc:docMk/>
            <pc:sldMk cId="3063278623" sldId="698"/>
            <ac:picMk id="97" creationId="{38265204-FA07-296E-DC36-4D96CABCDBB1}"/>
          </ac:picMkLst>
        </pc:picChg>
        <pc:picChg chg="mod">
          <ac:chgData name="#KWOK CHIN YUEN#" userId="f950141c-72dc-40af-bcc3-22354dadadd6" providerId="ADAL" clId="{57983548-62F6-407D-8B2C-E43432D6AAA5}" dt="2023-11-20T03:58:58.987" v="6926"/>
          <ac:picMkLst>
            <pc:docMk/>
            <pc:sldMk cId="3063278623" sldId="698"/>
            <ac:picMk id="100" creationId="{CB23DD3B-69E2-26C8-0B2D-25EED941A4E7}"/>
          </ac:picMkLst>
        </pc:picChg>
        <pc:picChg chg="add mod">
          <ac:chgData name="#KWOK CHIN YUEN#" userId="f950141c-72dc-40af-bcc3-22354dadadd6" providerId="ADAL" clId="{57983548-62F6-407D-8B2C-E43432D6AAA5}" dt="2023-11-20T04:11:40.205" v="7132" actId="1076"/>
          <ac:picMkLst>
            <pc:docMk/>
            <pc:sldMk cId="3063278623" sldId="698"/>
            <ac:picMk id="102" creationId="{655690E2-3B0D-A714-7A0D-1884FD2D161B}"/>
          </ac:picMkLst>
        </pc:picChg>
        <pc:picChg chg="add mod">
          <ac:chgData name="#KWOK CHIN YUEN#" userId="f950141c-72dc-40af-bcc3-22354dadadd6" providerId="ADAL" clId="{57983548-62F6-407D-8B2C-E43432D6AAA5}" dt="2023-11-20T04:11:40.205" v="7132" actId="1076"/>
          <ac:picMkLst>
            <pc:docMk/>
            <pc:sldMk cId="3063278623" sldId="698"/>
            <ac:picMk id="103" creationId="{6B8A3F56-982E-2459-758E-E768DF62DD2F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5" creationId="{572DDF20-4737-BAAF-CE29-805AF8EF6E57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6" creationId="{00D3FC95-30BE-5666-8930-EFB96C6AE301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8" creationId="{4FF043B0-CA8B-864B-432F-17C1A6FC4387}"/>
          </ac:picMkLst>
        </pc:picChg>
        <pc:picChg chg="mod">
          <ac:chgData name="#KWOK CHIN YUEN#" userId="f950141c-72dc-40af-bcc3-22354dadadd6" providerId="ADAL" clId="{57983548-62F6-407D-8B2C-E43432D6AAA5}" dt="2023-11-18T23:29:26.679" v="1830"/>
          <ac:picMkLst>
            <pc:docMk/>
            <pc:sldMk cId="3063278623" sldId="698"/>
            <ac:picMk id="109" creationId="{8E6059F2-127E-6464-7551-C41E75C09B42}"/>
          </ac:picMkLst>
        </pc:picChg>
        <pc:picChg chg="mod">
          <ac:chgData name="#KWOK CHIN YUEN#" userId="f950141c-72dc-40af-bcc3-22354dadadd6" providerId="ADAL" clId="{57983548-62F6-407D-8B2C-E43432D6AAA5}" dt="2023-11-20T04:11:45.324" v="7133"/>
          <ac:picMkLst>
            <pc:docMk/>
            <pc:sldMk cId="3063278623" sldId="698"/>
            <ac:picMk id="151" creationId="{45201577-C14D-D4F2-9E5B-603700A84FDD}"/>
          </ac:picMkLst>
        </pc:picChg>
        <pc:picChg chg="mod">
          <ac:chgData name="#KWOK CHIN YUEN#" userId="f950141c-72dc-40af-bcc3-22354dadadd6" providerId="ADAL" clId="{57983548-62F6-407D-8B2C-E43432D6AAA5}" dt="2023-11-20T04:11:45.324" v="7133"/>
          <ac:picMkLst>
            <pc:docMk/>
            <pc:sldMk cId="3063278623" sldId="698"/>
            <ac:picMk id="152" creationId="{C05643F4-F6EC-C0CF-F2B0-97D6AF5DEF1F}"/>
          </ac:picMkLst>
        </pc:picChg>
        <pc:cxnChg chg="add mod ord">
          <ac:chgData name="#KWOK CHIN YUEN#" userId="f950141c-72dc-40af-bcc3-22354dadadd6" providerId="ADAL" clId="{57983548-62F6-407D-8B2C-E43432D6AAA5}" dt="2023-11-20T12:32:22.693" v="10149" actId="1076"/>
          <ac:cxnSpMkLst>
            <pc:docMk/>
            <pc:sldMk cId="3063278623" sldId="698"/>
            <ac:cxnSpMk id="10" creationId="{BF3737AD-00BC-8D18-2093-706E7E0A2389}"/>
          </ac:cxnSpMkLst>
        </pc:cxnChg>
        <pc:cxnChg chg="del">
          <ac:chgData name="#KWOK CHIN YUEN#" userId="f950141c-72dc-40af-bcc3-22354dadadd6" providerId="ADAL" clId="{57983548-62F6-407D-8B2C-E43432D6AAA5}" dt="2023-11-18T23:04:09.417" v="1189" actId="478"/>
          <ac:cxnSpMkLst>
            <pc:docMk/>
            <pc:sldMk cId="3063278623" sldId="698"/>
            <ac:cxnSpMk id="11" creationId="{17E00232-34C2-FBD0-C84D-D3BA29B9CFEE}"/>
          </ac:cxnSpMkLst>
        </pc:cxnChg>
        <pc:cxnChg chg="add mod">
          <ac:chgData name="#KWOK CHIN YUEN#" userId="f950141c-72dc-40af-bcc3-22354dadadd6" providerId="ADAL" clId="{57983548-62F6-407D-8B2C-E43432D6AAA5}" dt="2023-11-18T23:06:09.993" v="1315" actId="1076"/>
          <ac:cxnSpMkLst>
            <pc:docMk/>
            <pc:sldMk cId="3063278623" sldId="698"/>
            <ac:cxnSpMk id="14" creationId="{CC70A523-4ACB-8873-4804-D6C3874B15BD}"/>
          </ac:cxnSpMkLst>
        </pc:cxnChg>
        <pc:cxnChg chg="del mod topLvl">
          <ac:chgData name="#KWOK CHIN YUEN#" userId="f950141c-72dc-40af-bcc3-22354dadadd6" providerId="ADAL" clId="{57983548-62F6-407D-8B2C-E43432D6AAA5}" dt="2023-11-20T04:05:35.692" v="7029" actId="478"/>
          <ac:cxnSpMkLst>
            <pc:docMk/>
            <pc:sldMk cId="3063278623" sldId="698"/>
            <ac:cxnSpMk id="21" creationId="{CAF0584A-7298-4A24-67D0-C6105427F268}"/>
          </ac:cxnSpMkLst>
        </pc:cxnChg>
        <pc:cxnChg chg="mod topLvl">
          <ac:chgData name="#KWOK CHIN YUEN#" userId="f950141c-72dc-40af-bcc3-22354dadadd6" providerId="ADAL" clId="{57983548-62F6-407D-8B2C-E43432D6AAA5}" dt="2023-11-20T04:09:09.057" v="7078" actId="1076"/>
          <ac:cxnSpMkLst>
            <pc:docMk/>
            <pc:sldMk cId="3063278623" sldId="698"/>
            <ac:cxnSpMk id="22" creationId="{59EB2134-9D8C-C4DE-602F-AACAF153DD43}"/>
          </ac:cxnSpMkLst>
        </pc:cxnChg>
        <pc:cxnChg chg="mod topLvl">
          <ac:chgData name="#KWOK CHIN YUEN#" userId="f950141c-72dc-40af-bcc3-22354dadadd6" providerId="ADAL" clId="{57983548-62F6-407D-8B2C-E43432D6AAA5}" dt="2023-11-20T04:09:09.057" v="7078" actId="1076"/>
          <ac:cxnSpMkLst>
            <pc:docMk/>
            <pc:sldMk cId="3063278623" sldId="698"/>
            <ac:cxnSpMk id="23" creationId="{5A370B2C-36D9-38FF-BEA6-2ED1F3E52BA4}"/>
          </ac:cxnSpMkLst>
        </pc:cxnChg>
        <pc:cxnChg chg="add del mod">
          <ac:chgData name="#KWOK CHIN YUEN#" userId="f950141c-72dc-40af-bcc3-22354dadadd6" providerId="ADAL" clId="{57983548-62F6-407D-8B2C-E43432D6AAA5}" dt="2023-11-18T23:23:20.823" v="1698" actId="478"/>
          <ac:cxnSpMkLst>
            <pc:docMk/>
            <pc:sldMk cId="3063278623" sldId="698"/>
            <ac:cxnSpMk id="48" creationId="{55F8C0A2-281C-22BA-2D4B-13B0B400F37C}"/>
          </ac:cxnSpMkLst>
        </pc:cxnChg>
        <pc:cxnChg chg="add del mod ord">
          <ac:chgData name="#KWOK CHIN YUEN#" userId="f950141c-72dc-40af-bcc3-22354dadadd6" providerId="ADAL" clId="{57983548-62F6-407D-8B2C-E43432D6AAA5}" dt="2023-11-20T03:55:33.813" v="6865" actId="478"/>
          <ac:cxnSpMkLst>
            <pc:docMk/>
            <pc:sldMk cId="3063278623" sldId="698"/>
            <ac:cxnSpMk id="49" creationId="{A54EDACE-FD0E-50F3-AAC8-8647E63ECC9D}"/>
          </ac:cxnSpMkLst>
        </pc:cxnChg>
        <pc:cxnChg chg="add del mod">
          <ac:chgData name="#KWOK CHIN YUEN#" userId="f950141c-72dc-40af-bcc3-22354dadadd6" providerId="ADAL" clId="{57983548-62F6-407D-8B2C-E43432D6AAA5}" dt="2023-11-18T23:24:11.733" v="1736" actId="478"/>
          <ac:cxnSpMkLst>
            <pc:docMk/>
            <pc:sldMk cId="3063278623" sldId="698"/>
            <ac:cxnSpMk id="50" creationId="{C429164B-90A0-A72E-A77C-86F8FB8F54F1}"/>
          </ac:cxnSpMkLst>
        </pc:cxnChg>
        <pc:cxnChg chg="add del">
          <ac:chgData name="#KWOK CHIN YUEN#" userId="f950141c-72dc-40af-bcc3-22354dadadd6" providerId="ADAL" clId="{57983548-62F6-407D-8B2C-E43432D6AAA5}" dt="2023-11-20T03:52:11.367" v="6831" actId="478"/>
          <ac:cxnSpMkLst>
            <pc:docMk/>
            <pc:sldMk cId="3063278623" sldId="698"/>
            <ac:cxnSpMk id="53" creationId="{CCAA220B-663C-3D45-EDB3-FD8EFA1F8FB0}"/>
          </ac:cxnSpMkLst>
        </pc:cxnChg>
        <pc:cxnChg chg="add del mod ord">
          <ac:chgData name="#KWOK CHIN YUEN#" userId="f950141c-72dc-40af-bcc3-22354dadadd6" providerId="ADAL" clId="{57983548-62F6-407D-8B2C-E43432D6AAA5}" dt="2023-11-20T03:55:32.871" v="6864" actId="478"/>
          <ac:cxnSpMkLst>
            <pc:docMk/>
            <pc:sldMk cId="3063278623" sldId="698"/>
            <ac:cxnSpMk id="54" creationId="{BAF44727-D351-2770-3B76-D0656E5C36EB}"/>
          </ac:cxnSpMkLst>
        </pc:cxnChg>
        <pc:cxnChg chg="add del mod">
          <ac:chgData name="#KWOK CHIN YUEN#" userId="f950141c-72dc-40af-bcc3-22354dadadd6" providerId="ADAL" clId="{57983548-62F6-407D-8B2C-E43432D6AAA5}" dt="2023-11-18T23:25:08.484" v="1754" actId="478"/>
          <ac:cxnSpMkLst>
            <pc:docMk/>
            <pc:sldMk cId="3063278623" sldId="698"/>
            <ac:cxnSpMk id="55" creationId="{CCC93E02-CA26-EDE4-63AB-D49BA41CB0F1}"/>
          </ac:cxnSpMkLst>
        </pc:cxnChg>
        <pc:cxnChg chg="add del mod ord">
          <ac:chgData name="#KWOK CHIN YUEN#" userId="f950141c-72dc-40af-bcc3-22354dadadd6" providerId="ADAL" clId="{57983548-62F6-407D-8B2C-E43432D6AAA5}" dt="2023-11-20T03:55:31.223" v="6863" actId="478"/>
          <ac:cxnSpMkLst>
            <pc:docMk/>
            <pc:sldMk cId="3063278623" sldId="698"/>
            <ac:cxnSpMk id="56" creationId="{39E9A490-0E08-DB68-875E-BCCBD6193E32}"/>
          </ac:cxnSpMkLst>
        </pc:cxnChg>
        <pc:cxnChg chg="add del mod">
          <ac:chgData name="#KWOK CHIN YUEN#" userId="f950141c-72dc-40af-bcc3-22354dadadd6" providerId="ADAL" clId="{57983548-62F6-407D-8B2C-E43432D6AAA5}" dt="2023-11-18T23:25:08.484" v="1754" actId="478"/>
          <ac:cxnSpMkLst>
            <pc:docMk/>
            <pc:sldMk cId="3063278623" sldId="698"/>
            <ac:cxnSpMk id="56" creationId="{CD65C5FA-30A1-2A50-55D6-764688FF68F0}"/>
          </ac:cxnSpMkLst>
        </pc:cxnChg>
        <pc:cxnChg chg="add del mod">
          <ac:chgData name="#KWOK CHIN YUEN#" userId="f950141c-72dc-40af-bcc3-22354dadadd6" providerId="ADAL" clId="{57983548-62F6-407D-8B2C-E43432D6AAA5}" dt="2023-11-18T23:25:08.484" v="1754" actId="478"/>
          <ac:cxnSpMkLst>
            <pc:docMk/>
            <pc:sldMk cId="3063278623" sldId="698"/>
            <ac:cxnSpMk id="57" creationId="{BA0E9AC0-281A-2526-DF3C-1E6EE28CB4A5}"/>
          </ac:cxnSpMkLst>
        </pc:cxnChg>
        <pc:cxnChg chg="add del mod ord">
          <ac:chgData name="#KWOK CHIN YUEN#" userId="f950141c-72dc-40af-bcc3-22354dadadd6" providerId="ADAL" clId="{57983548-62F6-407D-8B2C-E43432D6AAA5}" dt="2023-11-20T03:55:30.408" v="6862" actId="478"/>
          <ac:cxnSpMkLst>
            <pc:docMk/>
            <pc:sldMk cId="3063278623" sldId="698"/>
            <ac:cxnSpMk id="59" creationId="{0A6B8AEE-CFC4-C04D-77C8-B8DE1E707392}"/>
          </ac:cxnSpMkLst>
        </pc:cxnChg>
        <pc:cxnChg chg="del mod topLvl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73" creationId="{46B88182-AB7E-6B69-F325-00F1E5E25B16}"/>
          </ac:cxnSpMkLst>
        </pc:cxnChg>
        <pc:cxnChg chg="del mod topLvl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74" creationId="{7E9E0EE5-539E-064F-FE0C-0C6F8D2BD919}"/>
          </ac:cxnSpMkLst>
        </pc:cxnChg>
        <pc:cxnChg chg="del mod topLvl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75" creationId="{D2CA8437-DC2C-6BBF-9164-2775A4D5E8BF}"/>
          </ac:cxnSpMkLst>
        </pc:cxnChg>
        <pc:cxnChg chg="mod topLvl">
          <ac:chgData name="#KWOK CHIN YUEN#" userId="f950141c-72dc-40af-bcc3-22354dadadd6" providerId="ADAL" clId="{57983548-62F6-407D-8B2C-E43432D6AAA5}" dt="2023-11-20T04:11:40.205" v="7132" actId="1076"/>
          <ac:cxnSpMkLst>
            <pc:docMk/>
            <pc:sldMk cId="3063278623" sldId="698"/>
            <ac:cxnSpMk id="90" creationId="{ED856851-0A4C-6C89-66DB-6F7E52F5B247}"/>
          </ac:cxnSpMkLst>
        </pc:cxnChg>
        <pc:cxnChg chg="del mod topLvl">
          <ac:chgData name="#KWOK CHIN YUEN#" userId="f950141c-72dc-40af-bcc3-22354dadadd6" providerId="ADAL" clId="{57983548-62F6-407D-8B2C-E43432D6AAA5}" dt="2023-11-20T04:05:38.093" v="7031" actId="478"/>
          <ac:cxnSpMkLst>
            <pc:docMk/>
            <pc:sldMk cId="3063278623" sldId="698"/>
            <ac:cxnSpMk id="91" creationId="{030668C3-38E3-3AE8-D0F5-A43C1CF5CAA0}"/>
          </ac:cxnSpMkLst>
        </pc:cxnChg>
        <pc:cxnChg chg="del mod topLvl">
          <ac:chgData name="#KWOK CHIN YUEN#" userId="f950141c-72dc-40af-bcc3-22354dadadd6" providerId="ADAL" clId="{57983548-62F6-407D-8B2C-E43432D6AAA5}" dt="2023-11-20T04:05:38.626" v="7032" actId="478"/>
          <ac:cxnSpMkLst>
            <pc:docMk/>
            <pc:sldMk cId="3063278623" sldId="698"/>
            <ac:cxnSpMk id="92" creationId="{797B8F00-DFA7-9B83-253F-03DCF51E7040}"/>
          </ac:cxnSpMkLst>
        </pc:cxnChg>
        <pc:cxnChg chg="mod topLvl">
          <ac:chgData name="#KWOK CHIN YUEN#" userId="f950141c-72dc-40af-bcc3-22354dadadd6" providerId="ADAL" clId="{57983548-62F6-407D-8B2C-E43432D6AAA5}" dt="2023-11-20T04:11:40.205" v="7132" actId="1076"/>
          <ac:cxnSpMkLst>
            <pc:docMk/>
            <pc:sldMk cId="3063278623" sldId="698"/>
            <ac:cxnSpMk id="95" creationId="{A037D7D6-CB49-4FC4-810B-70A3D5B8A5A4}"/>
          </ac:cxnSpMkLst>
        </pc:cxnChg>
        <pc:cxnChg chg="add mod">
          <ac:chgData name="#KWOK CHIN YUEN#" userId="f950141c-72dc-40af-bcc3-22354dadadd6" providerId="ADAL" clId="{57983548-62F6-407D-8B2C-E43432D6AAA5}" dt="2023-11-20T04:08:38.445" v="7071" actId="14100"/>
          <ac:cxnSpMkLst>
            <pc:docMk/>
            <pc:sldMk cId="3063278623" sldId="698"/>
            <ac:cxnSpMk id="114" creationId="{D0F293D5-B7CE-88CA-C93F-121F73096AB2}"/>
          </ac:cxnSpMkLst>
        </pc:cxnChg>
        <pc:cxnChg chg="add del mod">
          <ac:chgData name="#KWOK CHIN YUEN#" userId="f950141c-72dc-40af-bcc3-22354dadadd6" providerId="ADAL" clId="{57983548-62F6-407D-8B2C-E43432D6AAA5}" dt="2023-11-20T04:07:07.987" v="7049" actId="478"/>
          <ac:cxnSpMkLst>
            <pc:docMk/>
            <pc:sldMk cId="3063278623" sldId="698"/>
            <ac:cxnSpMk id="118" creationId="{7CEF8121-D066-A918-1289-B9AA6955E575}"/>
          </ac:cxnSpMkLst>
        </pc:cxnChg>
        <pc:cxnChg chg="add del mod">
          <ac:chgData name="#KWOK CHIN YUEN#" userId="f950141c-72dc-40af-bcc3-22354dadadd6" providerId="ADAL" clId="{57983548-62F6-407D-8B2C-E43432D6AAA5}" dt="2023-11-20T03:56:49.547" v="6882" actId="478"/>
          <ac:cxnSpMkLst>
            <pc:docMk/>
            <pc:sldMk cId="3063278623" sldId="698"/>
            <ac:cxnSpMk id="119" creationId="{871BC999-FCC6-7B92-8DE3-7DEF332FCF41}"/>
          </ac:cxnSpMkLst>
        </pc:cxnChg>
        <pc:cxnChg chg="add del mod">
          <ac:chgData name="#KWOK CHIN YUEN#" userId="f950141c-72dc-40af-bcc3-22354dadadd6" providerId="ADAL" clId="{57983548-62F6-407D-8B2C-E43432D6AAA5}" dt="2023-11-20T03:56:50.601" v="6883" actId="478"/>
          <ac:cxnSpMkLst>
            <pc:docMk/>
            <pc:sldMk cId="3063278623" sldId="698"/>
            <ac:cxnSpMk id="120" creationId="{22620CCD-8B06-4734-F268-4CB93426D5B8}"/>
          </ac:cxnSpMkLst>
        </pc:cxnChg>
        <pc:cxnChg chg="add del mod">
          <ac:chgData name="#KWOK CHIN YUEN#" userId="f950141c-72dc-40af-bcc3-22354dadadd6" providerId="ADAL" clId="{57983548-62F6-407D-8B2C-E43432D6AAA5}" dt="2023-11-20T04:05:34.876" v="7028" actId="478"/>
          <ac:cxnSpMkLst>
            <pc:docMk/>
            <pc:sldMk cId="3063278623" sldId="698"/>
            <ac:cxnSpMk id="126" creationId="{02A0964C-8ED8-D84D-0032-DE18FB6B35FD}"/>
          </ac:cxnSpMkLst>
        </pc:cxnChg>
        <pc:cxnChg chg="add del mod">
          <ac:chgData name="#KWOK CHIN YUEN#" userId="f950141c-72dc-40af-bcc3-22354dadadd6" providerId="ADAL" clId="{57983548-62F6-407D-8B2C-E43432D6AAA5}" dt="2023-11-20T04:05:36.948" v="7030" actId="478"/>
          <ac:cxnSpMkLst>
            <pc:docMk/>
            <pc:sldMk cId="3063278623" sldId="698"/>
            <ac:cxnSpMk id="127" creationId="{D45E09D6-7872-2469-2396-54FCB34CE2FF}"/>
          </ac:cxnSpMkLst>
        </pc:cxnChg>
        <pc:cxnChg chg="add del mod">
          <ac:chgData name="#KWOK CHIN YUEN#" userId="f950141c-72dc-40af-bcc3-22354dadadd6" providerId="ADAL" clId="{57983548-62F6-407D-8B2C-E43432D6AAA5}" dt="2023-11-20T04:07:01.822" v="7048" actId="478"/>
          <ac:cxnSpMkLst>
            <pc:docMk/>
            <pc:sldMk cId="3063278623" sldId="698"/>
            <ac:cxnSpMk id="133" creationId="{71F84AB9-CC55-D95E-0F1B-392E96094407}"/>
          </ac:cxnSpMkLst>
        </pc:cxnChg>
        <pc:cxnChg chg="add mod">
          <ac:chgData name="#KWOK CHIN YUEN#" userId="f950141c-72dc-40af-bcc3-22354dadadd6" providerId="ADAL" clId="{57983548-62F6-407D-8B2C-E43432D6AAA5}" dt="2023-11-20T04:11:57.944" v="7138" actId="14100"/>
          <ac:cxnSpMkLst>
            <pc:docMk/>
            <pc:sldMk cId="3063278623" sldId="698"/>
            <ac:cxnSpMk id="140" creationId="{B73025EC-99FF-F028-1B78-DAD87A7EA50F}"/>
          </ac:cxnSpMkLst>
        </pc:cxnChg>
        <pc:cxnChg chg="add mod">
          <ac:chgData name="#KWOK CHIN YUEN#" userId="f950141c-72dc-40af-bcc3-22354dadadd6" providerId="ADAL" clId="{57983548-62F6-407D-8B2C-E43432D6AAA5}" dt="2023-11-20T04:10:58.362" v="7122" actId="14100"/>
          <ac:cxnSpMkLst>
            <pc:docMk/>
            <pc:sldMk cId="3063278623" sldId="698"/>
            <ac:cxnSpMk id="142" creationId="{B2F5E7AF-A75E-560F-3CB4-E3324DFADE15}"/>
          </ac:cxnSpMkLst>
        </pc:cxnChg>
        <pc:cxnChg chg="add mod">
          <ac:chgData name="#KWOK CHIN YUEN#" userId="f950141c-72dc-40af-bcc3-22354dadadd6" providerId="ADAL" clId="{57983548-62F6-407D-8B2C-E43432D6AAA5}" dt="2023-11-20T04:12:03.976" v="7141" actId="14100"/>
          <ac:cxnSpMkLst>
            <pc:docMk/>
            <pc:sldMk cId="3063278623" sldId="698"/>
            <ac:cxnSpMk id="157" creationId="{B60B1DC7-37B3-259D-FDE4-A2B22C243061}"/>
          </ac:cxnSpMkLst>
        </pc:cxnChg>
        <pc:cxnChg chg="add mod">
          <ac:chgData name="#KWOK CHIN YUEN#" userId="f950141c-72dc-40af-bcc3-22354dadadd6" providerId="ADAL" clId="{57983548-62F6-407D-8B2C-E43432D6AAA5}" dt="2023-11-20T04:12:11.192" v="7143" actId="1076"/>
          <ac:cxnSpMkLst>
            <pc:docMk/>
            <pc:sldMk cId="3063278623" sldId="698"/>
            <ac:cxnSpMk id="159" creationId="{DCF8C45D-6223-07FE-1760-FB99A1D19395}"/>
          </ac:cxnSpMkLst>
        </pc:cxnChg>
        <pc:cxnChg chg="add mod">
          <ac:chgData name="#KWOK CHIN YUEN#" userId="f950141c-72dc-40af-bcc3-22354dadadd6" providerId="ADAL" clId="{57983548-62F6-407D-8B2C-E43432D6AAA5}" dt="2023-11-20T04:12:17.792" v="7146" actId="14100"/>
          <ac:cxnSpMkLst>
            <pc:docMk/>
            <pc:sldMk cId="3063278623" sldId="698"/>
            <ac:cxnSpMk id="160" creationId="{A7775FAD-06D6-ED3F-4C74-7C072F935743}"/>
          </ac:cxnSpMkLst>
        </pc:cxnChg>
        <pc:cxnChg chg="add mod">
          <ac:chgData name="#KWOK CHIN YUEN#" userId="f950141c-72dc-40af-bcc3-22354dadadd6" providerId="ADAL" clId="{57983548-62F6-407D-8B2C-E43432D6AAA5}" dt="2023-11-20T04:12:29.563" v="7148" actId="1076"/>
          <ac:cxnSpMkLst>
            <pc:docMk/>
            <pc:sldMk cId="3063278623" sldId="698"/>
            <ac:cxnSpMk id="162" creationId="{67A98046-9527-E2D5-AF1B-FEBB8D3D9BF0}"/>
          </ac:cxnSpMkLst>
        </pc:cxnChg>
      </pc:sldChg>
      <pc:sldChg chg="addSp delSp modSp new mod">
        <pc:chgData name="#KWOK CHIN YUEN#" userId="f950141c-72dc-40af-bcc3-22354dadadd6" providerId="ADAL" clId="{57983548-62F6-407D-8B2C-E43432D6AAA5}" dt="2023-11-21T11:36:15.271" v="15651" actId="1076"/>
        <pc:sldMkLst>
          <pc:docMk/>
          <pc:sldMk cId="2166632807" sldId="699"/>
        </pc:sldMkLst>
        <pc:spChg chg="mod">
          <ac:chgData name="#KWOK CHIN YUEN#" userId="f950141c-72dc-40af-bcc3-22354dadadd6" providerId="ADAL" clId="{57983548-62F6-407D-8B2C-E43432D6AAA5}" dt="2023-11-18T23:35:26.543" v="2016" actId="404"/>
          <ac:spMkLst>
            <pc:docMk/>
            <pc:sldMk cId="2166632807" sldId="699"/>
            <ac:spMk id="2" creationId="{7BD7BF93-1501-C597-A075-B2A5D866A044}"/>
          </ac:spMkLst>
        </pc:spChg>
        <pc:spChg chg="del mod">
          <ac:chgData name="#KWOK CHIN YUEN#" userId="f950141c-72dc-40af-bcc3-22354dadadd6" providerId="ADAL" clId="{57983548-62F6-407D-8B2C-E43432D6AAA5}" dt="2023-11-21T11:34:10.591" v="15553" actId="478"/>
          <ac:spMkLst>
            <pc:docMk/>
            <pc:sldMk cId="2166632807" sldId="699"/>
            <ac:spMk id="3" creationId="{B1F90D38-3602-5B36-F2A2-B0FBEF94FF8D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5" creationId="{68FABACF-AE11-A315-DDED-745F82A64771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6" creationId="{0D225CB1-9532-E15C-354C-47F830208EC3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8" creationId="{18ED8377-4F5D-4C8A-CA36-75B6D3C4986C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9" creationId="{304F46AE-4F25-B760-E291-E8EEC7749E24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0" creationId="{81D2F4B8-EEC1-80FE-6FD5-5C1C7A52F3C0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1" creationId="{27CE7929-5B5A-8B68-94D6-87450AFD3F44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2" creationId="{78A58ED4-5DAC-A7D8-F9CD-D519E92CD9D3}"/>
          </ac:spMkLst>
        </pc:spChg>
        <pc:spChg chg="add mod">
          <ac:chgData name="#KWOK CHIN YUEN#" userId="f950141c-72dc-40af-bcc3-22354dadadd6" providerId="ADAL" clId="{57983548-62F6-407D-8B2C-E43432D6AAA5}" dt="2023-11-21T11:34:27.117" v="15554" actId="1076"/>
          <ac:spMkLst>
            <pc:docMk/>
            <pc:sldMk cId="2166632807" sldId="699"/>
            <ac:spMk id="13" creationId="{685C0FC3-1F09-77E1-2CE4-6037A822B0C5}"/>
          </ac:spMkLst>
        </pc:spChg>
        <pc:spChg chg="add mod">
          <ac:chgData name="#KWOK CHIN YUEN#" userId="f950141c-72dc-40af-bcc3-22354dadadd6" providerId="ADAL" clId="{57983548-62F6-407D-8B2C-E43432D6AAA5}" dt="2023-11-21T11:34:48.894" v="15578" actId="20577"/>
          <ac:spMkLst>
            <pc:docMk/>
            <pc:sldMk cId="2166632807" sldId="699"/>
            <ac:spMk id="14" creationId="{1C39065A-8753-2FDA-C1CE-FBA705AEEE16}"/>
          </ac:spMkLst>
        </pc:spChg>
        <pc:spChg chg="mod">
          <ac:chgData name="#KWOK CHIN YUEN#" userId="f950141c-72dc-40af-bcc3-22354dadadd6" providerId="ADAL" clId="{57983548-62F6-407D-8B2C-E43432D6AAA5}" dt="2023-11-21T11:33:15.358" v="15534"/>
          <ac:spMkLst>
            <pc:docMk/>
            <pc:sldMk cId="2166632807" sldId="699"/>
            <ac:spMk id="16" creationId="{9F92E173-791E-F895-25DF-1CC54C7398DE}"/>
          </ac:spMkLst>
        </pc:spChg>
        <pc:spChg chg="mod">
          <ac:chgData name="#KWOK CHIN YUEN#" userId="f950141c-72dc-40af-bcc3-22354dadadd6" providerId="ADAL" clId="{57983548-62F6-407D-8B2C-E43432D6AAA5}" dt="2023-11-21T11:36:10.155" v="15650" actId="20577"/>
          <ac:spMkLst>
            <pc:docMk/>
            <pc:sldMk cId="2166632807" sldId="699"/>
            <ac:spMk id="17" creationId="{ECE79CDD-481C-3253-F4EE-B6455CD8409A}"/>
          </ac:spMkLst>
        </pc:spChg>
        <pc:spChg chg="add mod">
          <ac:chgData name="#KWOK CHIN YUEN#" userId="f950141c-72dc-40af-bcc3-22354dadadd6" providerId="ADAL" clId="{57983548-62F6-407D-8B2C-E43432D6AAA5}" dt="2023-11-21T11:34:30.957" v="15555" actId="1076"/>
          <ac:spMkLst>
            <pc:docMk/>
            <pc:sldMk cId="2166632807" sldId="699"/>
            <ac:spMk id="19" creationId="{C61385B8-14BB-FFD1-9225-BE8A7FAAB3E1}"/>
          </ac:spMkLst>
        </pc:spChg>
        <pc:spChg chg="add mod">
          <ac:chgData name="#KWOK CHIN YUEN#" userId="f950141c-72dc-40af-bcc3-22354dadadd6" providerId="ADAL" clId="{57983548-62F6-407D-8B2C-E43432D6AAA5}" dt="2023-11-21T11:35:53.817" v="15628" actId="1076"/>
          <ac:spMkLst>
            <pc:docMk/>
            <pc:sldMk cId="2166632807" sldId="699"/>
            <ac:spMk id="20" creationId="{3632E474-12E0-B7C8-DD1F-AD2471E19B9A}"/>
          </ac:spMkLst>
        </pc:spChg>
        <pc:spChg chg="add mod">
          <ac:chgData name="#KWOK CHIN YUEN#" userId="f950141c-72dc-40af-bcc3-22354dadadd6" providerId="ADAL" clId="{57983548-62F6-407D-8B2C-E43432D6AAA5}" dt="2023-11-21T11:34:05.340" v="15552" actId="1076"/>
          <ac:spMkLst>
            <pc:docMk/>
            <pc:sldMk cId="2166632807" sldId="699"/>
            <ac:spMk id="22" creationId="{A17B60D6-ADFC-3C95-EDE3-CEE4F1F3FB66}"/>
          </ac:spMkLst>
        </pc:spChg>
        <pc:grpChg chg="add mod">
          <ac:chgData name="#KWOK CHIN YUEN#" userId="f950141c-72dc-40af-bcc3-22354dadadd6" providerId="ADAL" clId="{57983548-62F6-407D-8B2C-E43432D6AAA5}" dt="2023-11-21T11:36:15.271" v="15651" actId="1076"/>
          <ac:grpSpMkLst>
            <pc:docMk/>
            <pc:sldMk cId="2166632807" sldId="699"/>
            <ac:grpSpMk id="15" creationId="{2E9B85A9-3BD2-269E-21EE-8C4FB759AFAC}"/>
          </ac:grpSpMkLst>
        </pc:grpChg>
        <pc:graphicFrameChg chg="add mod">
          <ac:chgData name="#KWOK CHIN YUEN#" userId="f950141c-72dc-40af-bcc3-22354dadadd6" providerId="ADAL" clId="{57983548-62F6-407D-8B2C-E43432D6AAA5}" dt="2023-11-21T11:35:54.364" v="15629"/>
          <ac:graphicFrameMkLst>
            <pc:docMk/>
            <pc:sldMk cId="2166632807" sldId="699"/>
            <ac:graphicFrameMk id="7" creationId="{CCA93451-1BF4-46D4-81D6-72F732D497FD}"/>
          </ac:graphicFrameMkLst>
        </pc:graphicFrameChg>
        <pc:picChg chg="add mod ord">
          <ac:chgData name="#KWOK CHIN YUEN#" userId="f950141c-72dc-40af-bcc3-22354dadadd6" providerId="ADAL" clId="{57983548-62F6-407D-8B2C-E43432D6AAA5}" dt="2023-11-21T11:34:41.382" v="15558" actId="167"/>
          <ac:picMkLst>
            <pc:docMk/>
            <pc:sldMk cId="2166632807" sldId="699"/>
            <ac:picMk id="23" creationId="{FADDD1E3-91BC-A584-0467-8E618FDC1CE7}"/>
          </ac:picMkLst>
        </pc:picChg>
        <pc:cxnChg chg="add mod">
          <ac:chgData name="#KWOK CHIN YUEN#" userId="f950141c-72dc-40af-bcc3-22354dadadd6" providerId="ADAL" clId="{57983548-62F6-407D-8B2C-E43432D6AAA5}" dt="2023-11-21T11:34:30.957" v="15555" actId="1076"/>
          <ac:cxnSpMkLst>
            <pc:docMk/>
            <pc:sldMk cId="2166632807" sldId="699"/>
            <ac:cxnSpMk id="18" creationId="{44E7F869-5A5B-7865-E2DB-F522FB780A53}"/>
          </ac:cxnSpMkLst>
        </pc:cxnChg>
        <pc:cxnChg chg="add del mod">
          <ac:chgData name="#KWOK CHIN YUEN#" userId="f950141c-72dc-40af-bcc3-22354dadadd6" providerId="ADAL" clId="{57983548-62F6-407D-8B2C-E43432D6AAA5}" dt="2023-11-21T11:33:34.970" v="15538" actId="478"/>
          <ac:cxnSpMkLst>
            <pc:docMk/>
            <pc:sldMk cId="2166632807" sldId="699"/>
            <ac:cxnSpMk id="21" creationId="{D42E6A57-AB99-7E67-46DF-512931D2553E}"/>
          </ac:cxnSpMkLst>
        </pc:cxnChg>
      </pc:sldChg>
      <pc:sldChg chg="addSp delSp modSp add mod modShow">
        <pc:chgData name="#KWOK CHIN YUEN#" userId="f950141c-72dc-40af-bcc3-22354dadadd6" providerId="ADAL" clId="{57983548-62F6-407D-8B2C-E43432D6AAA5}" dt="2023-11-20T06:16:46.553" v="7748" actId="729"/>
        <pc:sldMkLst>
          <pc:docMk/>
          <pc:sldMk cId="3657126629" sldId="700"/>
        </pc:sldMkLst>
        <pc:spChg chg="mod">
          <ac:chgData name="#KWOK CHIN YUEN#" userId="f950141c-72dc-40af-bcc3-22354dadadd6" providerId="ADAL" clId="{57983548-62F6-407D-8B2C-E43432D6AAA5}" dt="2023-11-20T02:19:49.087" v="6519" actId="14100"/>
          <ac:spMkLst>
            <pc:docMk/>
            <pc:sldMk cId="3657126629" sldId="700"/>
            <ac:spMk id="3" creationId="{B1F90D38-3602-5B36-F2A2-B0FBEF94FF8D}"/>
          </ac:spMkLst>
        </pc:spChg>
        <pc:spChg chg="add mod">
          <ac:chgData name="#KWOK CHIN YUEN#" userId="f950141c-72dc-40af-bcc3-22354dadadd6" providerId="ADAL" clId="{57983548-62F6-407D-8B2C-E43432D6AAA5}" dt="2023-11-20T03:44:02.292" v="6727" actId="1076"/>
          <ac:spMkLst>
            <pc:docMk/>
            <pc:sldMk cId="3657126629" sldId="700"/>
            <ac:spMk id="5" creationId="{02E4BA99-C4BC-9776-A347-7AC4E9A4509D}"/>
          </ac:spMkLst>
        </pc:spChg>
        <pc:spChg chg="add mod">
          <ac:chgData name="#KWOK CHIN YUEN#" userId="f950141c-72dc-40af-bcc3-22354dadadd6" providerId="ADAL" clId="{57983548-62F6-407D-8B2C-E43432D6AAA5}" dt="2023-11-19T01:10:34.096" v="2174" actId="403"/>
          <ac:spMkLst>
            <pc:docMk/>
            <pc:sldMk cId="3657126629" sldId="700"/>
            <ac:spMk id="8" creationId="{15CB2335-F795-E960-5D0B-A3E68E08B53D}"/>
          </ac:spMkLst>
        </pc:spChg>
        <pc:spChg chg="add del">
          <ac:chgData name="#KWOK CHIN YUEN#" userId="f950141c-72dc-40af-bcc3-22354dadadd6" providerId="ADAL" clId="{57983548-62F6-407D-8B2C-E43432D6AAA5}" dt="2023-11-19T01:10:16.032" v="2163" actId="478"/>
          <ac:spMkLst>
            <pc:docMk/>
            <pc:sldMk cId="3657126629" sldId="700"/>
            <ac:spMk id="9" creationId="{DB110249-204D-D5B4-FD6E-619D74C8A5DA}"/>
          </ac:spMkLst>
        </pc:spChg>
        <pc:spChg chg="add">
          <ac:chgData name="#KWOK CHIN YUEN#" userId="f950141c-72dc-40af-bcc3-22354dadadd6" providerId="ADAL" clId="{57983548-62F6-407D-8B2C-E43432D6AAA5}" dt="2023-11-19T01:10:01.039" v="2158"/>
          <ac:spMkLst>
            <pc:docMk/>
            <pc:sldMk cId="3657126629" sldId="700"/>
            <ac:spMk id="10" creationId="{D13CCD65-500F-5F11-6484-6C452CEADEEA}"/>
          </ac:spMkLst>
        </pc:spChg>
        <pc:spChg chg="add del mod">
          <ac:chgData name="#KWOK CHIN YUEN#" userId="f950141c-72dc-40af-bcc3-22354dadadd6" providerId="ADAL" clId="{57983548-62F6-407D-8B2C-E43432D6AAA5}" dt="2023-11-19T01:10:09.100" v="2161"/>
          <ac:spMkLst>
            <pc:docMk/>
            <pc:sldMk cId="3657126629" sldId="700"/>
            <ac:spMk id="11" creationId="{E24FCADA-3814-A095-CF4F-51BDBB781DF0}"/>
          </ac:spMkLst>
        </pc:spChg>
        <pc:spChg chg="add del mod">
          <ac:chgData name="#KWOK CHIN YUEN#" userId="f950141c-72dc-40af-bcc3-22354dadadd6" providerId="ADAL" clId="{57983548-62F6-407D-8B2C-E43432D6AAA5}" dt="2023-11-19T01:10:09.100" v="2161"/>
          <ac:spMkLst>
            <pc:docMk/>
            <pc:sldMk cId="3657126629" sldId="700"/>
            <ac:spMk id="12" creationId="{8A6E3DAC-BEB1-2646-D963-8ACDDC49F4A1}"/>
          </ac:spMkLst>
        </pc:spChg>
        <pc:spChg chg="add del mod">
          <ac:chgData name="#KWOK CHIN YUEN#" userId="f950141c-72dc-40af-bcc3-22354dadadd6" providerId="ADAL" clId="{57983548-62F6-407D-8B2C-E43432D6AAA5}" dt="2023-11-19T01:10:21.392" v="2165"/>
          <ac:spMkLst>
            <pc:docMk/>
            <pc:sldMk cId="3657126629" sldId="700"/>
            <ac:spMk id="13" creationId="{B0C70E5E-8162-95DB-7019-B5E7D59AA64D}"/>
          </ac:spMkLst>
        </pc:spChg>
        <pc:spChg chg="add del mod">
          <ac:chgData name="#KWOK CHIN YUEN#" userId="f950141c-72dc-40af-bcc3-22354dadadd6" providerId="ADAL" clId="{57983548-62F6-407D-8B2C-E43432D6AAA5}" dt="2023-11-19T01:10:21.392" v="2165"/>
          <ac:spMkLst>
            <pc:docMk/>
            <pc:sldMk cId="3657126629" sldId="700"/>
            <ac:spMk id="14" creationId="{D9F388AC-718A-7A18-1051-51142A91D3EC}"/>
          </ac:spMkLst>
        </pc:spChg>
        <pc:graphicFrameChg chg="del">
          <ac:chgData name="#KWOK CHIN YUEN#" userId="f950141c-72dc-40af-bcc3-22354dadadd6" providerId="ADAL" clId="{57983548-62F6-407D-8B2C-E43432D6AAA5}" dt="2023-11-19T01:07:47.240" v="2072" actId="478"/>
          <ac:graphicFrameMkLst>
            <pc:docMk/>
            <pc:sldMk cId="3657126629" sldId="700"/>
            <ac:graphicFrameMk id="7" creationId="{CCA93451-1BF4-46D4-81D6-72F732D497FD}"/>
          </ac:graphicFrameMkLst>
        </pc:graphicFrameChg>
        <pc:picChg chg="add mod">
          <ac:chgData name="#KWOK CHIN YUEN#" userId="f950141c-72dc-40af-bcc3-22354dadadd6" providerId="ADAL" clId="{57983548-62F6-407D-8B2C-E43432D6AAA5}" dt="2023-11-20T03:44:11.184" v="6728" actId="1076"/>
          <ac:picMkLst>
            <pc:docMk/>
            <pc:sldMk cId="3657126629" sldId="700"/>
            <ac:picMk id="6" creationId="{BDEB50A8-2CF4-FAB2-956E-3E2D5E063565}"/>
          </ac:picMkLst>
        </pc:picChg>
      </pc:sldChg>
      <pc:sldChg chg="addSp delSp modSp add mod delAnim modAnim modNotesTx">
        <pc:chgData name="#KWOK CHIN YUEN#" userId="f950141c-72dc-40af-bcc3-22354dadadd6" providerId="ADAL" clId="{57983548-62F6-407D-8B2C-E43432D6AAA5}" dt="2023-11-21T01:04:58.587" v="11196" actId="164"/>
        <pc:sldMkLst>
          <pc:docMk/>
          <pc:sldMk cId="2605119785" sldId="701"/>
        </pc:sldMkLst>
        <pc:spChg chg="mod">
          <ac:chgData name="#KWOK CHIN YUEN#" userId="f950141c-72dc-40af-bcc3-22354dadadd6" providerId="ADAL" clId="{57983548-62F6-407D-8B2C-E43432D6AAA5}" dt="2023-11-21T00:57:49.863" v="11060" actId="1076"/>
          <ac:spMkLst>
            <pc:docMk/>
            <pc:sldMk cId="2605119785" sldId="701"/>
            <ac:spMk id="3" creationId="{00000000-0000-0000-0000-000000000000}"/>
          </ac:spMkLst>
        </pc:spChg>
        <pc:spChg chg="mod ord">
          <ac:chgData name="#KWOK CHIN YUEN#" userId="f950141c-72dc-40af-bcc3-22354dadadd6" providerId="ADAL" clId="{57983548-62F6-407D-8B2C-E43432D6AAA5}" dt="2023-11-21T00:58:45.053" v="11073" actId="1076"/>
          <ac:spMkLst>
            <pc:docMk/>
            <pc:sldMk cId="2605119785" sldId="701"/>
            <ac:spMk id="6" creationId="{2EBD55C0-381D-65FB-D302-2BF2BFE74BC6}"/>
          </ac:spMkLst>
        </pc:spChg>
        <pc:spChg chg="mod ord">
          <ac:chgData name="#KWOK CHIN YUEN#" userId="f950141c-72dc-40af-bcc3-22354dadadd6" providerId="ADAL" clId="{57983548-62F6-407D-8B2C-E43432D6AAA5}" dt="2023-11-21T00:58:53.522" v="11077" actId="1076"/>
          <ac:spMkLst>
            <pc:docMk/>
            <pc:sldMk cId="2605119785" sldId="701"/>
            <ac:spMk id="7" creationId="{AEEC63D6-FE9F-7E6A-0E43-32FACFB7B3B6}"/>
          </ac:spMkLst>
        </pc:spChg>
        <pc:spChg chg="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15" creationId="{DC1FBCF9-036C-FBAC-5EDD-0F50D9D146CE}"/>
          </ac:spMkLst>
        </pc:spChg>
        <pc:spChg chg="mod">
          <ac:chgData name="#KWOK CHIN YUEN#" userId="f950141c-72dc-40af-bcc3-22354dadadd6" providerId="ADAL" clId="{57983548-62F6-407D-8B2C-E43432D6AAA5}" dt="2023-11-21T00:48:36.578" v="10847" actId="1035"/>
          <ac:spMkLst>
            <pc:docMk/>
            <pc:sldMk cId="2605119785" sldId="701"/>
            <ac:spMk id="16" creationId="{802554FB-B318-43B6-0E8C-6778795EB9D1}"/>
          </ac:spMkLst>
        </pc:spChg>
        <pc:spChg chg="mod">
          <ac:chgData name="#KWOK CHIN YUEN#" userId="f950141c-72dc-40af-bcc3-22354dadadd6" providerId="ADAL" clId="{57983548-62F6-407D-8B2C-E43432D6AAA5}" dt="2023-11-21T00:48:36.578" v="10847" actId="1035"/>
          <ac:spMkLst>
            <pc:docMk/>
            <pc:sldMk cId="2605119785" sldId="701"/>
            <ac:spMk id="17" creationId="{77AAA18C-C8AB-AAD0-5A18-4F56CEC64052}"/>
          </ac:spMkLst>
        </pc:spChg>
        <pc:spChg chg="mod">
          <ac:chgData name="#KWOK CHIN YUEN#" userId="f950141c-72dc-40af-bcc3-22354dadadd6" providerId="ADAL" clId="{57983548-62F6-407D-8B2C-E43432D6AAA5}" dt="2023-11-21T00:48:36.578" v="10847" actId="1035"/>
          <ac:spMkLst>
            <pc:docMk/>
            <pc:sldMk cId="2605119785" sldId="701"/>
            <ac:spMk id="18" creationId="{7EC16F0B-2696-E5BE-242F-8CF7FCBA79D9}"/>
          </ac:spMkLst>
        </pc:spChg>
        <pc:spChg chg="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19" creationId="{5D44E746-E0D1-1C94-D679-DF3BB5E1C10C}"/>
          </ac:spMkLst>
        </pc:spChg>
        <pc:spChg chg="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23" creationId="{3E7B8A0E-64DF-FA50-7788-0A3175A6FF8C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4" creationId="{CC460FDC-6CC9-BF36-43DB-97DC46790F63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5" creationId="{B9BEC82C-AA0B-2C90-0304-BCF581C01E0F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6" creationId="{64D60AE4-EBA0-F284-622B-F109FB162B7C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7" creationId="{CE38645E-B8A0-5F2F-3754-4AE424113AA2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8" creationId="{848DC985-EB2A-EF15-134C-81B51EE24D77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29" creationId="{A356B98F-CE7B-40BB-8FDE-37D3A296F64C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30" creationId="{017CAF17-D777-2F43-6E4F-314EDCB242A1}"/>
          </ac:spMkLst>
        </pc:spChg>
        <pc:spChg chg="mod">
          <ac:chgData name="#KWOK CHIN YUEN#" userId="f950141c-72dc-40af-bcc3-22354dadadd6" providerId="ADAL" clId="{57983548-62F6-407D-8B2C-E43432D6AAA5}" dt="2023-11-19T06:47:15.332" v="2954" actId="1076"/>
          <ac:spMkLst>
            <pc:docMk/>
            <pc:sldMk cId="2605119785" sldId="701"/>
            <ac:spMk id="31" creationId="{F7C771A2-8196-ECFA-AC6A-F6BC03FC1105}"/>
          </ac:spMkLst>
        </pc:spChg>
        <pc:spChg chg="add mod">
          <ac:chgData name="#KWOK CHIN YUEN#" userId="f950141c-72dc-40af-bcc3-22354dadadd6" providerId="ADAL" clId="{57983548-62F6-407D-8B2C-E43432D6AAA5}" dt="2023-11-19T06:47:38.442" v="2957" actId="1076"/>
          <ac:spMkLst>
            <pc:docMk/>
            <pc:sldMk cId="2605119785" sldId="701"/>
            <ac:spMk id="33" creationId="{0A2FC572-1771-FD22-90A0-71BACDC3A09A}"/>
          </ac:spMkLst>
        </pc:spChg>
        <pc:spChg chg="add mod">
          <ac:chgData name="#KWOK CHIN YUEN#" userId="f950141c-72dc-40af-bcc3-22354dadadd6" providerId="ADAL" clId="{57983548-62F6-407D-8B2C-E43432D6AAA5}" dt="2023-11-21T00:58:34.591" v="11071" actId="1076"/>
          <ac:spMkLst>
            <pc:docMk/>
            <pc:sldMk cId="2605119785" sldId="701"/>
            <ac:spMk id="34" creationId="{78F89678-9161-6590-505D-0F11B266F70D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34" creationId="{BEC13AF0-A7AC-5A3A-A295-823D2E89DE17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36" creationId="{628E29D6-2E7B-4515-E416-A1E0812A7E43}"/>
          </ac:spMkLst>
        </pc:spChg>
        <pc:spChg chg="mod">
          <ac:chgData name="#KWOK CHIN YUEN#" userId="f950141c-72dc-40af-bcc3-22354dadadd6" providerId="ADAL" clId="{57983548-62F6-407D-8B2C-E43432D6AAA5}" dt="2023-11-19T06:47:21.683" v="2955" actId="1076"/>
          <ac:spMkLst>
            <pc:docMk/>
            <pc:sldMk cId="2605119785" sldId="701"/>
            <ac:spMk id="37" creationId="{6E05A74A-8B73-AE5B-DBDF-C3F3A1B38401}"/>
          </ac:spMkLst>
        </pc:spChg>
        <pc:spChg chg="del mod">
          <ac:chgData name="#KWOK CHIN YUEN#" userId="f950141c-72dc-40af-bcc3-22354dadadd6" providerId="ADAL" clId="{57983548-62F6-407D-8B2C-E43432D6AAA5}" dt="2023-11-19T06:47:41.505" v="2958" actId="478"/>
          <ac:spMkLst>
            <pc:docMk/>
            <pc:sldMk cId="2605119785" sldId="701"/>
            <ac:spMk id="38" creationId="{B7E16B7F-E9E6-AE2E-68F3-AF094C7E0599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39" creationId="{E0E5D6F0-B119-73FB-7628-6B43DF9F6C60}"/>
          </ac:spMkLst>
        </pc:spChg>
        <pc:spChg chg="del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0" creationId="{662FD1D9-C92D-02B7-9303-8CB6D18C5AF7}"/>
          </ac:spMkLst>
        </pc:spChg>
        <pc:spChg chg="del mod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1" creationId="{089DE400-142E-C33A-3675-8E5105377108}"/>
          </ac:spMkLst>
        </pc:spChg>
        <pc:spChg chg="del mod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2" creationId="{52401B5A-ADD2-BA7C-662C-7D814C773D83}"/>
          </ac:spMkLst>
        </pc:spChg>
        <pc:spChg chg="del mod">
          <ac:chgData name="#KWOK CHIN YUEN#" userId="f950141c-72dc-40af-bcc3-22354dadadd6" providerId="ADAL" clId="{57983548-62F6-407D-8B2C-E43432D6AAA5}" dt="2023-11-19T01:54:38.343" v="2888" actId="478"/>
          <ac:spMkLst>
            <pc:docMk/>
            <pc:sldMk cId="2605119785" sldId="701"/>
            <ac:spMk id="43" creationId="{CB69FF6A-AD8B-5BDA-009B-9E286BD92587}"/>
          </ac:spMkLst>
        </pc:spChg>
        <pc:spChg chg="add 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44" creationId="{EABD2D92-AB4A-4360-D54F-7D5032910E18}"/>
          </ac:spMkLst>
        </pc:spChg>
        <pc:spChg chg="add mod">
          <ac:chgData name="#KWOK CHIN YUEN#" userId="f950141c-72dc-40af-bcc3-22354dadadd6" providerId="ADAL" clId="{57983548-62F6-407D-8B2C-E43432D6AAA5}" dt="2023-11-21T01:04:58.587" v="11196" actId="164"/>
          <ac:spMkLst>
            <pc:docMk/>
            <pc:sldMk cId="2605119785" sldId="701"/>
            <ac:spMk id="45" creationId="{DAA34DD3-3F17-29E5-AFE0-78A2A36A836C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49" creationId="{338A45A2-91F8-B543-F48B-81B5724EEB28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0" creationId="{7A64122D-E595-8362-D153-6490073325AB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4" creationId="{1AFFB4CC-35CF-7E0C-CABF-F28BB0FE3805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5" creationId="{8D178B93-B44B-145B-85BC-5336BE6ADC2F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6" creationId="{B3BFA474-2D39-48B5-C2D7-BD549D8A2F13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7" creationId="{6B776237-1D71-07C3-AC03-2BB569D83433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8" creationId="{9E4BC260-E5A9-0B67-980A-D693DF43DA14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59" creationId="{7FE18894-425E-0AB3-14EB-925CB6D3DDD2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0" creationId="{B4A1229A-FB0D-A3E9-C032-0B5AC9D55387}"/>
          </ac:spMkLst>
        </pc:spChg>
        <pc:spChg chg="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1" creationId="{DE3C5C1B-AA10-FC88-55DD-3A23ECA64FFB}"/>
          </ac:spMkLst>
        </pc:spChg>
        <pc:spChg chg="add 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7" creationId="{544A2ABB-56DA-864B-0839-EA0A23151437}"/>
          </ac:spMkLst>
        </pc:spChg>
        <pc:spChg chg="add 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8" creationId="{6F1368AC-E96E-D23C-E515-D0C455024574}"/>
          </ac:spMkLst>
        </pc:spChg>
        <pc:spChg chg="add del mod">
          <ac:chgData name="#KWOK CHIN YUEN#" userId="f950141c-72dc-40af-bcc3-22354dadadd6" providerId="ADAL" clId="{57983548-62F6-407D-8B2C-E43432D6AAA5}" dt="2023-11-19T01:52:41.985" v="2860" actId="478"/>
          <ac:spMkLst>
            <pc:docMk/>
            <pc:sldMk cId="2605119785" sldId="701"/>
            <ac:spMk id="69" creationId="{44E7B56C-EC8D-3C05-5ECD-82A9C42C8967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72" creationId="{B6B62E40-6ECE-7350-4342-7B31A236CA10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73" creationId="{9349287D-E643-F5D0-5223-DB557171FA54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0" creationId="{756DA68E-7DC7-0BA4-C872-01810BFD1E15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1" creationId="{B3670492-0548-E2FC-0C80-210E528D2A42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2" creationId="{E029AA40-B12C-718F-94FB-A93471C3984B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3" creationId="{AC925D49-5C22-0627-1640-0F762B0715EE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4" creationId="{69264447-2144-4856-3063-CA3648AB8927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5" creationId="{3E74D74F-5D14-65BB-3AC5-AD9E3EEB7BFD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6" creationId="{4002A03C-53A9-777F-5687-19E136AE9A6F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7" creationId="{D65E8BED-BBF5-6642-E1BE-00A46DBB6E1A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8" creationId="{CEB13DC4-8AC8-E49B-D052-62F677860EA3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89" creationId="{EE8922F3-56F3-6FEC-8001-C8498448A622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90" creationId="{95955B4A-0E8D-66F0-EF94-417476149C10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132" creationId="{C245C1CC-D70D-2B6C-C27B-72B3AFFC49E3}"/>
          </ac:spMkLst>
        </pc:spChg>
        <pc:spChg chg="add del mod">
          <ac:chgData name="#KWOK CHIN YUEN#" userId="f950141c-72dc-40af-bcc3-22354dadadd6" providerId="ADAL" clId="{57983548-62F6-407D-8B2C-E43432D6AAA5}" dt="2023-11-19T01:52:53.277" v="2864"/>
          <ac:spMkLst>
            <pc:docMk/>
            <pc:sldMk cId="2605119785" sldId="701"/>
            <ac:spMk id="174" creationId="{49957E9E-E8B7-20CB-661C-E6D061E31C53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185" creationId="{4ABC6708-F494-A8D3-6CEE-8DCF6976F774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87" creationId="{AAFE4557-4F9D-FBEB-744B-25FB54A19139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89" creationId="{3F1DB574-5749-78BF-7256-84D27214C0B2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98" creationId="{A044847C-D9A2-B419-40A3-F33D53BE8938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199" creationId="{5D12FE19-8C2B-B54E-2763-220F3BC14DD6}"/>
          </ac:spMkLst>
        </pc:spChg>
        <pc:spChg chg="mod">
          <ac:chgData name="#KWOK CHIN YUEN#" userId="f950141c-72dc-40af-bcc3-22354dadadd6" providerId="ADAL" clId="{57983548-62F6-407D-8B2C-E43432D6AAA5}" dt="2023-11-19T06:46:37.242" v="2930" actId="164"/>
          <ac:spMkLst>
            <pc:docMk/>
            <pc:sldMk cId="2605119785" sldId="701"/>
            <ac:spMk id="200" creationId="{3C20B4FF-C93B-7EAE-C35A-8B54CB59171F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03" creationId="{D9157A0E-3ADE-1C03-DD76-B2CA4B4050EB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10" creationId="{14A69B3E-0541-30C0-040B-684AE3FD80AA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11" creationId="{9E4D0145-C8D9-F6F7-D190-FDE60DD754DD}"/>
          </ac:spMkLst>
        </pc:spChg>
        <pc:spChg chg="del">
          <ac:chgData name="#KWOK CHIN YUEN#" userId="f950141c-72dc-40af-bcc3-22354dadadd6" providerId="ADAL" clId="{57983548-62F6-407D-8B2C-E43432D6AAA5}" dt="2023-11-19T01:51:42.274" v="2854" actId="478"/>
          <ac:spMkLst>
            <pc:docMk/>
            <pc:sldMk cId="2605119785" sldId="701"/>
            <ac:spMk id="212" creationId="{61B1DFED-C098-3874-BDA2-71E5A529C066}"/>
          </ac:spMkLst>
        </pc:spChg>
        <pc:grpChg chg="add mod">
          <ac:chgData name="#KWOK CHIN YUEN#" userId="f950141c-72dc-40af-bcc3-22354dadadd6" providerId="ADAL" clId="{57983548-62F6-407D-8B2C-E43432D6AAA5}" dt="2023-11-19T06:46:54.422" v="2950" actId="1038"/>
          <ac:grpSpMkLst>
            <pc:docMk/>
            <pc:sldMk cId="2605119785" sldId="701"/>
            <ac:grpSpMk id="32" creationId="{F9A65FF0-F3DF-2337-36B5-BEF04A0D2396}"/>
          </ac:grpSpMkLst>
        </pc:grpChg>
        <pc:grpChg chg="add mod">
          <ac:chgData name="#KWOK CHIN YUEN#" userId="f950141c-72dc-40af-bcc3-22354dadadd6" providerId="ADAL" clId="{57983548-62F6-407D-8B2C-E43432D6AAA5}" dt="2023-11-21T01:04:58.587" v="11196" actId="164"/>
          <ac:grpSpMkLst>
            <pc:docMk/>
            <pc:sldMk cId="2605119785" sldId="701"/>
            <ac:grpSpMk id="46" creationId="{D9762452-97D2-7B9A-C472-815B06A0355F}"/>
          </ac:grpSpMkLst>
        </pc:grpChg>
        <pc:grpChg chg="del">
          <ac:chgData name="#KWOK CHIN YUEN#" userId="f950141c-72dc-40af-bcc3-22354dadadd6" providerId="ADAL" clId="{57983548-62F6-407D-8B2C-E43432D6AAA5}" dt="2023-11-19T01:51:42.274" v="2854" actId="478"/>
          <ac:grpSpMkLst>
            <pc:docMk/>
            <pc:sldMk cId="2605119785" sldId="701"/>
            <ac:grpSpMk id="133" creationId="{211CBBAC-A68C-1933-2E26-28BF0EAE7804}"/>
          </ac:grpSpMkLst>
        </pc:grpChg>
        <pc:grpChg chg="mod">
          <ac:chgData name="#KWOK CHIN YUEN#" userId="f950141c-72dc-40af-bcc3-22354dadadd6" providerId="ADAL" clId="{57983548-62F6-407D-8B2C-E43432D6AAA5}" dt="2023-11-19T06:46:37.242" v="2930" actId="164"/>
          <ac:grpSpMkLst>
            <pc:docMk/>
            <pc:sldMk cId="2605119785" sldId="701"/>
            <ac:grpSpMk id="134" creationId="{BBD9ACF4-90BF-910A-A389-31B70B41B04D}"/>
          </ac:grpSpMkLst>
        </pc:grpChg>
        <pc:picChg chg="add del">
          <ac:chgData name="#KWOK CHIN YUEN#" userId="f950141c-72dc-40af-bcc3-22354dadadd6" providerId="ADAL" clId="{57983548-62F6-407D-8B2C-E43432D6AAA5}" dt="2023-11-21T00:57:45.760" v="11057" actId="22"/>
          <ac:picMkLst>
            <pc:docMk/>
            <pc:sldMk cId="2605119785" sldId="701"/>
            <ac:picMk id="39" creationId="{4F83A9D1-3650-1A13-255E-28AF7A8EC51B}"/>
          </ac:picMkLst>
        </pc:picChg>
        <pc:picChg chg="del">
          <ac:chgData name="#KWOK CHIN YUEN#" userId="f950141c-72dc-40af-bcc3-22354dadadd6" providerId="ADAL" clId="{57983548-62F6-407D-8B2C-E43432D6AAA5}" dt="2023-11-19T01:55:23.564" v="2897" actId="478"/>
          <ac:picMkLst>
            <pc:docMk/>
            <pc:sldMk cId="2605119785" sldId="701"/>
            <ac:picMk id="46" creationId="{96F52CFF-54EE-D2AD-D0E7-6B7704717955}"/>
          </ac:picMkLst>
        </pc:picChg>
        <pc:inkChg chg="mod">
          <ac:chgData name="#KWOK CHIN YUEN#" userId="f950141c-72dc-40af-bcc3-22354dadadd6" providerId="ADAL" clId="{57983548-62F6-407D-8B2C-E43432D6AAA5}" dt="2023-11-19T06:47:15.332" v="2954" actId="1076"/>
          <ac:inkMkLst>
            <pc:docMk/>
            <pc:sldMk cId="2605119785" sldId="701"/>
            <ac:inkMk id="8" creationId="{2ECC3933-6C0F-CC4D-884F-DABCAA36B808}"/>
          </ac:inkMkLst>
        </pc:inkChg>
        <pc:inkChg chg="mod">
          <ac:chgData name="#KWOK CHIN YUEN#" userId="f950141c-72dc-40af-bcc3-22354dadadd6" providerId="ADAL" clId="{57983548-62F6-407D-8B2C-E43432D6AAA5}" dt="2023-11-19T06:47:15.332" v="2954" actId="1076"/>
          <ac:inkMkLst>
            <pc:docMk/>
            <pc:sldMk cId="2605119785" sldId="701"/>
            <ac:inkMk id="9" creationId="{377B2A0D-A8D8-655F-029E-CFA989A85859}"/>
          </ac:inkMkLst>
        </pc:inkChg>
        <pc:inkChg chg="mod">
          <ac:chgData name="#KWOK CHIN YUEN#" userId="f950141c-72dc-40af-bcc3-22354dadadd6" providerId="ADAL" clId="{57983548-62F6-407D-8B2C-E43432D6AAA5}" dt="2023-11-19T06:47:15.332" v="2954" actId="1076"/>
          <ac:inkMkLst>
            <pc:docMk/>
            <pc:sldMk cId="2605119785" sldId="701"/>
            <ac:inkMk id="10" creationId="{9BA939B4-2C36-ACDA-4BAF-FA451A34BB38}"/>
          </ac:inkMkLst>
        </pc:inkChg>
        <pc:inkChg chg="del mod">
          <ac:chgData name="#KWOK CHIN YUEN#" userId="f950141c-72dc-40af-bcc3-22354dadadd6" providerId="ADAL" clId="{57983548-62F6-407D-8B2C-E43432D6AAA5}" dt="2023-11-19T01:52:41.985" v="2860" actId="478"/>
          <ac:inkMkLst>
            <pc:docMk/>
            <pc:sldMk cId="2605119785" sldId="701"/>
            <ac:inkMk id="51" creationId="{E0D77285-E8F2-E49A-8887-324BB4B453DC}"/>
          </ac:inkMkLst>
        </pc:inkChg>
        <pc:inkChg chg="del mod">
          <ac:chgData name="#KWOK CHIN YUEN#" userId="f950141c-72dc-40af-bcc3-22354dadadd6" providerId="ADAL" clId="{57983548-62F6-407D-8B2C-E43432D6AAA5}" dt="2023-11-19T01:52:41.985" v="2860" actId="478"/>
          <ac:inkMkLst>
            <pc:docMk/>
            <pc:sldMk cId="2605119785" sldId="701"/>
            <ac:inkMk id="52" creationId="{E4B19C4B-355B-E29E-D4C4-15AFC0AFC036}"/>
          </ac:inkMkLst>
        </pc:inkChg>
        <pc:inkChg chg="del mod">
          <ac:chgData name="#KWOK CHIN YUEN#" userId="f950141c-72dc-40af-bcc3-22354dadadd6" providerId="ADAL" clId="{57983548-62F6-407D-8B2C-E43432D6AAA5}" dt="2023-11-19T01:52:41.985" v="2860" actId="478"/>
          <ac:inkMkLst>
            <pc:docMk/>
            <pc:sldMk cId="2605119785" sldId="701"/>
            <ac:inkMk id="53" creationId="{C9C16893-70CF-2BF4-2C36-7BCB4DBA5554}"/>
          </ac:inkMkLst>
        </pc:inkChg>
        <pc:inkChg chg="add del mod">
          <ac:chgData name="#KWOK CHIN YUEN#" userId="f950141c-72dc-40af-bcc3-22354dadadd6" providerId="ADAL" clId="{57983548-62F6-407D-8B2C-E43432D6AAA5}" dt="2023-11-19T01:52:53.277" v="2864"/>
          <ac:inkMkLst>
            <pc:docMk/>
            <pc:sldMk cId="2605119785" sldId="701"/>
            <ac:inkMk id="74" creationId="{8B326967-9AA6-09AB-8694-5089E1EA4959}"/>
          </ac:inkMkLst>
        </pc:inkChg>
        <pc:inkChg chg="add del mod">
          <ac:chgData name="#KWOK CHIN YUEN#" userId="f950141c-72dc-40af-bcc3-22354dadadd6" providerId="ADAL" clId="{57983548-62F6-407D-8B2C-E43432D6AAA5}" dt="2023-11-19T01:52:53.277" v="2864"/>
          <ac:inkMkLst>
            <pc:docMk/>
            <pc:sldMk cId="2605119785" sldId="701"/>
            <ac:inkMk id="75" creationId="{5DE0129E-8704-FCED-CB5D-27FB56CA3439}"/>
          </ac:inkMkLst>
        </pc:inkChg>
        <pc:inkChg chg="add del mod">
          <ac:chgData name="#KWOK CHIN YUEN#" userId="f950141c-72dc-40af-bcc3-22354dadadd6" providerId="ADAL" clId="{57983548-62F6-407D-8B2C-E43432D6AAA5}" dt="2023-11-19T01:52:53.277" v="2864"/>
          <ac:inkMkLst>
            <pc:docMk/>
            <pc:sldMk cId="2605119785" sldId="701"/>
            <ac:inkMk id="76" creationId="{D3FA3489-4386-AC8C-1EB1-2A7C2A0F9C3C}"/>
          </ac:inkMkLst>
        </pc:inkChg>
        <pc:cxnChg chg="mod">
          <ac:chgData name="#KWOK CHIN YUEN#" userId="f950141c-72dc-40af-bcc3-22354dadadd6" providerId="ADAL" clId="{57983548-62F6-407D-8B2C-E43432D6AAA5}" dt="2023-11-19T06:47:15.332" v="2954" actId="1076"/>
          <ac:cxnSpMkLst>
            <pc:docMk/>
            <pc:sldMk cId="2605119785" sldId="701"/>
            <ac:cxnSpMk id="2" creationId="{2F5D4766-19D7-9E21-7EC8-9D94199967D8}"/>
          </ac:cxnSpMkLst>
        </pc:cxnChg>
        <pc:cxnChg chg="mod">
          <ac:chgData name="#KWOK CHIN YUEN#" userId="f950141c-72dc-40af-bcc3-22354dadadd6" providerId="ADAL" clId="{57983548-62F6-407D-8B2C-E43432D6AAA5}" dt="2023-11-19T06:47:15.332" v="2954" actId="1076"/>
          <ac:cxnSpMkLst>
            <pc:docMk/>
            <pc:sldMk cId="2605119785" sldId="701"/>
            <ac:cxnSpMk id="5" creationId="{82299264-7D97-C819-47D9-78E06AE335DB}"/>
          </ac:cxnSpMkLst>
        </pc:cxnChg>
        <pc:cxnChg chg="mod">
          <ac:chgData name="#KWOK CHIN YUEN#" userId="f950141c-72dc-40af-bcc3-22354dadadd6" providerId="ADAL" clId="{57983548-62F6-407D-8B2C-E43432D6AAA5}" dt="2023-11-21T01:04:58.587" v="11196" actId="164"/>
          <ac:cxnSpMkLst>
            <pc:docMk/>
            <pc:sldMk cId="2605119785" sldId="701"/>
            <ac:cxnSpMk id="12" creationId="{F835FE83-99B7-9E2F-88C3-3A739E6B26F7}"/>
          </ac:cxnSpMkLst>
        </pc:cxnChg>
        <pc:cxnChg chg="mod">
          <ac:chgData name="#KWOK CHIN YUEN#" userId="f950141c-72dc-40af-bcc3-22354dadadd6" providerId="ADAL" clId="{57983548-62F6-407D-8B2C-E43432D6AAA5}" dt="2023-11-21T01:04:58.587" v="11196" actId="164"/>
          <ac:cxnSpMkLst>
            <pc:docMk/>
            <pc:sldMk cId="2605119785" sldId="701"/>
            <ac:cxnSpMk id="13" creationId="{9A8B1744-0019-40F9-12DE-8FCA078B0580}"/>
          </ac:cxnSpMkLst>
        </pc:cxnChg>
        <pc:cxnChg chg="mod">
          <ac:chgData name="#KWOK CHIN YUEN#" userId="f950141c-72dc-40af-bcc3-22354dadadd6" providerId="ADAL" clId="{57983548-62F6-407D-8B2C-E43432D6AAA5}" dt="2023-11-21T01:04:58.587" v="11196" actId="164"/>
          <ac:cxnSpMkLst>
            <pc:docMk/>
            <pc:sldMk cId="2605119785" sldId="701"/>
            <ac:cxnSpMk id="14" creationId="{A09A2A0A-919A-4B00-1E56-CF54DEE5D460}"/>
          </ac:cxnSpMkLst>
        </pc:cxnChg>
        <pc:cxnChg chg="mod">
          <ac:chgData name="#KWOK CHIN YUEN#" userId="f950141c-72dc-40af-bcc3-22354dadadd6" providerId="ADAL" clId="{57983548-62F6-407D-8B2C-E43432D6AAA5}" dt="2023-11-21T00:48:36.578" v="10847" actId="1035"/>
          <ac:cxnSpMkLst>
            <pc:docMk/>
            <pc:sldMk cId="2605119785" sldId="701"/>
            <ac:cxnSpMk id="21" creationId="{5672FBEB-6BAA-633F-6E48-2E64B0DAA28F}"/>
          </ac:cxnSpMkLst>
        </pc:cxnChg>
        <pc:cxnChg chg="mod">
          <ac:chgData name="#KWOK CHIN YUEN#" userId="f950141c-72dc-40af-bcc3-22354dadadd6" providerId="ADAL" clId="{57983548-62F6-407D-8B2C-E43432D6AAA5}" dt="2023-11-21T00:48:36.578" v="10847" actId="1035"/>
          <ac:cxnSpMkLst>
            <pc:docMk/>
            <pc:sldMk cId="2605119785" sldId="701"/>
            <ac:cxnSpMk id="22" creationId="{11B9366B-132B-9294-8765-3F87A14B537F}"/>
          </ac:cxnSpMkLst>
        </pc:cxnChg>
        <pc:cxnChg chg="del mod">
          <ac:chgData name="#KWOK CHIN YUEN#" userId="f950141c-72dc-40af-bcc3-22354dadadd6" providerId="ADAL" clId="{57983548-62F6-407D-8B2C-E43432D6AAA5}" dt="2023-11-19T01:53:02.255" v="2866" actId="478"/>
          <ac:cxnSpMkLst>
            <pc:docMk/>
            <pc:sldMk cId="2605119785" sldId="701"/>
            <ac:cxnSpMk id="32" creationId="{89426EA2-B85F-8772-2DF0-7FBE95ED6520}"/>
          </ac:cxnSpMkLst>
        </pc:cxnChg>
        <pc:cxnChg chg="del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33" creationId="{28D5B5C8-AD9A-5AC1-9784-670AF718B1DD}"/>
          </ac:cxnSpMkLst>
        </pc:cxnChg>
        <pc:cxnChg chg="del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35" creationId="{E9E31590-38AB-C9A5-3472-9D6AE4EAD2AD}"/>
          </ac:cxnSpMkLst>
        </pc:cxnChg>
        <pc:cxnChg chg="add ord">
          <ac:chgData name="#KWOK CHIN YUEN#" userId="f950141c-72dc-40af-bcc3-22354dadadd6" providerId="ADAL" clId="{57983548-62F6-407D-8B2C-E43432D6AAA5}" dt="2023-11-21T00:58:18.834" v="11068" actId="167"/>
          <ac:cxnSpMkLst>
            <pc:docMk/>
            <pc:sldMk cId="2605119785" sldId="701"/>
            <ac:cxnSpMk id="36" creationId="{7796355F-CBDB-154C-F989-819D76E96043}"/>
          </ac:cxnSpMkLst>
        </pc:cxnChg>
        <pc:cxnChg chg="add mod ord">
          <ac:chgData name="#KWOK CHIN YUEN#" userId="f950141c-72dc-40af-bcc3-22354dadadd6" providerId="ADAL" clId="{57983548-62F6-407D-8B2C-E43432D6AAA5}" dt="2023-11-21T00:58:18.834" v="11068" actId="167"/>
          <ac:cxnSpMkLst>
            <pc:docMk/>
            <pc:sldMk cId="2605119785" sldId="701"/>
            <ac:cxnSpMk id="40" creationId="{568AA6D1-E704-1E33-D6D3-8C8BF2CC2A53}"/>
          </ac:cxnSpMkLst>
        </pc:cxnChg>
        <pc:cxnChg chg="add mod ord">
          <ac:chgData name="#KWOK CHIN YUEN#" userId="f950141c-72dc-40af-bcc3-22354dadadd6" providerId="ADAL" clId="{57983548-62F6-407D-8B2C-E43432D6AAA5}" dt="2023-11-21T00:58:18.834" v="11068" actId="167"/>
          <ac:cxnSpMkLst>
            <pc:docMk/>
            <pc:sldMk cId="2605119785" sldId="701"/>
            <ac:cxnSpMk id="42" creationId="{FA5BF6E8-8D73-1DBD-A283-580A04DD79CE}"/>
          </ac:cxnSpMkLst>
        </pc:cxnChg>
        <pc:cxnChg chg="del mod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44" creationId="{2ABA1B7D-1990-9D5A-2376-6904A8AE3F29}"/>
          </ac:cxnSpMkLst>
        </pc:cxnChg>
        <pc:cxnChg chg="del mod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45" creationId="{4944BDE3-284F-1F62-4B68-0E2E4C16AD40}"/>
          </ac:cxnSpMkLst>
        </pc:cxnChg>
        <pc:cxnChg chg="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47" creationId="{E3957357-2EF9-F614-B328-EE7B765B42CA}"/>
          </ac:cxnSpMkLst>
        </pc:cxnChg>
        <pc:cxnChg chg="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48" creationId="{8CCE0FBF-6E79-5DB8-A195-069EDFEEDBF4}"/>
          </ac:cxnSpMkLst>
        </pc:cxnChg>
        <pc:cxnChg chg="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2" creationId="{B33CDDBB-3009-6578-48AC-C295EAC8E6AC}"/>
          </ac:cxnSpMkLst>
        </pc:cxnChg>
        <pc:cxnChg chg="add 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4" creationId="{2FE2BA9B-9D0E-0711-9440-345D67BDB63A}"/>
          </ac:cxnSpMkLst>
        </pc:cxnChg>
        <pc:cxnChg chg="add 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5" creationId="{6CE523C1-CEB9-937E-ACC8-DB833B2C65F6}"/>
          </ac:cxnSpMkLst>
        </pc:cxnChg>
        <pc:cxnChg chg="add del mod">
          <ac:chgData name="#KWOK CHIN YUEN#" userId="f950141c-72dc-40af-bcc3-22354dadadd6" providerId="ADAL" clId="{57983548-62F6-407D-8B2C-E43432D6AAA5}" dt="2023-11-19T01:52:41.985" v="2860" actId="478"/>
          <ac:cxnSpMkLst>
            <pc:docMk/>
            <pc:sldMk cId="2605119785" sldId="701"/>
            <ac:cxnSpMk id="66" creationId="{19BE4098-5320-B931-9024-6C4A325F5DFA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0" creationId="{8D3D4CF8-9D5D-C5B6-6F03-BA3B9F315801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1" creationId="{921D6A85-F3A9-271C-52AE-49ABEA9E32D9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7" creationId="{D711751E-428A-E766-CC90-240A458FCC50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8" creationId="{89824DB2-7469-938B-AB15-F7AAD242E836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79" creationId="{0608C7AD-7F7A-0262-5486-F03886C6F9A2}"/>
          </ac:cxnSpMkLst>
        </pc:cxnChg>
        <pc:cxnChg chg="add del mod">
          <ac:chgData name="#KWOK CHIN YUEN#" userId="f950141c-72dc-40af-bcc3-22354dadadd6" providerId="ADAL" clId="{57983548-62F6-407D-8B2C-E43432D6AAA5}" dt="2023-11-19T01:52:53.277" v="2864"/>
          <ac:cxnSpMkLst>
            <pc:docMk/>
            <pc:sldMk cId="2605119785" sldId="701"/>
            <ac:cxnSpMk id="91" creationId="{AE130781-25C8-389E-B717-FB95BD7CD88F}"/>
          </ac:cxnSpMkLst>
        </pc:cxnChg>
        <pc:cxnChg chg="del">
          <ac:chgData name="#KWOK CHIN YUEN#" userId="f950141c-72dc-40af-bcc3-22354dadadd6" providerId="ADAL" clId="{57983548-62F6-407D-8B2C-E43432D6AAA5}" dt="2023-11-19T01:51:42.274" v="2854" actId="478"/>
          <ac:cxnSpMkLst>
            <pc:docMk/>
            <pc:sldMk cId="2605119785" sldId="701"/>
            <ac:cxnSpMk id="92" creationId="{8DB9D4B4-29B2-4658-8A4C-8D37FC0BF6C1}"/>
          </ac:cxnSpMkLst>
        </pc:cxnChg>
        <pc:cxnChg chg="add del mod">
          <ac:chgData name="#KWOK CHIN YUEN#" userId="f950141c-72dc-40af-bcc3-22354dadadd6" providerId="ADAL" clId="{57983548-62F6-407D-8B2C-E43432D6AAA5}" dt="2023-11-21T00:57:33.761" v="11054" actId="478"/>
          <ac:cxnSpMkLst>
            <pc:docMk/>
            <pc:sldMk cId="2605119785" sldId="701"/>
            <ac:cxnSpMk id="176" creationId="{66E016E7-E6ED-9892-B528-CC7E2922BB8D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177" creationId="{CA3DC221-5D07-3295-0EF1-C2ABF4B75A7E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180" creationId="{5C882F3F-089F-57AB-E01C-BF8D1C3CDE27}"/>
          </ac:cxnSpMkLst>
        </pc:cxnChg>
        <pc:cxnChg chg="add del mod">
          <ac:chgData name="#KWOK CHIN YUEN#" userId="f950141c-72dc-40af-bcc3-22354dadadd6" providerId="ADAL" clId="{57983548-62F6-407D-8B2C-E43432D6AAA5}" dt="2023-11-21T00:57:33.761" v="11054" actId="478"/>
          <ac:cxnSpMkLst>
            <pc:docMk/>
            <pc:sldMk cId="2605119785" sldId="701"/>
            <ac:cxnSpMk id="181" creationId="{323531CA-3CC5-BE2E-2E0C-ECCA674E67A7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182" creationId="{AC5579C8-D82C-02DB-1D02-BDB5FBCF15C5}"/>
          </ac:cxnSpMkLst>
        </pc:cxnChg>
        <pc:cxnChg chg="del">
          <ac:chgData name="#KWOK CHIN YUEN#" userId="f950141c-72dc-40af-bcc3-22354dadadd6" providerId="ADAL" clId="{57983548-62F6-407D-8B2C-E43432D6AAA5}" dt="2023-11-19T01:54:38.343" v="2888" actId="478"/>
          <ac:cxnSpMkLst>
            <pc:docMk/>
            <pc:sldMk cId="2605119785" sldId="701"/>
            <ac:cxnSpMk id="184" creationId="{B67C49E0-0E31-7469-C08A-ED89DB907FEE}"/>
          </ac:cxnSpMkLst>
        </pc:cxnChg>
        <pc:cxnChg chg="add del mod">
          <ac:chgData name="#KWOK CHIN YUEN#" userId="f950141c-72dc-40af-bcc3-22354dadadd6" providerId="ADAL" clId="{57983548-62F6-407D-8B2C-E43432D6AAA5}" dt="2023-11-21T00:57:33.761" v="11054" actId="478"/>
          <ac:cxnSpMkLst>
            <pc:docMk/>
            <pc:sldMk cId="2605119785" sldId="701"/>
            <ac:cxnSpMk id="188" creationId="{50555FCF-8464-51FC-B9B3-3566254F1AF1}"/>
          </ac:cxnSpMkLst>
        </pc:cxnChg>
        <pc:cxnChg chg="del">
          <ac:chgData name="#KWOK CHIN YUEN#" userId="f950141c-72dc-40af-bcc3-22354dadadd6" providerId="ADAL" clId="{57983548-62F6-407D-8B2C-E43432D6AAA5}" dt="2023-11-19T01:51:42.274" v="2854" actId="478"/>
          <ac:cxnSpMkLst>
            <pc:docMk/>
            <pc:sldMk cId="2605119785" sldId="701"/>
            <ac:cxnSpMk id="202" creationId="{21082F62-4EC4-98DF-1B1C-80E5314C82DC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204" creationId="{BC371A10-C266-7832-AA3D-3131C8289357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205" creationId="{164545EF-2F82-327B-9218-33A2C266D420}"/>
          </ac:cxnSpMkLst>
        </pc:cxnChg>
        <pc:cxnChg chg="mod">
          <ac:chgData name="#KWOK CHIN YUEN#" userId="f950141c-72dc-40af-bcc3-22354dadadd6" providerId="ADAL" clId="{57983548-62F6-407D-8B2C-E43432D6AAA5}" dt="2023-11-19T06:46:37.242" v="2930" actId="164"/>
          <ac:cxnSpMkLst>
            <pc:docMk/>
            <pc:sldMk cId="2605119785" sldId="701"/>
            <ac:cxnSpMk id="208" creationId="{2C91283B-9670-EEA2-8F95-5CCC5415B1AE}"/>
          </ac:cxnSpMkLst>
        </pc:cxnChg>
      </pc:sldChg>
      <pc:sldChg chg="add del">
        <pc:chgData name="#KWOK CHIN YUEN#" userId="f950141c-72dc-40af-bcc3-22354dadadd6" providerId="ADAL" clId="{57983548-62F6-407D-8B2C-E43432D6AAA5}" dt="2023-11-19T01:09:11.630" v="2151" actId="47"/>
        <pc:sldMkLst>
          <pc:docMk/>
          <pc:sldMk cId="3904304849" sldId="701"/>
        </pc:sldMkLst>
      </pc:sldChg>
      <pc:sldChg chg="add del">
        <pc:chgData name="#KWOK CHIN YUEN#" userId="f950141c-72dc-40af-bcc3-22354dadadd6" providerId="ADAL" clId="{57983548-62F6-407D-8B2C-E43432D6AAA5}" dt="2023-11-19T01:50:46.890" v="2845" actId="47"/>
        <pc:sldMkLst>
          <pc:docMk/>
          <pc:sldMk cId="476693047" sldId="702"/>
        </pc:sldMkLst>
      </pc:sldChg>
      <pc:sldChg chg="addSp delSp modSp add mod delAnim modAnim modNotesTx">
        <pc:chgData name="#KWOK CHIN YUEN#" userId="f950141c-72dc-40af-bcc3-22354dadadd6" providerId="ADAL" clId="{57983548-62F6-407D-8B2C-E43432D6AAA5}" dt="2023-11-21T01:10:03.015" v="11229" actId="20577"/>
        <pc:sldMkLst>
          <pc:docMk/>
          <pc:sldMk cId="975226650" sldId="702"/>
        </pc:sldMkLst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6" creationId="{2EBD55C0-381D-65FB-D302-2BF2BFE74BC6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7" creationId="{AEEC63D6-FE9F-7E6A-0E43-32FACFB7B3B6}"/>
          </ac:spMkLst>
        </pc:spChg>
        <pc:spChg chg="del mod topLvl">
          <ac:chgData name="#KWOK CHIN YUEN#" userId="f950141c-72dc-40af-bcc3-22354dadadd6" providerId="ADAL" clId="{57983548-62F6-407D-8B2C-E43432D6AAA5}" dt="2023-11-21T01:05:04.811" v="11197" actId="478"/>
          <ac:spMkLst>
            <pc:docMk/>
            <pc:sldMk cId="975226650" sldId="702"/>
            <ac:spMk id="15" creationId="{DC1FBCF9-036C-FBAC-5EDD-0F50D9D146CE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6" creationId="{802554FB-B318-43B6-0E8C-6778795EB9D1}"/>
          </ac:spMkLst>
        </pc:spChg>
        <pc:spChg chg="add del mod">
          <ac:chgData name="#KWOK CHIN YUEN#" userId="f950141c-72dc-40af-bcc3-22354dadadd6" providerId="ADAL" clId="{57983548-62F6-407D-8B2C-E43432D6AAA5}" dt="2023-11-21T01:02:24.832" v="11150" actId="478"/>
          <ac:spMkLst>
            <pc:docMk/>
            <pc:sldMk cId="975226650" sldId="702"/>
            <ac:spMk id="16" creationId="{F0FBD030-60D7-08C3-83C5-0C543D58EBD3}"/>
          </ac:spMkLst>
        </pc:spChg>
        <pc:spChg chg="add mod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17" creationId="{0FD11BA6-D6D9-C442-3A0B-31A435635875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7" creationId="{77AAA18C-C8AB-AAD0-5A18-4F56CEC64052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" creationId="{7EC16F0B-2696-E5BE-242F-8CF7FCBA79D9}"/>
          </ac:spMkLst>
        </pc:spChg>
        <pc:spChg chg="del mod topLvl">
          <ac:chgData name="#KWOK CHIN YUEN#" userId="f950141c-72dc-40af-bcc3-22354dadadd6" providerId="ADAL" clId="{57983548-62F6-407D-8B2C-E43432D6AAA5}" dt="2023-11-21T01:05:04.811" v="11197" actId="478"/>
          <ac:spMkLst>
            <pc:docMk/>
            <pc:sldMk cId="975226650" sldId="702"/>
            <ac:spMk id="19" creationId="{5D44E746-E0D1-1C94-D679-DF3BB5E1C10C}"/>
          </ac:spMkLst>
        </pc:spChg>
        <pc:spChg chg="del mod topLvl">
          <ac:chgData name="#KWOK CHIN YUEN#" userId="f950141c-72dc-40af-bcc3-22354dadadd6" providerId="ADAL" clId="{57983548-62F6-407D-8B2C-E43432D6AAA5}" dt="2023-11-21T01:05:04.811" v="11197" actId="478"/>
          <ac:spMkLst>
            <pc:docMk/>
            <pc:sldMk cId="975226650" sldId="702"/>
            <ac:spMk id="23" creationId="{3E7B8A0E-64DF-FA50-7788-0A3175A6FF8C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4" creationId="{CC460FDC-6CC9-BF36-43DB-97DC46790F63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5" creationId="{B9BEC82C-AA0B-2C90-0304-BCF581C01E0F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6" creationId="{64D60AE4-EBA0-F284-622B-F109FB162B7C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7" creationId="{CE38645E-B8A0-5F2F-3754-4AE424113AA2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8" creationId="{848DC985-EB2A-EF15-134C-81B51EE24D77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29" creationId="{A356B98F-CE7B-40BB-8FDE-37D3A296F64C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0" creationId="{017CAF17-D777-2F43-6E4F-314EDCB242A1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1" creationId="{F7C771A2-8196-ECFA-AC6A-F6BC03FC1105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34" creationId="{BEC13AF0-A7AC-5A3A-A295-823D2E89DE17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36" creationId="{628E29D6-2E7B-4515-E416-A1E0812A7E43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7" creationId="{6E05A74A-8B73-AE5B-DBDF-C3F3A1B38401}"/>
          </ac:spMkLst>
        </pc:spChg>
        <pc:spChg chg="del mod topLvl">
          <ac:chgData name="#KWOK CHIN YUEN#" userId="f950141c-72dc-40af-bcc3-22354dadadd6" providerId="ADAL" clId="{57983548-62F6-407D-8B2C-E43432D6AAA5}" dt="2023-11-21T01:06:46.806" v="11200" actId="478"/>
          <ac:spMkLst>
            <pc:docMk/>
            <pc:sldMk cId="975226650" sldId="702"/>
            <ac:spMk id="38" creationId="{B7E16B7F-E9E6-AE2E-68F3-AF094C7E0599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39" creationId="{E0E5D6F0-B119-73FB-7628-6B43DF9F6C60}"/>
          </ac:spMkLst>
        </pc:spChg>
        <pc:spChg chg="mod topLvl">
          <ac:chgData name="#KWOK CHIN YUEN#" userId="f950141c-72dc-40af-bcc3-22354dadadd6" providerId="ADAL" clId="{57983548-62F6-407D-8B2C-E43432D6AAA5}" dt="2023-11-21T01:09:01.296" v="11220" actId="1076"/>
          <ac:spMkLst>
            <pc:docMk/>
            <pc:sldMk cId="975226650" sldId="702"/>
            <ac:spMk id="40" creationId="{662FD1D9-C92D-02B7-9303-8CB6D18C5AF7}"/>
          </ac:spMkLst>
        </pc:spChg>
        <pc:spChg chg="mod topLvl">
          <ac:chgData name="#KWOK CHIN YUEN#" userId="f950141c-72dc-40af-bcc3-22354dadadd6" providerId="ADAL" clId="{57983548-62F6-407D-8B2C-E43432D6AAA5}" dt="2023-11-21T00:49:20.408" v="10947" actId="1035"/>
          <ac:spMkLst>
            <pc:docMk/>
            <pc:sldMk cId="975226650" sldId="702"/>
            <ac:spMk id="41" creationId="{089DE400-142E-C33A-3675-8E5105377108}"/>
          </ac:spMkLst>
        </pc:spChg>
        <pc:spChg chg="mod topLvl">
          <ac:chgData name="#KWOK CHIN YUEN#" userId="f950141c-72dc-40af-bcc3-22354dadadd6" providerId="ADAL" clId="{57983548-62F6-407D-8B2C-E43432D6AAA5}" dt="2023-11-21T01:05:54.198" v="11199" actId="207"/>
          <ac:spMkLst>
            <pc:docMk/>
            <pc:sldMk cId="975226650" sldId="702"/>
            <ac:spMk id="42" creationId="{52401B5A-ADD2-BA7C-662C-7D814C773D83}"/>
          </ac:spMkLst>
        </pc:spChg>
        <pc:spChg chg="mod topLvl">
          <ac:chgData name="#KWOK CHIN YUEN#" userId="f950141c-72dc-40af-bcc3-22354dadadd6" providerId="ADAL" clId="{57983548-62F6-407D-8B2C-E43432D6AAA5}" dt="2023-11-21T00:49:20.408" v="10947" actId="1035"/>
          <ac:spMkLst>
            <pc:docMk/>
            <pc:sldMk cId="975226650" sldId="702"/>
            <ac:spMk id="43" creationId="{CB69FF6A-AD8B-5BDA-009B-9E286BD92587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49" creationId="{338A45A2-91F8-B543-F48B-81B5724EEB28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49" creationId="{DD5950B1-28BF-2204-8D0B-D3B791428D8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0" creationId="{7A64122D-E595-8362-D153-6490073325AB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0" creationId="{D65AC844-4048-B0DC-AD48-215DA5A1B001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1" creationId="{FCA1B5B2-8746-2E0A-B430-482A5ECB3C4E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2" creationId="{09DA146A-0030-9B79-9D3F-D2952191EE5A}"/>
          </ac:spMkLst>
        </pc:spChg>
        <pc:spChg chg="mod">
          <ac:chgData name="#KWOK CHIN YUEN#" userId="f950141c-72dc-40af-bcc3-22354dadadd6" providerId="ADAL" clId="{57983548-62F6-407D-8B2C-E43432D6AAA5}" dt="2023-11-21T01:05:05.720" v="11198"/>
          <ac:spMkLst>
            <pc:docMk/>
            <pc:sldMk cId="975226650" sldId="702"/>
            <ac:spMk id="53" creationId="{33283BA7-7435-7913-3552-1C88F507394B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4" creationId="{1AFFB4CC-35CF-7E0C-CABF-F28BB0FE3805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5" creationId="{8D178B93-B44B-145B-85BC-5336BE6ADC2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6" creationId="{B3BFA474-2D39-48B5-C2D7-BD549D8A2F13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7" creationId="{6B776237-1D71-07C3-AC03-2BB569D83433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8" creationId="{9E4BC260-E5A9-0B67-980A-D693DF43DA14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59" creationId="{7FE18894-425E-0AB3-14EB-925CB6D3DDD2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59" creationId="{8DA8924F-C5E8-362E-4339-A6DEDA47B6C5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0" creationId="{3C4F3D75-FE4C-BCBD-753A-70EB08828CA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60" creationId="{B4A1229A-FB0D-A3E9-C032-0B5AC9D55387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1" creationId="{AE11FA77-4893-72A2-E65B-48D02A36D6E5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61" creationId="{DE3C5C1B-AA10-FC88-55DD-3A23ECA64FFB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2" creationId="{3CAA32A4-52CE-3A16-8BD4-446869B95F07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63" creationId="{399E1143-3657-3F66-367E-7E4A76171614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28" creationId="{A851D465-DB09-2CFE-182C-5CA48617C500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29" creationId="{C782B5AD-0EAB-B093-4BC0-F0C5CEE55092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0" creationId="{6F46E501-78EA-86F5-43F5-AF0AAC57B09B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1" creationId="{B5300280-DB6D-0844-D069-2B2C269D031B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2" creationId="{E8A121EF-649B-375C-6349-C4C32C55AEE5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3" creationId="{0798E238-83B3-E075-E28C-2C4AD0113450}"/>
          </ac:spMkLst>
        </pc:spChg>
        <pc:spChg chg="add 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4" creationId="{E353AA59-2821-55B4-5C1B-6930C171EBCC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39" creationId="{28B63880-1C3E-ACC8-8087-D70A49968DC8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0" creationId="{7784302B-B412-6AA9-A69B-9CCF06425E3D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1" creationId="{ABC3EBDC-C6E7-79C1-6831-6351AFD7A9DD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2" creationId="{92BCAA47-FCF3-D3DD-8D4C-1340567F70A4}"/>
          </ac:spMkLst>
        </pc:spChg>
        <pc:spChg chg="mod">
          <ac:chgData name="#KWOK CHIN YUEN#" userId="f950141c-72dc-40af-bcc3-22354dadadd6" providerId="ADAL" clId="{57983548-62F6-407D-8B2C-E43432D6AAA5}" dt="2023-11-21T01:06:47.997" v="11201"/>
          <ac:spMkLst>
            <pc:docMk/>
            <pc:sldMk cId="975226650" sldId="702"/>
            <ac:spMk id="143" creationId="{3DCA32A6-8837-5BE2-E920-953A3C97C871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5" creationId="{4ABC6708-F494-A8D3-6CEE-8DCF6976F774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7" creationId="{AAFE4557-4F9D-FBEB-744B-25FB54A19139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89" creationId="{3F1DB574-5749-78BF-7256-84D27214C0B2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98" creationId="{A044847C-D9A2-B419-40A3-F33D53BE8938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199" creationId="{5D12FE19-8C2B-B54E-2763-220F3BC14DD6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00" creationId="{3C20B4FF-C93B-7EAE-C35A-8B54CB59171F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03" creationId="{D9157A0E-3ADE-1C03-DD76-B2CA4B4050EB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10" creationId="{14A69B3E-0541-30C0-040B-684AE3FD80AA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11" creationId="{9E4D0145-C8D9-F6F7-D190-FDE60DD754DD}"/>
          </ac:spMkLst>
        </pc:spChg>
        <pc:spChg chg="del">
          <ac:chgData name="#KWOK CHIN YUEN#" userId="f950141c-72dc-40af-bcc3-22354dadadd6" providerId="ADAL" clId="{57983548-62F6-407D-8B2C-E43432D6AAA5}" dt="2023-11-19T01:54:51.874" v="2889" actId="478"/>
          <ac:spMkLst>
            <pc:docMk/>
            <pc:sldMk cId="975226650" sldId="702"/>
            <ac:spMk id="212" creationId="{61B1DFED-C098-3874-BDA2-71E5A529C066}"/>
          </ac:spMkLst>
        </pc:spChg>
        <pc:grpChg chg="add del mod">
          <ac:chgData name="#KWOK CHIN YUEN#" userId="f950141c-72dc-40af-bcc3-22354dadadd6" providerId="ADAL" clId="{57983548-62F6-407D-8B2C-E43432D6AAA5}" dt="2023-11-21T01:06:46.806" v="11200" actId="478"/>
          <ac:grpSpMkLst>
            <pc:docMk/>
            <pc:sldMk cId="975226650" sldId="702"/>
            <ac:grpSpMk id="22" creationId="{8224E58A-B962-7BCA-432A-8AFF22B8F4BC}"/>
          </ac:grpSpMkLst>
        </pc:grpChg>
        <pc:grpChg chg="add del mod">
          <ac:chgData name="#KWOK CHIN YUEN#" userId="f950141c-72dc-40af-bcc3-22354dadadd6" providerId="ADAL" clId="{57983548-62F6-407D-8B2C-E43432D6AAA5}" dt="2023-11-19T06:49:09.013" v="2969" actId="165"/>
          <ac:grpSpMkLst>
            <pc:docMk/>
            <pc:sldMk cId="975226650" sldId="702"/>
            <ac:grpSpMk id="63" creationId="{328F8BA5-A3F3-BA73-9EBF-ADF0D3E28A5D}"/>
          </ac:grpSpMkLst>
        </pc:grpChg>
        <pc:grpChg chg="del">
          <ac:chgData name="#KWOK CHIN YUEN#" userId="f950141c-72dc-40af-bcc3-22354dadadd6" providerId="ADAL" clId="{57983548-62F6-407D-8B2C-E43432D6AAA5}" dt="2023-11-19T01:54:53.065" v="2891" actId="478"/>
          <ac:grpSpMkLst>
            <pc:docMk/>
            <pc:sldMk cId="975226650" sldId="702"/>
            <ac:grpSpMk id="133" creationId="{211CBBAC-A68C-1933-2E26-28BF0EAE7804}"/>
          </ac:grpSpMkLst>
        </pc:grpChg>
        <pc:grpChg chg="del">
          <ac:chgData name="#KWOK CHIN YUEN#" userId="f950141c-72dc-40af-bcc3-22354dadadd6" providerId="ADAL" clId="{57983548-62F6-407D-8B2C-E43432D6AAA5}" dt="2023-11-19T01:54:52.642" v="2890" actId="478"/>
          <ac:grpSpMkLst>
            <pc:docMk/>
            <pc:sldMk cId="975226650" sldId="702"/>
            <ac:grpSpMk id="134" creationId="{BBD9ACF4-90BF-910A-A389-31B70B41B04D}"/>
          </ac:grpSpMkLst>
        </pc:grpChg>
        <pc:grpChg chg="add mod">
          <ac:chgData name="#KWOK CHIN YUEN#" userId="f950141c-72dc-40af-bcc3-22354dadadd6" providerId="ADAL" clId="{57983548-62F6-407D-8B2C-E43432D6AAA5}" dt="2023-11-21T01:06:47.997" v="11201"/>
          <ac:grpSpMkLst>
            <pc:docMk/>
            <pc:sldMk cId="975226650" sldId="702"/>
            <ac:grpSpMk id="135" creationId="{FCFE093F-12A2-31EC-DF00-44472C6A821E}"/>
          </ac:grpSpMkLst>
        </pc:grpChg>
        <pc:picChg chg="del">
          <ac:chgData name="#KWOK CHIN YUEN#" userId="f950141c-72dc-40af-bcc3-22354dadadd6" providerId="ADAL" clId="{57983548-62F6-407D-8B2C-E43432D6AAA5}" dt="2023-11-19T01:55:27.793" v="2898" actId="478"/>
          <ac:picMkLst>
            <pc:docMk/>
            <pc:sldMk cId="975226650" sldId="702"/>
            <ac:picMk id="46" creationId="{96F52CFF-54EE-D2AD-D0E7-6B7704717955}"/>
          </ac:picMkLst>
        </pc:picChg>
        <pc:inkChg chg="del mod topLvl">
          <ac:chgData name="#KWOK CHIN YUEN#" userId="f950141c-72dc-40af-bcc3-22354dadadd6" providerId="ADAL" clId="{57983548-62F6-407D-8B2C-E43432D6AAA5}" dt="2023-11-21T01:06:46.806" v="11200" actId="478"/>
          <ac:inkMkLst>
            <pc:docMk/>
            <pc:sldMk cId="975226650" sldId="702"/>
            <ac:inkMk id="8" creationId="{2ECC3933-6C0F-CC4D-884F-DABCAA36B808}"/>
          </ac:inkMkLst>
        </pc:inkChg>
        <pc:inkChg chg="del mod topLvl">
          <ac:chgData name="#KWOK CHIN YUEN#" userId="f950141c-72dc-40af-bcc3-22354dadadd6" providerId="ADAL" clId="{57983548-62F6-407D-8B2C-E43432D6AAA5}" dt="2023-11-21T01:06:46.806" v="11200" actId="478"/>
          <ac:inkMkLst>
            <pc:docMk/>
            <pc:sldMk cId="975226650" sldId="702"/>
            <ac:inkMk id="9" creationId="{377B2A0D-A8D8-655F-029E-CFA989A85859}"/>
          </ac:inkMkLst>
        </pc:inkChg>
        <pc:inkChg chg="del mod topLvl">
          <ac:chgData name="#KWOK CHIN YUEN#" userId="f950141c-72dc-40af-bcc3-22354dadadd6" providerId="ADAL" clId="{57983548-62F6-407D-8B2C-E43432D6AAA5}" dt="2023-11-21T01:06:46.806" v="11200" actId="478"/>
          <ac:inkMkLst>
            <pc:docMk/>
            <pc:sldMk cId="975226650" sldId="702"/>
            <ac:inkMk id="10" creationId="{9BA939B4-2C36-ACDA-4BAF-FA451A34BB38}"/>
          </ac:inkMkLst>
        </pc:inkChg>
        <pc:inkChg chg="del">
          <ac:chgData name="#KWOK CHIN YUEN#" userId="f950141c-72dc-40af-bcc3-22354dadadd6" providerId="ADAL" clId="{57983548-62F6-407D-8B2C-E43432D6AAA5}" dt="2023-11-19T01:54:51.874" v="2889" actId="478"/>
          <ac:inkMkLst>
            <pc:docMk/>
            <pc:sldMk cId="975226650" sldId="702"/>
            <ac:inkMk id="51" creationId="{E0D77285-E8F2-E49A-8887-324BB4B453DC}"/>
          </ac:inkMkLst>
        </pc:inkChg>
        <pc:inkChg chg="del">
          <ac:chgData name="#KWOK CHIN YUEN#" userId="f950141c-72dc-40af-bcc3-22354dadadd6" providerId="ADAL" clId="{57983548-62F6-407D-8B2C-E43432D6AAA5}" dt="2023-11-19T01:54:51.874" v="2889" actId="478"/>
          <ac:inkMkLst>
            <pc:docMk/>
            <pc:sldMk cId="975226650" sldId="702"/>
            <ac:inkMk id="52" creationId="{E4B19C4B-355B-E29E-D4C4-15AFC0AFC036}"/>
          </ac:inkMkLst>
        </pc:inkChg>
        <pc:inkChg chg="del">
          <ac:chgData name="#KWOK CHIN YUEN#" userId="f950141c-72dc-40af-bcc3-22354dadadd6" providerId="ADAL" clId="{57983548-62F6-407D-8B2C-E43432D6AAA5}" dt="2023-11-19T01:54:51.874" v="2889" actId="478"/>
          <ac:inkMkLst>
            <pc:docMk/>
            <pc:sldMk cId="975226650" sldId="702"/>
            <ac:inkMk id="53" creationId="{C9C16893-70CF-2BF4-2C36-7BCB4DBA5554}"/>
          </ac:inkMkLst>
        </pc:inkChg>
        <pc:inkChg chg="add mod">
          <ac:chgData name="#KWOK CHIN YUEN#" userId="f950141c-72dc-40af-bcc3-22354dadadd6" providerId="ADAL" clId="{57983548-62F6-407D-8B2C-E43432D6AAA5}" dt="2023-11-21T01:06:47.997" v="11201"/>
          <ac:inkMkLst>
            <pc:docMk/>
            <pc:sldMk cId="975226650" sldId="702"/>
            <ac:inkMk id="56" creationId="{1F5A81F2-5AB8-A530-5FAD-FDA3DD9D4682}"/>
          </ac:inkMkLst>
        </pc:inkChg>
        <pc:inkChg chg="add mod">
          <ac:chgData name="#KWOK CHIN YUEN#" userId="f950141c-72dc-40af-bcc3-22354dadadd6" providerId="ADAL" clId="{57983548-62F6-407D-8B2C-E43432D6AAA5}" dt="2023-11-21T01:06:47.997" v="11201"/>
          <ac:inkMkLst>
            <pc:docMk/>
            <pc:sldMk cId="975226650" sldId="702"/>
            <ac:inkMk id="57" creationId="{C8C48FF7-EA13-6535-A912-CF5E1447EE43}"/>
          </ac:inkMkLst>
        </pc:inkChg>
        <pc:inkChg chg="add mod">
          <ac:chgData name="#KWOK CHIN YUEN#" userId="f950141c-72dc-40af-bcc3-22354dadadd6" providerId="ADAL" clId="{57983548-62F6-407D-8B2C-E43432D6AAA5}" dt="2023-11-21T01:06:47.997" v="11201"/>
          <ac:inkMkLst>
            <pc:docMk/>
            <pc:sldMk cId="975226650" sldId="702"/>
            <ac:inkMk id="58" creationId="{2B7402AF-19D1-C77E-5898-228B7F54CD86}"/>
          </ac:inkMkLst>
        </pc:inkChg>
        <pc:cxnChg chg="del mod topLvl">
          <ac:chgData name="#KWOK CHIN YUEN#" userId="f950141c-72dc-40af-bcc3-22354dadadd6" providerId="ADAL" clId="{57983548-62F6-407D-8B2C-E43432D6AAA5}" dt="2023-11-21T01:06:46.806" v="11200" actId="478"/>
          <ac:cxnSpMkLst>
            <pc:docMk/>
            <pc:sldMk cId="975226650" sldId="702"/>
            <ac:cxnSpMk id="2" creationId="{2F5D4766-19D7-9E21-7EC8-9D94199967D8}"/>
          </ac:cxnSpMkLst>
        </pc:cxnChg>
        <pc:cxnChg chg="del mod topLvl">
          <ac:chgData name="#KWOK CHIN YUEN#" userId="f950141c-72dc-40af-bcc3-22354dadadd6" providerId="ADAL" clId="{57983548-62F6-407D-8B2C-E43432D6AAA5}" dt="2023-11-21T01:06:46.806" v="11200" actId="478"/>
          <ac:cxnSpMkLst>
            <pc:docMk/>
            <pc:sldMk cId="975226650" sldId="702"/>
            <ac:cxnSpMk id="5" creationId="{82299264-7D97-C819-47D9-78E06AE335DB}"/>
          </ac:cxnSpMkLst>
        </pc:cxnChg>
        <pc:cxnChg chg="del mod topLvl">
          <ac:chgData name="#KWOK CHIN YUEN#" userId="f950141c-72dc-40af-bcc3-22354dadadd6" providerId="ADAL" clId="{57983548-62F6-407D-8B2C-E43432D6AAA5}" dt="2023-11-21T01:05:04.811" v="11197" actId="478"/>
          <ac:cxnSpMkLst>
            <pc:docMk/>
            <pc:sldMk cId="975226650" sldId="702"/>
            <ac:cxnSpMk id="12" creationId="{F835FE83-99B7-9E2F-88C3-3A739E6B26F7}"/>
          </ac:cxnSpMkLst>
        </pc:cxnChg>
        <pc:cxnChg chg="del mod topLvl">
          <ac:chgData name="#KWOK CHIN YUEN#" userId="f950141c-72dc-40af-bcc3-22354dadadd6" providerId="ADAL" clId="{57983548-62F6-407D-8B2C-E43432D6AAA5}" dt="2023-11-21T01:05:04.811" v="11197" actId="478"/>
          <ac:cxnSpMkLst>
            <pc:docMk/>
            <pc:sldMk cId="975226650" sldId="702"/>
            <ac:cxnSpMk id="13" creationId="{9A8B1744-0019-40F9-12DE-8FCA078B0580}"/>
          </ac:cxnSpMkLst>
        </pc:cxnChg>
        <pc:cxnChg chg="del mod topLvl">
          <ac:chgData name="#KWOK CHIN YUEN#" userId="f950141c-72dc-40af-bcc3-22354dadadd6" providerId="ADAL" clId="{57983548-62F6-407D-8B2C-E43432D6AAA5}" dt="2023-11-21T01:05:04.811" v="11197" actId="478"/>
          <ac:cxnSpMkLst>
            <pc:docMk/>
            <pc:sldMk cId="975226650" sldId="702"/>
            <ac:cxnSpMk id="14" creationId="{A09A2A0A-919A-4B00-1E56-CF54DEE5D460}"/>
          </ac:cxnSpMkLst>
        </pc:cxnChg>
        <pc:cxnChg chg="add mod">
          <ac:chgData name="#KWOK CHIN YUEN#" userId="f950141c-72dc-40af-bcc3-22354dadadd6" providerId="ADAL" clId="{57983548-62F6-407D-8B2C-E43432D6AAA5}" dt="2023-11-21T01:09:01.296" v="11220" actId="1076"/>
          <ac:cxnSpMkLst>
            <pc:docMk/>
            <pc:sldMk cId="975226650" sldId="702"/>
            <ac:cxnSpMk id="18" creationId="{D630FD45-20EC-BF01-6086-C12C29EFE1E2}"/>
          </ac:cxnSpMkLst>
        </pc:cxnChg>
        <pc:cxnChg chg="del mod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1" creationId="{5672FBEB-6BAA-633F-6E48-2E64B0DAA28F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2" creationId="{11B9366B-132B-9294-8765-3F87A14B537F}"/>
          </ac:cxnSpMkLst>
        </pc:cxnChg>
        <pc:cxnChg chg="del mod topLvl">
          <ac:chgData name="#KWOK CHIN YUEN#" userId="f950141c-72dc-40af-bcc3-22354dadadd6" providerId="ADAL" clId="{57983548-62F6-407D-8B2C-E43432D6AAA5}" dt="2023-11-21T01:06:46.806" v="11200" actId="478"/>
          <ac:cxnSpMkLst>
            <pc:docMk/>
            <pc:sldMk cId="975226650" sldId="702"/>
            <ac:cxnSpMk id="32" creationId="{89426EA2-B85F-8772-2DF0-7FBE95ED6520}"/>
          </ac:cxnSpMkLst>
        </pc:cxnChg>
        <pc:cxnChg chg="mod topLvl">
          <ac:chgData name="#KWOK CHIN YUEN#" userId="f950141c-72dc-40af-bcc3-22354dadadd6" providerId="ADAL" clId="{57983548-62F6-407D-8B2C-E43432D6AAA5}" dt="2023-11-21T01:09:07.749" v="11221" actId="14100"/>
          <ac:cxnSpMkLst>
            <pc:docMk/>
            <pc:sldMk cId="975226650" sldId="702"/>
            <ac:cxnSpMk id="33" creationId="{28D5B5C8-AD9A-5AC1-9784-670AF718B1DD}"/>
          </ac:cxnSpMkLst>
        </pc:cxnChg>
        <pc:cxnChg chg="mod topLvl">
          <ac:chgData name="#KWOK CHIN YUEN#" userId="f950141c-72dc-40af-bcc3-22354dadadd6" providerId="ADAL" clId="{57983548-62F6-407D-8B2C-E43432D6AAA5}" dt="2023-11-21T01:09:01.296" v="11220" actId="1076"/>
          <ac:cxnSpMkLst>
            <pc:docMk/>
            <pc:sldMk cId="975226650" sldId="702"/>
            <ac:cxnSpMk id="35" creationId="{E9E31590-38AB-C9A5-3472-9D6AE4EAD2AD}"/>
          </ac:cxnSpMkLst>
        </pc:cxnChg>
        <pc:cxnChg chg="mod topLvl">
          <ac:chgData name="#KWOK CHIN YUEN#" userId="f950141c-72dc-40af-bcc3-22354dadadd6" providerId="ADAL" clId="{57983548-62F6-407D-8B2C-E43432D6AAA5}" dt="2023-11-21T00:49:20.408" v="10947" actId="1035"/>
          <ac:cxnSpMkLst>
            <pc:docMk/>
            <pc:sldMk cId="975226650" sldId="702"/>
            <ac:cxnSpMk id="44" creationId="{2ABA1B7D-1990-9D5A-2376-6904A8AE3F29}"/>
          </ac:cxnSpMkLst>
        </pc:cxnChg>
        <pc:cxnChg chg="mod topLvl">
          <ac:chgData name="#KWOK CHIN YUEN#" userId="f950141c-72dc-40af-bcc3-22354dadadd6" providerId="ADAL" clId="{57983548-62F6-407D-8B2C-E43432D6AAA5}" dt="2023-11-21T00:49:20.408" v="10947" actId="1035"/>
          <ac:cxnSpMkLst>
            <pc:docMk/>
            <pc:sldMk cId="975226650" sldId="702"/>
            <ac:cxnSpMk id="45" creationId="{4944BDE3-284F-1F62-4B68-0E2E4C16AD40}"/>
          </ac:cxnSpMkLst>
        </pc:cxnChg>
        <pc:cxnChg chg="mod">
          <ac:chgData name="#KWOK CHIN YUEN#" userId="f950141c-72dc-40af-bcc3-22354dadadd6" providerId="ADAL" clId="{57983548-62F6-407D-8B2C-E43432D6AAA5}" dt="2023-11-21T01:05:05.720" v="11198"/>
          <ac:cxnSpMkLst>
            <pc:docMk/>
            <pc:sldMk cId="975226650" sldId="702"/>
            <ac:cxnSpMk id="46" creationId="{A0C371E8-6FD2-BCAE-DD65-F51A0E65A169}"/>
          </ac:cxnSpMkLst>
        </pc:cxnChg>
        <pc:cxnChg chg="mod">
          <ac:chgData name="#KWOK CHIN YUEN#" userId="f950141c-72dc-40af-bcc3-22354dadadd6" providerId="ADAL" clId="{57983548-62F6-407D-8B2C-E43432D6AAA5}" dt="2023-11-21T01:05:05.720" v="11198"/>
          <ac:cxnSpMkLst>
            <pc:docMk/>
            <pc:sldMk cId="975226650" sldId="702"/>
            <ac:cxnSpMk id="47" creationId="{792515A6-4CFE-7646-F0A4-59E5536D5D47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47" creationId="{E3957357-2EF9-F614-B328-EE7B765B42CA}"/>
          </ac:cxnSpMkLst>
        </pc:cxnChg>
        <pc:cxnChg chg="mod">
          <ac:chgData name="#KWOK CHIN YUEN#" userId="f950141c-72dc-40af-bcc3-22354dadadd6" providerId="ADAL" clId="{57983548-62F6-407D-8B2C-E43432D6AAA5}" dt="2023-11-21T01:05:05.720" v="11198"/>
          <ac:cxnSpMkLst>
            <pc:docMk/>
            <pc:sldMk cId="975226650" sldId="702"/>
            <ac:cxnSpMk id="48" creationId="{4A19B15B-D585-ACC5-175D-EAEEAE136079}"/>
          </ac:cxnSpMkLst>
        </pc:cxnChg>
        <pc:cxnChg chg="del">
          <ac:chgData name="#KWOK CHIN YUEN#" userId="f950141c-72dc-40af-bcc3-22354dadadd6" providerId="ADAL" clId="{57983548-62F6-407D-8B2C-E43432D6AAA5}" dt="2023-11-19T01:54:54.226" v="2892" actId="478"/>
          <ac:cxnSpMkLst>
            <pc:docMk/>
            <pc:sldMk cId="975226650" sldId="702"/>
            <ac:cxnSpMk id="48" creationId="{8CCE0FBF-6E79-5DB8-A195-069EDFEEDBF4}"/>
          </ac:cxnSpMkLst>
        </pc:cxnChg>
        <pc:cxnChg chg="add 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54" creationId="{01B6BE6F-02BC-AD4B-EAB1-7A2C77F5F4B7}"/>
          </ac:cxnSpMkLst>
        </pc:cxnChg>
        <pc:cxnChg chg="add 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55" creationId="{F1003D24-879B-CEBC-C7E5-10BE5849D090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62" creationId="{B33CDDBB-3009-6578-48AC-C295EAC8E6AC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92" creationId="{8DB9D4B4-29B2-4658-8A4C-8D37FC0BF6C1}"/>
          </ac:cxnSpMkLst>
        </pc:cxnChg>
        <pc:cxnChg chg="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136" creationId="{5FBDB2AE-4C80-BC8D-DF06-E60B56C45E9C}"/>
          </ac:cxnSpMkLst>
        </pc:cxnChg>
        <pc:cxnChg chg="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137" creationId="{14B121AD-3775-0085-DDBE-4439899ADFB1}"/>
          </ac:cxnSpMkLst>
        </pc:cxnChg>
        <pc:cxnChg chg="mod">
          <ac:chgData name="#KWOK CHIN YUEN#" userId="f950141c-72dc-40af-bcc3-22354dadadd6" providerId="ADAL" clId="{57983548-62F6-407D-8B2C-E43432D6AAA5}" dt="2023-11-21T01:06:47.997" v="11201"/>
          <ac:cxnSpMkLst>
            <pc:docMk/>
            <pc:sldMk cId="975226650" sldId="702"/>
            <ac:cxnSpMk id="138" creationId="{488DB466-9E01-DDDC-A255-F75EFFDA9906}"/>
          </ac:cxnSpMkLst>
        </pc:cxnChg>
        <pc:cxnChg chg="add del mod">
          <ac:chgData name="#KWOK CHIN YUEN#" userId="f950141c-72dc-40af-bcc3-22354dadadd6" providerId="ADAL" clId="{57983548-62F6-407D-8B2C-E43432D6AAA5}" dt="2023-11-21T01:08:27.502" v="11216" actId="478"/>
          <ac:cxnSpMkLst>
            <pc:docMk/>
            <pc:sldMk cId="975226650" sldId="702"/>
            <ac:cxnSpMk id="147" creationId="{0C6F7356-849F-51BA-B63E-2F0CCF40494F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177" creationId="{CA3DC221-5D07-3295-0EF1-C2ABF4B75A7E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180" creationId="{5C882F3F-089F-57AB-E01C-BF8D1C3CDE27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182" creationId="{AC5579C8-D82C-02DB-1D02-BDB5FBCF15C5}"/>
          </ac:cxnSpMkLst>
        </pc:cxnChg>
        <pc:cxnChg chg="mod topLvl">
          <ac:chgData name="#KWOK CHIN YUEN#" userId="f950141c-72dc-40af-bcc3-22354dadadd6" providerId="ADAL" clId="{57983548-62F6-407D-8B2C-E43432D6AAA5}" dt="2023-11-21T01:09:36.846" v="11224" actId="208"/>
          <ac:cxnSpMkLst>
            <pc:docMk/>
            <pc:sldMk cId="975226650" sldId="702"/>
            <ac:cxnSpMk id="184" creationId="{B67C49E0-0E31-7469-C08A-ED89DB907FEE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2" creationId="{21082F62-4EC4-98DF-1B1C-80E5314C82DC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4" creationId="{BC371A10-C266-7832-AA3D-3131C8289357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5" creationId="{164545EF-2F82-327B-9218-33A2C266D420}"/>
          </ac:cxnSpMkLst>
        </pc:cxnChg>
        <pc:cxnChg chg="del">
          <ac:chgData name="#KWOK CHIN YUEN#" userId="f950141c-72dc-40af-bcc3-22354dadadd6" providerId="ADAL" clId="{57983548-62F6-407D-8B2C-E43432D6AAA5}" dt="2023-11-19T01:54:51.874" v="2889" actId="478"/>
          <ac:cxnSpMkLst>
            <pc:docMk/>
            <pc:sldMk cId="975226650" sldId="702"/>
            <ac:cxnSpMk id="208" creationId="{2C91283B-9670-EEA2-8F95-5CCC5415B1AE}"/>
          </ac:cxnSpMkLst>
        </pc:cxnChg>
      </pc:sldChg>
      <pc:sldChg chg="addSp delSp modSp add mod ord delAnim modAnim modNotesTx">
        <pc:chgData name="#KWOK CHIN YUEN#" userId="f950141c-72dc-40af-bcc3-22354dadadd6" providerId="ADAL" clId="{57983548-62F6-407D-8B2C-E43432D6AAA5}" dt="2023-11-21T00:51:42.426" v="11015" actId="1076"/>
        <pc:sldMkLst>
          <pc:docMk/>
          <pc:sldMk cId="477091668" sldId="703"/>
        </pc:sldMkLst>
        <pc:spChg chg="add mod">
          <ac:chgData name="#KWOK CHIN YUEN#" userId="f950141c-72dc-40af-bcc3-22354dadadd6" providerId="ADAL" clId="{57983548-62F6-407D-8B2C-E43432D6AAA5}" dt="2023-11-21T00:50:34.252" v="11012" actId="1076"/>
          <ac:spMkLst>
            <pc:docMk/>
            <pc:sldMk cId="477091668" sldId="703"/>
            <ac:spMk id="2" creationId="{721F70AB-6000-36AA-910D-F0D6DC24845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6" creationId="{2EBD55C0-381D-65FB-D302-2BF2BFE74BC6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7" creationId="{AEEC63D6-FE9F-7E6A-0E43-32FACFB7B3B6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15" creationId="{DC1FBCF9-036C-FBAC-5EDD-0F50D9D146CE}"/>
          </ac:spMkLst>
        </pc:spChg>
        <pc:spChg chg="mod">
          <ac:chgData name="#KWOK CHIN YUEN#" userId="f950141c-72dc-40af-bcc3-22354dadadd6" providerId="ADAL" clId="{57983548-62F6-407D-8B2C-E43432D6AAA5}" dt="2023-11-21T00:48:57.296" v="10897" actId="1035"/>
          <ac:spMkLst>
            <pc:docMk/>
            <pc:sldMk cId="477091668" sldId="703"/>
            <ac:spMk id="16" creationId="{802554FB-B318-43B6-0E8C-6778795EB9D1}"/>
          </ac:spMkLst>
        </pc:spChg>
        <pc:spChg chg="mod">
          <ac:chgData name="#KWOK CHIN YUEN#" userId="f950141c-72dc-40af-bcc3-22354dadadd6" providerId="ADAL" clId="{57983548-62F6-407D-8B2C-E43432D6AAA5}" dt="2023-11-21T00:48:57.296" v="10897" actId="1035"/>
          <ac:spMkLst>
            <pc:docMk/>
            <pc:sldMk cId="477091668" sldId="703"/>
            <ac:spMk id="17" creationId="{77AAA18C-C8AB-AAD0-5A18-4F56CEC64052}"/>
          </ac:spMkLst>
        </pc:spChg>
        <pc:spChg chg="mod">
          <ac:chgData name="#KWOK CHIN YUEN#" userId="f950141c-72dc-40af-bcc3-22354dadadd6" providerId="ADAL" clId="{57983548-62F6-407D-8B2C-E43432D6AAA5}" dt="2023-11-21T00:48:57.296" v="10897" actId="1035"/>
          <ac:spMkLst>
            <pc:docMk/>
            <pc:sldMk cId="477091668" sldId="703"/>
            <ac:spMk id="18" creationId="{7EC16F0B-2696-E5BE-242F-8CF7FCBA79D9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19" creationId="{5D44E746-E0D1-1C94-D679-DF3BB5E1C10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3" creationId="{3E7B8A0E-64DF-FA50-7788-0A3175A6FF8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4" creationId="{CC460FDC-6CC9-BF36-43DB-97DC46790F6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5" creationId="{B9BEC82C-AA0B-2C90-0304-BCF581C01E0F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6" creationId="{64D60AE4-EBA0-F284-622B-F109FB162B7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7" creationId="{CE38645E-B8A0-5F2F-3754-4AE424113AA2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8" creationId="{848DC985-EB2A-EF15-134C-81B51EE24D77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29" creationId="{A356B98F-CE7B-40BB-8FDE-37D3A296F64C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0" creationId="{017CAF17-D777-2F43-6E4F-314EDCB242A1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1" creationId="{F7C771A2-8196-ECFA-AC6A-F6BC03FC1105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4" creationId="{BEC13AF0-A7AC-5A3A-A295-823D2E89DE17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6" creationId="{628E29D6-2E7B-4515-E416-A1E0812A7E4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7" creationId="{6E05A74A-8B73-AE5B-DBDF-C3F3A1B38401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8" creationId="{B7E16B7F-E9E6-AE2E-68F3-AF094C7E0599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39" creationId="{E0E5D6F0-B119-73FB-7628-6B43DF9F6C60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0" creationId="{662FD1D9-C92D-02B7-9303-8CB6D18C5AF7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1" creationId="{089DE400-142E-C33A-3675-8E5105377108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2" creationId="{52401B5A-ADD2-BA7C-662C-7D814C773D83}"/>
          </ac:spMkLst>
        </pc:spChg>
        <pc:spChg chg="del">
          <ac:chgData name="#KWOK CHIN YUEN#" userId="f950141c-72dc-40af-bcc3-22354dadadd6" providerId="ADAL" clId="{57983548-62F6-407D-8B2C-E43432D6AAA5}" dt="2023-11-19T01:51:05.386" v="2851" actId="478"/>
          <ac:spMkLst>
            <pc:docMk/>
            <pc:sldMk cId="477091668" sldId="703"/>
            <ac:spMk id="43" creationId="{CB69FF6A-AD8B-5BDA-009B-9E286BD92587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49" creationId="{338A45A2-91F8-B543-F48B-81B5724EEB28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0" creationId="{7A64122D-E595-8362-D153-6490073325AB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4" creationId="{1AFFB4CC-35CF-7E0C-CABF-F28BB0FE3805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5" creationId="{8D178B93-B44B-145B-85BC-5336BE6ADC2F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6" creationId="{B3BFA474-2D39-48B5-C2D7-BD549D8A2F13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7" creationId="{6B776237-1D71-07C3-AC03-2BB569D83433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8" creationId="{9E4BC260-E5A9-0B67-980A-D693DF43DA14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59" creationId="{7FE18894-425E-0AB3-14EB-925CB6D3DDD2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60" creationId="{B4A1229A-FB0D-A3E9-C032-0B5AC9D55387}"/>
          </ac:spMkLst>
        </pc:spChg>
        <pc:spChg chg="del">
          <ac:chgData name="#KWOK CHIN YUEN#" userId="f950141c-72dc-40af-bcc3-22354dadadd6" providerId="ADAL" clId="{57983548-62F6-407D-8B2C-E43432D6AAA5}" dt="2023-11-19T01:50:59.838" v="2849" actId="478"/>
          <ac:spMkLst>
            <pc:docMk/>
            <pc:sldMk cId="477091668" sldId="703"/>
            <ac:spMk id="61" creationId="{DE3C5C1B-AA10-FC88-55DD-3A23ECA64FFB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185" creationId="{4ABC6708-F494-A8D3-6CEE-8DCF6976F774}"/>
          </ac:spMkLst>
        </pc:spChg>
        <pc:spChg chg="mod">
          <ac:chgData name="#KWOK CHIN YUEN#" userId="f950141c-72dc-40af-bcc3-22354dadadd6" providerId="ADAL" clId="{57983548-62F6-407D-8B2C-E43432D6AAA5}" dt="2023-11-19T06:45:13.825" v="2922" actId="1076"/>
          <ac:spMkLst>
            <pc:docMk/>
            <pc:sldMk cId="477091668" sldId="703"/>
            <ac:spMk id="186" creationId="{E84B1C53-2E51-0CAA-6122-602010457A8F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87" creationId="{AAFE4557-4F9D-FBEB-744B-25FB54A19139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89" creationId="{3F1DB574-5749-78BF-7256-84D27214C0B2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98" creationId="{A044847C-D9A2-B419-40A3-F33D53BE8938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199" creationId="{5D12FE19-8C2B-B54E-2763-220F3BC14DD6}"/>
          </ac:spMkLst>
        </pc:spChg>
        <pc:spChg chg="mod">
          <ac:chgData name="#KWOK CHIN YUEN#" userId="f950141c-72dc-40af-bcc3-22354dadadd6" providerId="ADAL" clId="{57983548-62F6-407D-8B2C-E43432D6AAA5}" dt="2023-11-19T06:45:09.410" v="2921" actId="1076"/>
          <ac:spMkLst>
            <pc:docMk/>
            <pc:sldMk cId="477091668" sldId="703"/>
            <ac:spMk id="200" creationId="{3C20B4FF-C93B-7EAE-C35A-8B54CB59171F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03" creationId="{D9157A0E-3ADE-1C03-DD76-B2CA4B4050EB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10" creationId="{14A69B3E-0541-30C0-040B-684AE3FD80AA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11" creationId="{9E4D0145-C8D9-F6F7-D190-FDE60DD754DD}"/>
          </ac:spMkLst>
        </pc:spChg>
        <pc:spChg chg="mod">
          <ac:chgData name="#KWOK CHIN YUEN#" userId="f950141c-72dc-40af-bcc3-22354dadadd6" providerId="ADAL" clId="{57983548-62F6-407D-8B2C-E43432D6AAA5}" dt="2023-11-19T06:45:24.432" v="2923" actId="1076"/>
          <ac:spMkLst>
            <pc:docMk/>
            <pc:sldMk cId="477091668" sldId="703"/>
            <ac:spMk id="212" creationId="{61B1DFED-C098-3874-BDA2-71E5A529C066}"/>
          </ac:spMkLst>
        </pc:spChg>
        <pc:grpChg chg="mod">
          <ac:chgData name="#KWOK CHIN YUEN#" userId="f950141c-72dc-40af-bcc3-22354dadadd6" providerId="ADAL" clId="{57983548-62F6-407D-8B2C-E43432D6AAA5}" dt="2023-11-19T06:45:24.432" v="2923" actId="1076"/>
          <ac:grpSpMkLst>
            <pc:docMk/>
            <pc:sldMk cId="477091668" sldId="703"/>
            <ac:grpSpMk id="133" creationId="{211CBBAC-A68C-1933-2E26-28BF0EAE7804}"/>
          </ac:grpSpMkLst>
        </pc:grpChg>
        <pc:grpChg chg="mod">
          <ac:chgData name="#KWOK CHIN YUEN#" userId="f950141c-72dc-40af-bcc3-22354dadadd6" providerId="ADAL" clId="{57983548-62F6-407D-8B2C-E43432D6AAA5}" dt="2023-11-19T06:45:09.410" v="2921" actId="1076"/>
          <ac:grpSpMkLst>
            <pc:docMk/>
            <pc:sldMk cId="477091668" sldId="703"/>
            <ac:grpSpMk id="134" creationId="{BBD9ACF4-90BF-910A-A389-31B70B41B04D}"/>
          </ac:grpSpMkLst>
        </pc:grpChg>
        <pc:picChg chg="add mod">
          <ac:chgData name="#KWOK CHIN YUEN#" userId="f950141c-72dc-40af-bcc3-22354dadadd6" providerId="ADAL" clId="{57983548-62F6-407D-8B2C-E43432D6AAA5}" dt="2023-11-21T00:51:42.426" v="11015" actId="1076"/>
          <ac:picMkLst>
            <pc:docMk/>
            <pc:sldMk cId="477091668" sldId="703"/>
            <ac:picMk id="9" creationId="{161D8B76-08BC-43C3-2D4D-81E393AB7290}"/>
          </ac:picMkLst>
        </pc:picChg>
        <pc:picChg chg="mod">
          <ac:chgData name="#KWOK CHIN YUEN#" userId="f950141c-72dc-40af-bcc3-22354dadadd6" providerId="ADAL" clId="{57983548-62F6-407D-8B2C-E43432D6AAA5}" dt="2023-11-21T00:49:44.515" v="10952" actId="1076"/>
          <ac:picMkLst>
            <pc:docMk/>
            <pc:sldMk cId="477091668" sldId="703"/>
            <ac:picMk id="46" creationId="{96F52CFF-54EE-D2AD-D0E7-6B7704717955}"/>
          </ac:picMkLst>
        </pc:picChg>
        <pc:inkChg chg="del">
          <ac:chgData name="#KWOK CHIN YUEN#" userId="f950141c-72dc-40af-bcc3-22354dadadd6" providerId="ADAL" clId="{57983548-62F6-407D-8B2C-E43432D6AAA5}" dt="2023-11-19T01:51:05.386" v="2851" actId="478"/>
          <ac:inkMkLst>
            <pc:docMk/>
            <pc:sldMk cId="477091668" sldId="703"/>
            <ac:inkMk id="8" creationId="{2ECC3933-6C0F-CC4D-884F-DABCAA36B808}"/>
          </ac:inkMkLst>
        </pc:inkChg>
        <pc:inkChg chg="del">
          <ac:chgData name="#KWOK CHIN YUEN#" userId="f950141c-72dc-40af-bcc3-22354dadadd6" providerId="ADAL" clId="{57983548-62F6-407D-8B2C-E43432D6AAA5}" dt="2023-11-19T01:51:05.386" v="2851" actId="478"/>
          <ac:inkMkLst>
            <pc:docMk/>
            <pc:sldMk cId="477091668" sldId="703"/>
            <ac:inkMk id="9" creationId="{377B2A0D-A8D8-655F-029E-CFA989A85859}"/>
          </ac:inkMkLst>
        </pc:inkChg>
        <pc:inkChg chg="del">
          <ac:chgData name="#KWOK CHIN YUEN#" userId="f950141c-72dc-40af-bcc3-22354dadadd6" providerId="ADAL" clId="{57983548-62F6-407D-8B2C-E43432D6AAA5}" dt="2023-11-19T01:51:05.386" v="2851" actId="478"/>
          <ac:inkMkLst>
            <pc:docMk/>
            <pc:sldMk cId="477091668" sldId="703"/>
            <ac:inkMk id="10" creationId="{9BA939B4-2C36-ACDA-4BAF-FA451A34BB38}"/>
          </ac:inkMkLst>
        </pc:inkChg>
        <pc:inkChg chg="del">
          <ac:chgData name="#KWOK CHIN YUEN#" userId="f950141c-72dc-40af-bcc3-22354dadadd6" providerId="ADAL" clId="{57983548-62F6-407D-8B2C-E43432D6AAA5}" dt="2023-11-19T01:50:59.838" v="2849" actId="478"/>
          <ac:inkMkLst>
            <pc:docMk/>
            <pc:sldMk cId="477091668" sldId="703"/>
            <ac:inkMk id="51" creationId="{E0D77285-E8F2-E49A-8887-324BB4B453DC}"/>
          </ac:inkMkLst>
        </pc:inkChg>
        <pc:inkChg chg="del">
          <ac:chgData name="#KWOK CHIN YUEN#" userId="f950141c-72dc-40af-bcc3-22354dadadd6" providerId="ADAL" clId="{57983548-62F6-407D-8B2C-E43432D6AAA5}" dt="2023-11-19T01:50:59.838" v="2849" actId="478"/>
          <ac:inkMkLst>
            <pc:docMk/>
            <pc:sldMk cId="477091668" sldId="703"/>
            <ac:inkMk id="52" creationId="{E4B19C4B-355B-E29E-D4C4-15AFC0AFC036}"/>
          </ac:inkMkLst>
        </pc:inkChg>
        <pc:inkChg chg="del">
          <ac:chgData name="#KWOK CHIN YUEN#" userId="f950141c-72dc-40af-bcc3-22354dadadd6" providerId="ADAL" clId="{57983548-62F6-407D-8B2C-E43432D6AAA5}" dt="2023-11-19T01:50:59.838" v="2849" actId="478"/>
          <ac:inkMkLst>
            <pc:docMk/>
            <pc:sldMk cId="477091668" sldId="703"/>
            <ac:inkMk id="53" creationId="{C9C16893-70CF-2BF4-2C36-7BCB4DBA5554}"/>
          </ac:inkMkLst>
        </pc:ink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2" creationId="{2F5D4766-19D7-9E21-7EC8-9D94199967D8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5" creationId="{82299264-7D97-C819-47D9-78E06AE335DB}"/>
          </ac:cxnSpMkLst>
        </pc:cxnChg>
        <pc:cxnChg chg="add mod">
          <ac:chgData name="#KWOK CHIN YUEN#" userId="f950141c-72dc-40af-bcc3-22354dadadd6" providerId="ADAL" clId="{57983548-62F6-407D-8B2C-E43432D6AAA5}" dt="2023-11-19T06:50:55.515" v="2982" actId="14100"/>
          <ac:cxnSpMkLst>
            <pc:docMk/>
            <pc:sldMk cId="477091668" sldId="703"/>
            <ac:cxnSpMk id="5" creationId="{895252BD-D09F-1BBC-A5B9-5277616088D0}"/>
          </ac:cxnSpMkLst>
        </pc:cxnChg>
        <pc:cxnChg chg="add mod">
          <ac:chgData name="#KWOK CHIN YUEN#" userId="f950141c-72dc-40af-bcc3-22354dadadd6" providerId="ADAL" clId="{57983548-62F6-407D-8B2C-E43432D6AAA5}" dt="2023-11-21T00:50:39.632" v="11013" actId="208"/>
          <ac:cxnSpMkLst>
            <pc:docMk/>
            <pc:sldMk cId="477091668" sldId="703"/>
            <ac:cxnSpMk id="7" creationId="{E5AAED32-24B6-1200-BF64-4941B60DCDD3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2" creationId="{F835FE83-99B7-9E2F-88C3-3A739E6B26F7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3" creationId="{9A8B1744-0019-40F9-12DE-8FCA078B0580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4" creationId="{A09A2A0A-919A-4B00-1E56-CF54DEE5D460}"/>
          </ac:cxnSpMkLst>
        </pc:cxnChg>
        <pc:cxnChg chg="mod">
          <ac:chgData name="#KWOK CHIN YUEN#" userId="f950141c-72dc-40af-bcc3-22354dadadd6" providerId="ADAL" clId="{57983548-62F6-407D-8B2C-E43432D6AAA5}" dt="2023-11-21T00:48:57.296" v="10897" actId="1035"/>
          <ac:cxnSpMkLst>
            <pc:docMk/>
            <pc:sldMk cId="477091668" sldId="703"/>
            <ac:cxnSpMk id="21" creationId="{5672FBEB-6BAA-633F-6E48-2E64B0DAA28F}"/>
          </ac:cxnSpMkLst>
        </pc:cxnChg>
        <pc:cxnChg chg="mod">
          <ac:chgData name="#KWOK CHIN YUEN#" userId="f950141c-72dc-40af-bcc3-22354dadadd6" providerId="ADAL" clId="{57983548-62F6-407D-8B2C-E43432D6AAA5}" dt="2023-11-21T00:48:57.296" v="10897" actId="1035"/>
          <ac:cxnSpMkLst>
            <pc:docMk/>
            <pc:sldMk cId="477091668" sldId="703"/>
            <ac:cxnSpMk id="22" creationId="{11B9366B-132B-9294-8765-3F87A14B537F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32" creationId="{89426EA2-B85F-8772-2DF0-7FBE95ED6520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33" creationId="{28D5B5C8-AD9A-5AC1-9784-670AF718B1DD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35" creationId="{E9E31590-38AB-C9A5-3472-9D6AE4EAD2AD}"/>
          </ac:cxnSpMkLst>
        </pc:cxnChg>
        <pc:cxnChg chg="del mod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44" creationId="{2ABA1B7D-1990-9D5A-2376-6904A8AE3F29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45" creationId="{4944BDE3-284F-1F62-4B68-0E2E4C16AD40}"/>
          </ac:cxnSpMkLst>
        </pc:cxnChg>
        <pc:cxnChg chg="del">
          <ac:chgData name="#KWOK CHIN YUEN#" userId="f950141c-72dc-40af-bcc3-22354dadadd6" providerId="ADAL" clId="{57983548-62F6-407D-8B2C-E43432D6AAA5}" dt="2023-11-19T01:50:59.838" v="2849" actId="478"/>
          <ac:cxnSpMkLst>
            <pc:docMk/>
            <pc:sldMk cId="477091668" sldId="703"/>
            <ac:cxnSpMk id="47" creationId="{E3957357-2EF9-F614-B328-EE7B765B42CA}"/>
          </ac:cxnSpMkLst>
        </pc:cxnChg>
        <pc:cxnChg chg="del">
          <ac:chgData name="#KWOK CHIN YUEN#" userId="f950141c-72dc-40af-bcc3-22354dadadd6" providerId="ADAL" clId="{57983548-62F6-407D-8B2C-E43432D6AAA5}" dt="2023-11-19T01:51:01.033" v="2850" actId="478"/>
          <ac:cxnSpMkLst>
            <pc:docMk/>
            <pc:sldMk cId="477091668" sldId="703"/>
            <ac:cxnSpMk id="48" creationId="{8CCE0FBF-6E79-5DB8-A195-069EDFEEDBF4}"/>
          </ac:cxnSpMkLst>
        </pc:cxnChg>
        <pc:cxnChg chg="del">
          <ac:chgData name="#KWOK CHIN YUEN#" userId="f950141c-72dc-40af-bcc3-22354dadadd6" providerId="ADAL" clId="{57983548-62F6-407D-8B2C-E43432D6AAA5}" dt="2023-11-19T01:50:59.838" v="2849" actId="478"/>
          <ac:cxnSpMkLst>
            <pc:docMk/>
            <pc:sldMk cId="477091668" sldId="703"/>
            <ac:cxnSpMk id="62" creationId="{B33CDDBB-3009-6578-48AC-C295EAC8E6AC}"/>
          </ac:cxnSpMkLst>
        </pc:cxnChg>
        <pc:cxnChg chg="mod">
          <ac:chgData name="#KWOK CHIN YUEN#" userId="f950141c-72dc-40af-bcc3-22354dadadd6" providerId="ADAL" clId="{57983548-62F6-407D-8B2C-E43432D6AAA5}" dt="2023-11-19T06:45:24.432" v="2923" actId="1076"/>
          <ac:cxnSpMkLst>
            <pc:docMk/>
            <pc:sldMk cId="477091668" sldId="703"/>
            <ac:cxnSpMk id="92" creationId="{8DB9D4B4-29B2-4658-8A4C-8D37FC0BF6C1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177" creationId="{CA3DC221-5D07-3295-0EF1-C2ABF4B75A7E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180" creationId="{5C882F3F-089F-57AB-E01C-BF8D1C3CDE27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182" creationId="{AC5579C8-D82C-02DB-1D02-BDB5FBCF15C5}"/>
          </ac:cxnSpMkLst>
        </pc:cxnChg>
        <pc:cxnChg chg="del">
          <ac:chgData name="#KWOK CHIN YUEN#" userId="f950141c-72dc-40af-bcc3-22354dadadd6" providerId="ADAL" clId="{57983548-62F6-407D-8B2C-E43432D6AAA5}" dt="2023-11-19T01:51:05.386" v="2851" actId="478"/>
          <ac:cxnSpMkLst>
            <pc:docMk/>
            <pc:sldMk cId="477091668" sldId="703"/>
            <ac:cxnSpMk id="184" creationId="{B67C49E0-0E31-7469-C08A-ED89DB907FEE}"/>
          </ac:cxnSpMkLst>
        </pc:cxnChg>
        <pc:cxnChg chg="mod">
          <ac:chgData name="#KWOK CHIN YUEN#" userId="f950141c-72dc-40af-bcc3-22354dadadd6" providerId="ADAL" clId="{57983548-62F6-407D-8B2C-E43432D6AAA5}" dt="2023-11-19T06:45:24.432" v="2923" actId="1076"/>
          <ac:cxnSpMkLst>
            <pc:docMk/>
            <pc:sldMk cId="477091668" sldId="703"/>
            <ac:cxnSpMk id="202" creationId="{21082F62-4EC4-98DF-1B1C-80E5314C82DC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204" creationId="{BC371A10-C266-7832-AA3D-3131C8289357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205" creationId="{164545EF-2F82-327B-9218-33A2C266D420}"/>
          </ac:cxnSpMkLst>
        </pc:cxnChg>
        <pc:cxnChg chg="mod">
          <ac:chgData name="#KWOK CHIN YUEN#" userId="f950141c-72dc-40af-bcc3-22354dadadd6" providerId="ADAL" clId="{57983548-62F6-407D-8B2C-E43432D6AAA5}" dt="2023-11-19T06:45:09.410" v="2921" actId="1076"/>
          <ac:cxnSpMkLst>
            <pc:docMk/>
            <pc:sldMk cId="477091668" sldId="703"/>
            <ac:cxnSpMk id="208" creationId="{2C91283B-9670-EEA2-8F95-5CCC5415B1AE}"/>
          </ac:cxnSpMkLst>
        </pc:cxnChg>
      </pc:sldChg>
      <pc:sldChg chg="add del">
        <pc:chgData name="#KWOK CHIN YUEN#" userId="f950141c-72dc-40af-bcc3-22354dadadd6" providerId="ADAL" clId="{57983548-62F6-407D-8B2C-E43432D6AAA5}" dt="2023-11-19T01:50:48.900" v="2846" actId="47"/>
        <pc:sldMkLst>
          <pc:docMk/>
          <pc:sldMk cId="2810289919" sldId="703"/>
        </pc:sldMkLst>
      </pc:sldChg>
      <pc:sldChg chg="addSp delSp modSp new mod modNotesTx">
        <pc:chgData name="#KWOK CHIN YUEN#" userId="f950141c-72dc-40af-bcc3-22354dadadd6" providerId="ADAL" clId="{57983548-62F6-407D-8B2C-E43432D6AAA5}" dt="2023-11-21T01:28:15.858" v="11687" actId="20577"/>
        <pc:sldMkLst>
          <pc:docMk/>
          <pc:sldMk cId="1693296130" sldId="704"/>
        </pc:sldMkLst>
        <pc:spChg chg="mod">
          <ac:chgData name="#KWOK CHIN YUEN#" userId="f950141c-72dc-40af-bcc3-22354dadadd6" providerId="ADAL" clId="{57983548-62F6-407D-8B2C-E43432D6AAA5}" dt="2023-11-19T08:27:49.643" v="4899" actId="1076"/>
          <ac:spMkLst>
            <pc:docMk/>
            <pc:sldMk cId="1693296130" sldId="704"/>
            <ac:spMk id="2" creationId="{2BA0DADA-9374-E029-2BA5-AB85600A3CBA}"/>
          </ac:spMkLst>
        </pc:spChg>
        <pc:spChg chg="mod">
          <ac:chgData name="#KWOK CHIN YUEN#" userId="f950141c-72dc-40af-bcc3-22354dadadd6" providerId="ADAL" clId="{57983548-62F6-407D-8B2C-E43432D6AAA5}" dt="2023-11-19T08:27:55.754" v="4900" actId="1076"/>
          <ac:spMkLst>
            <pc:docMk/>
            <pc:sldMk cId="1693296130" sldId="704"/>
            <ac:spMk id="3" creationId="{DFF1326A-9D74-0666-88AF-FD8402F9D24F}"/>
          </ac:spMkLst>
        </pc:spChg>
        <pc:spChg chg="mod">
          <ac:chgData name="#KWOK CHIN YUEN#" userId="f950141c-72dc-40af-bcc3-22354dadadd6" providerId="ADAL" clId="{57983548-62F6-407D-8B2C-E43432D6AAA5}" dt="2023-11-21T01:12:45.854" v="11273" actId="1076"/>
          <ac:spMkLst>
            <pc:docMk/>
            <pc:sldMk cId="1693296130" sldId="704"/>
            <ac:spMk id="4" creationId="{0E1EBC5C-9E09-1C1E-67A3-44C4E28F263D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5" creationId="{5B52A974-CE05-740E-1C72-C3628F568F3B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6" creationId="{045B1DC6-4EEC-7EE3-F32B-EAECB5042DC4}"/>
          </ac:spMkLst>
        </pc:spChg>
        <pc:spChg chg="add mod">
          <ac:chgData name="#KWOK CHIN YUEN#" userId="f950141c-72dc-40af-bcc3-22354dadadd6" providerId="ADAL" clId="{57983548-62F6-407D-8B2C-E43432D6AAA5}" dt="2023-11-21T01:28:15.858" v="11687" actId="20577"/>
          <ac:spMkLst>
            <pc:docMk/>
            <pc:sldMk cId="1693296130" sldId="704"/>
            <ac:spMk id="7" creationId="{33607435-9805-18C1-2163-73AFE6CD94CB}"/>
          </ac:spMkLst>
        </pc:spChg>
        <pc:spChg chg="add del mod ord">
          <ac:chgData name="#KWOK CHIN YUEN#" userId="f950141c-72dc-40af-bcc3-22354dadadd6" providerId="ADAL" clId="{57983548-62F6-407D-8B2C-E43432D6AAA5}" dt="2023-11-20T03:32:39.381" v="6595" actId="478"/>
          <ac:spMkLst>
            <pc:docMk/>
            <pc:sldMk cId="1693296130" sldId="704"/>
            <ac:spMk id="7" creationId="{83B14152-1B20-9E72-68E3-E2083044085C}"/>
          </ac:spMkLst>
        </pc:spChg>
        <pc:spChg chg="add mod">
          <ac:chgData name="#KWOK CHIN YUEN#" userId="f950141c-72dc-40af-bcc3-22354dadadd6" providerId="ADAL" clId="{57983548-62F6-407D-8B2C-E43432D6AAA5}" dt="2023-11-21T01:16:26.101" v="11375" actId="20577"/>
          <ac:spMkLst>
            <pc:docMk/>
            <pc:sldMk cId="1693296130" sldId="704"/>
            <ac:spMk id="8" creationId="{31DEE35C-E4F6-6DE7-8521-F919EECE221F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9" creationId="{CB25B2E5-F23F-DE95-EE75-C85551C3BD9A}"/>
          </ac:spMkLst>
        </pc:spChg>
        <pc:spChg chg="add mod">
          <ac:chgData name="#KWOK CHIN YUEN#" userId="f950141c-72dc-40af-bcc3-22354dadadd6" providerId="ADAL" clId="{57983548-62F6-407D-8B2C-E43432D6AAA5}" dt="2023-11-19T08:28:45.213" v="4905" actId="14100"/>
          <ac:spMkLst>
            <pc:docMk/>
            <pc:sldMk cId="1693296130" sldId="704"/>
            <ac:spMk id="9" creationId="{D181C721-1D22-0E38-E723-3B2F2250A079}"/>
          </ac:spMkLst>
        </pc:spChg>
        <pc:spChg chg="add del mod">
          <ac:chgData name="#KWOK CHIN YUEN#" userId="f950141c-72dc-40af-bcc3-22354dadadd6" providerId="ADAL" clId="{57983548-62F6-407D-8B2C-E43432D6AAA5}" dt="2023-11-20T03:38:01.859" v="6653"/>
          <ac:spMkLst>
            <pc:docMk/>
            <pc:sldMk cId="1693296130" sldId="704"/>
            <ac:spMk id="10" creationId="{4ECCF77E-FB46-2911-8BE1-E9A297CDF0E7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0" creationId="{A91A0A83-FFE0-D15D-8462-BF7E8198EB95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10" creationId="{F9510863-F30A-328A-6B4C-CB4E80D1A0D0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11" creationId="{9E6C4DD2-14D6-CD95-C51D-8FE8175E146A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4" creationId="{35957602-2671-EB44-7B45-50E4636704E8}"/>
          </ac:spMkLst>
        </pc:spChg>
        <pc:spChg chg="add mod">
          <ac:chgData name="#KWOK CHIN YUEN#" userId="f950141c-72dc-40af-bcc3-22354dadadd6" providerId="ADAL" clId="{57983548-62F6-407D-8B2C-E43432D6AAA5}" dt="2023-11-21T01:27:02.850" v="11661" actId="1076"/>
          <ac:spMkLst>
            <pc:docMk/>
            <pc:sldMk cId="1693296130" sldId="704"/>
            <ac:spMk id="14" creationId="{5FFC5A1F-1DAA-2FE6-7D56-24ADE9E2972E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5" creationId="{8BE90F23-465D-AFAA-9759-FC0E73970A0D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6" creationId="{3EEB50A5-9899-7103-74E9-FFDD91F1CD36}"/>
          </ac:spMkLst>
        </pc:spChg>
        <pc:spChg chg="add mod">
          <ac:chgData name="#KWOK CHIN YUEN#" userId="f950141c-72dc-40af-bcc3-22354dadadd6" providerId="ADAL" clId="{57983548-62F6-407D-8B2C-E43432D6AAA5}" dt="2023-11-21T01:28:10.901" v="11676" actId="20577"/>
          <ac:spMkLst>
            <pc:docMk/>
            <pc:sldMk cId="1693296130" sldId="704"/>
            <ac:spMk id="16" creationId="{4CD8A363-C93C-A4AA-E2D5-D2A73609A6B9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7" creationId="{D865005E-4395-ADC7-B8E8-61FFDAF07B1F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8" creationId="{CF8165D3-7D5A-3FEA-93A2-BB8148AB4556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19" creationId="{72CFC8FD-832F-32AD-A3C0-BD2E760EB812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19" creationId="{DD6DBF58-77C2-1C88-F2DF-CDA926C52E5C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20" creationId="{49C893D6-2C65-1D05-A43B-0301A22CF97F}"/>
          </ac:spMkLst>
        </pc:spChg>
        <pc:spChg chg="add del mod">
          <ac:chgData name="#KWOK CHIN YUEN#" userId="f950141c-72dc-40af-bcc3-22354dadadd6" providerId="ADAL" clId="{57983548-62F6-407D-8B2C-E43432D6AAA5}" dt="2023-11-19T07:54:46.456" v="4341" actId="478"/>
          <ac:spMkLst>
            <pc:docMk/>
            <pc:sldMk cId="1693296130" sldId="704"/>
            <ac:spMk id="20" creationId="{9A70491D-68F6-9233-92AF-DB01DA5504CF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22" creationId="{FB347CD5-0FC9-A8BB-098B-51062ACEE3A5}"/>
          </ac:spMkLst>
        </pc:spChg>
        <pc:spChg chg="add mod">
          <ac:chgData name="#KWOK CHIN YUEN#" userId="f950141c-72dc-40af-bcc3-22354dadadd6" providerId="ADAL" clId="{57983548-62F6-407D-8B2C-E43432D6AAA5}" dt="2023-11-19T08:28:04.855" v="4901" actId="1076"/>
          <ac:spMkLst>
            <pc:docMk/>
            <pc:sldMk cId="1693296130" sldId="704"/>
            <ac:spMk id="23" creationId="{CF4AAA35-FF25-1636-2FBD-7FC4C73A6966}"/>
          </ac:spMkLst>
        </pc:spChg>
        <pc:spChg chg="add mod">
          <ac:chgData name="#KWOK CHIN YUEN#" userId="f950141c-72dc-40af-bcc3-22354dadadd6" providerId="ADAL" clId="{57983548-62F6-407D-8B2C-E43432D6AAA5}" dt="2023-11-19T08:28:11.891" v="4902" actId="1076"/>
          <ac:spMkLst>
            <pc:docMk/>
            <pc:sldMk cId="1693296130" sldId="704"/>
            <ac:spMk id="24" creationId="{2D387979-4F6A-9A16-BD2A-BC855C1E343D}"/>
          </ac:spMkLst>
        </pc:spChg>
        <pc:spChg chg="add mod">
          <ac:chgData name="#KWOK CHIN YUEN#" userId="f950141c-72dc-40af-bcc3-22354dadadd6" providerId="ADAL" clId="{57983548-62F6-407D-8B2C-E43432D6AAA5}" dt="2023-11-21T01:14:59.933" v="11316" actId="1076"/>
          <ac:spMkLst>
            <pc:docMk/>
            <pc:sldMk cId="1693296130" sldId="704"/>
            <ac:spMk id="25" creationId="{D4A0D0EC-40FA-26DB-E4A3-EF2FC7174F8E}"/>
          </ac:spMkLst>
        </pc:spChg>
        <pc:spChg chg="add mod or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26" creationId="{16D1D65C-5E8B-2EAB-DD04-7AC3D2D09E0D}"/>
          </ac:spMkLst>
        </pc:spChg>
        <pc:spChg chg="add del mod">
          <ac:chgData name="#KWOK CHIN YUEN#" userId="f950141c-72dc-40af-bcc3-22354dadadd6" providerId="ADAL" clId="{57983548-62F6-407D-8B2C-E43432D6AAA5}" dt="2023-11-20T03:33:55.599" v="6602" actId="478"/>
          <ac:spMkLst>
            <pc:docMk/>
            <pc:sldMk cId="1693296130" sldId="704"/>
            <ac:spMk id="27" creationId="{A4E0D811-34FB-41CB-F61B-2E9E7CCF4F22}"/>
          </ac:spMkLst>
        </pc:spChg>
        <pc:spChg chg="add mod or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29" creationId="{8F48033C-821B-DB20-1D6C-0F643622E4F2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5" creationId="{45EF68C7-F28A-8C04-500D-72DB96BA4EAC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6" creationId="{4F98B1AE-0F15-466A-5827-50E32037FFEE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7" creationId="{20E67DBF-900D-F64E-3F5C-4DF27DCF8383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8" creationId="{A105F67B-CE0B-7556-2078-525C0269C13D}"/>
          </ac:spMkLst>
        </pc:spChg>
        <pc:spChg chg="add del mod">
          <ac:chgData name="#KWOK CHIN YUEN#" userId="f950141c-72dc-40af-bcc3-22354dadadd6" providerId="ADAL" clId="{57983548-62F6-407D-8B2C-E43432D6AAA5}" dt="2023-11-19T08:09:34.286" v="4799" actId="478"/>
          <ac:spMkLst>
            <pc:docMk/>
            <pc:sldMk cId="1693296130" sldId="704"/>
            <ac:spMk id="39" creationId="{E814671A-8F5C-E4BE-DB17-F2B43EFCBD0F}"/>
          </ac:spMkLst>
        </pc:spChg>
        <pc:spChg chg="add mod">
          <ac:chgData name="#KWOK CHIN YUEN#" userId="f950141c-72dc-40af-bcc3-22354dadadd6" providerId="ADAL" clId="{57983548-62F6-407D-8B2C-E43432D6AAA5}" dt="2023-11-21T01:15:06.031" v="11317" actId="1076"/>
          <ac:spMkLst>
            <pc:docMk/>
            <pc:sldMk cId="1693296130" sldId="704"/>
            <ac:spMk id="41" creationId="{05354AA6-504C-780A-D4AD-57A9C076524C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5" creationId="{466BB17D-A49A-770B-06F6-0945DF57CDBA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6" creationId="{8B3D3C7F-35AC-7C14-42F6-30F1092A08B4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7" creationId="{3CEE998B-7400-C206-EC9B-4F203D07CCD6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8" creationId="{90BDD4BB-D528-764E-4565-E62EFF987AD5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59" creationId="{03E440D8-1E05-64A4-CA53-06EE779EEBCA}"/>
          </ac:spMkLst>
        </pc:spChg>
        <pc:spChg chg="add del mod">
          <ac:chgData name="#KWOK CHIN YUEN#" userId="f950141c-72dc-40af-bcc3-22354dadadd6" providerId="ADAL" clId="{57983548-62F6-407D-8B2C-E43432D6AAA5}" dt="2023-11-19T08:10:43.815" v="4809" actId="478"/>
          <ac:spMkLst>
            <pc:docMk/>
            <pc:sldMk cId="1693296130" sldId="704"/>
            <ac:spMk id="61" creationId="{B33A1DD6-F35A-F0EC-44A1-E986C33DAC35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3" creationId="{24329FA3-049C-A63E-DF2E-4EB8F4DC2088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4" creationId="{473FD6CF-5E17-20C0-0ED8-F15E41647FD0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5" creationId="{197F9C98-019E-667D-F3AA-DCEFE76E569E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66" creationId="{202BC674-80A9-B5C7-E8C3-A4D871FF1515}"/>
          </ac:spMkLst>
        </pc:spChg>
        <pc:spChg chg="add mod">
          <ac:chgData name="#KWOK CHIN YUEN#" userId="f950141c-72dc-40af-bcc3-22354dadadd6" providerId="ADAL" clId="{57983548-62F6-407D-8B2C-E43432D6AAA5}" dt="2023-11-21T01:26:56.983" v="11658" actId="1076"/>
          <ac:spMkLst>
            <pc:docMk/>
            <pc:sldMk cId="1693296130" sldId="704"/>
            <ac:spMk id="67" creationId="{654BEB6A-0791-2E4F-5F80-64689430B932}"/>
          </ac:spMkLst>
        </pc:spChg>
        <pc:spChg chg="add del mod">
          <ac:chgData name="#KWOK CHIN YUEN#" userId="f950141c-72dc-40af-bcc3-22354dadadd6" providerId="ADAL" clId="{57983548-62F6-407D-8B2C-E43432D6AAA5}" dt="2023-11-19T08:11:27.960" v="4812" actId="478"/>
          <ac:spMkLst>
            <pc:docMk/>
            <pc:sldMk cId="1693296130" sldId="704"/>
            <ac:spMk id="69" creationId="{A7D4F445-6711-6CD1-6236-E2BED7FFB73B}"/>
          </ac:spMkLst>
        </pc:spChg>
        <pc:inkChg chg="add del mod">
          <ac:chgData name="#KWOK CHIN YUEN#" userId="f950141c-72dc-40af-bcc3-22354dadadd6" providerId="ADAL" clId="{57983548-62F6-407D-8B2C-E43432D6AAA5}" dt="2023-11-19T07:54:46.456" v="4341" actId="478"/>
          <ac:inkMkLst>
            <pc:docMk/>
            <pc:sldMk cId="1693296130" sldId="704"/>
            <ac:inkMk id="11" creationId="{46557924-D204-8D4E-386E-653F86B11A43}"/>
          </ac:inkMkLst>
        </pc:inkChg>
        <pc:inkChg chg="add del mod">
          <ac:chgData name="#KWOK CHIN YUEN#" userId="f950141c-72dc-40af-bcc3-22354dadadd6" providerId="ADAL" clId="{57983548-62F6-407D-8B2C-E43432D6AAA5}" dt="2023-11-19T07:54:46.456" v="4341" actId="478"/>
          <ac:inkMkLst>
            <pc:docMk/>
            <pc:sldMk cId="1693296130" sldId="704"/>
            <ac:inkMk id="12" creationId="{9D32395F-9398-3B6C-A1E3-2204F34E8544}"/>
          </ac:inkMkLst>
        </pc:inkChg>
        <pc:inkChg chg="add del mod">
          <ac:chgData name="#KWOK CHIN YUEN#" userId="f950141c-72dc-40af-bcc3-22354dadadd6" providerId="ADAL" clId="{57983548-62F6-407D-8B2C-E43432D6AAA5}" dt="2023-11-19T07:54:46.456" v="4341" actId="478"/>
          <ac:inkMkLst>
            <pc:docMk/>
            <pc:sldMk cId="1693296130" sldId="704"/>
            <ac:inkMk id="13" creationId="{25F03DBD-6BAE-7810-9C48-E7F626594080}"/>
          </ac:inkMkLst>
        </pc:inkChg>
        <pc:inkChg chg="add del">
          <ac:chgData name="#KWOK CHIN YUEN#" userId="f950141c-72dc-40af-bcc3-22354dadadd6" providerId="ADAL" clId="{57983548-62F6-407D-8B2C-E43432D6AAA5}" dt="2023-11-19T07:55:47.068" v="4343" actId="9405"/>
          <ac:inkMkLst>
            <pc:docMk/>
            <pc:sldMk cId="1693296130" sldId="704"/>
            <ac:inkMk id="22" creationId="{A600522C-4A68-9164-F093-A26BB66ED2FD}"/>
          </ac:inkMkLst>
        </pc:inkChg>
        <pc:cxnChg chg="add del mod">
          <ac:chgData name="#KWOK CHIN YUEN#" userId="f950141c-72dc-40af-bcc3-22354dadadd6" providerId="ADAL" clId="{57983548-62F6-407D-8B2C-E43432D6AAA5}" dt="2023-11-19T07:54:46.456" v="4341" actId="478"/>
          <ac:cxnSpMkLst>
            <pc:docMk/>
            <pc:sldMk cId="1693296130" sldId="704"/>
            <ac:cxnSpMk id="7" creationId="{0AB9478F-23E7-E575-6D4D-7E75B657A6BF}"/>
          </ac:cxnSpMkLst>
        </pc:cxnChg>
        <pc:cxnChg chg="add del mod">
          <ac:chgData name="#KWOK CHIN YUEN#" userId="f950141c-72dc-40af-bcc3-22354dadadd6" providerId="ADAL" clId="{57983548-62F6-407D-8B2C-E43432D6AAA5}" dt="2023-11-19T07:54:46.456" v="4341" actId="478"/>
          <ac:cxnSpMkLst>
            <pc:docMk/>
            <pc:sldMk cId="1693296130" sldId="704"/>
            <ac:cxnSpMk id="8" creationId="{8E030384-3825-3883-56C9-75FAE9E27814}"/>
          </ac:cxnSpMkLst>
        </pc:cxnChg>
        <pc:cxnChg chg="add mod">
          <ac:chgData name="#KWOK CHIN YUEN#" userId="f950141c-72dc-40af-bcc3-22354dadadd6" providerId="ADAL" clId="{57983548-62F6-407D-8B2C-E43432D6AAA5}" dt="2023-11-19T08:32:30.711" v="4937" actId="1035"/>
          <ac:cxnSpMkLst>
            <pc:docMk/>
            <pc:sldMk cId="1693296130" sldId="704"/>
            <ac:cxnSpMk id="12" creationId="{C4EAB940-B563-07C5-324C-2B58C4E10BFA}"/>
          </ac:cxnSpMkLst>
        </pc:cxnChg>
        <pc:cxnChg chg="add mod">
          <ac:chgData name="#KWOK CHIN YUEN#" userId="f950141c-72dc-40af-bcc3-22354dadadd6" providerId="ADAL" clId="{57983548-62F6-407D-8B2C-E43432D6AAA5}" dt="2023-11-21T01:27:11.816" v="11663" actId="14100"/>
          <ac:cxnSpMkLst>
            <pc:docMk/>
            <pc:sldMk cId="1693296130" sldId="704"/>
            <ac:cxnSpMk id="13" creationId="{8680958C-645D-3775-DBA7-2EF9D609F03E}"/>
          </ac:cxnSpMkLst>
        </pc:cxnChg>
        <pc:cxnChg chg="add mod">
          <ac:chgData name="#KWOK CHIN YUEN#" userId="f950141c-72dc-40af-bcc3-22354dadadd6" providerId="ADAL" clId="{57983548-62F6-407D-8B2C-E43432D6AAA5}" dt="2023-11-21T01:27:07.717" v="11662" actId="14100"/>
          <ac:cxnSpMkLst>
            <pc:docMk/>
            <pc:sldMk cId="1693296130" sldId="704"/>
            <ac:cxnSpMk id="15" creationId="{112C10CA-611E-4F44-CB5F-B94FB6EDAF6C}"/>
          </ac:cxnSpMkLst>
        </pc:cxnChg>
        <pc:cxnChg chg="add del mod">
          <ac:chgData name="#KWOK CHIN YUEN#" userId="f950141c-72dc-40af-bcc3-22354dadadd6" providerId="ADAL" clId="{57983548-62F6-407D-8B2C-E43432D6AAA5}" dt="2023-11-21T01:25:33.294" v="11613" actId="478"/>
          <ac:cxnSpMkLst>
            <pc:docMk/>
            <pc:sldMk cId="1693296130" sldId="704"/>
            <ac:cxnSpMk id="17" creationId="{174EB527-9F87-073E-8DE2-D1DAEF4A0E44}"/>
          </ac:cxnSpMkLst>
        </pc:cxnChg>
        <pc:cxnChg chg="add del mod">
          <ac:chgData name="#KWOK CHIN YUEN#" userId="f950141c-72dc-40af-bcc3-22354dadadd6" providerId="ADAL" clId="{57983548-62F6-407D-8B2C-E43432D6AAA5}" dt="2023-11-21T01:20:34.968" v="11492" actId="478"/>
          <ac:cxnSpMkLst>
            <pc:docMk/>
            <pc:sldMk cId="1693296130" sldId="704"/>
            <ac:cxnSpMk id="21" creationId="{67C3232D-4A6E-46D0-E1BF-F4545550D6FF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21" creationId="{B813AAFD-87D2-F85C-975A-A2679A4E900D}"/>
          </ac:cxnSpMkLst>
        </pc:cxnChg>
        <pc:cxnChg chg="add del mod">
          <ac:chgData name="#KWOK CHIN YUEN#" userId="f950141c-72dc-40af-bcc3-22354dadadd6" providerId="ADAL" clId="{57983548-62F6-407D-8B2C-E43432D6AAA5}" dt="2023-11-19T07:54:46.456" v="4341" actId="478"/>
          <ac:cxnSpMkLst>
            <pc:docMk/>
            <pc:sldMk cId="1693296130" sldId="704"/>
            <ac:cxnSpMk id="21" creationId="{BB2A80B9-F46C-3BB0-C96E-1C0476421C86}"/>
          </ac:cxnSpMkLst>
        </pc:cxnChg>
        <pc:cxnChg chg="add del mod">
          <ac:chgData name="#KWOK CHIN YUEN#" userId="f950141c-72dc-40af-bcc3-22354dadadd6" providerId="ADAL" clId="{57983548-62F6-407D-8B2C-E43432D6AAA5}" dt="2023-11-21T01:20:53.359" v="11498" actId="478"/>
          <ac:cxnSpMkLst>
            <pc:docMk/>
            <pc:sldMk cId="1693296130" sldId="704"/>
            <ac:cxnSpMk id="27" creationId="{F92EE7F2-50A0-47DE-1A5F-FF718B21454A}"/>
          </ac:cxnSpMkLst>
        </pc:cxnChg>
        <pc:cxnChg chg="add del mod">
          <ac:chgData name="#KWOK CHIN YUEN#" userId="f950141c-72dc-40af-bcc3-22354dadadd6" providerId="ADAL" clId="{57983548-62F6-407D-8B2C-E43432D6AAA5}" dt="2023-11-19T08:04:41.937" v="4657" actId="478"/>
          <ac:cxnSpMkLst>
            <pc:docMk/>
            <pc:sldMk cId="1693296130" sldId="704"/>
            <ac:cxnSpMk id="28" creationId="{7563286B-C9E2-3387-9F9D-45ADEDE7B83D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28" creationId="{CBCAB806-AECE-E787-A789-AA1270FA5C11}"/>
          </ac:cxnSpMkLst>
        </pc:cxnChg>
        <pc:cxnChg chg="add del mod">
          <ac:chgData name="#KWOK CHIN YUEN#" userId="f950141c-72dc-40af-bcc3-22354dadadd6" providerId="ADAL" clId="{57983548-62F6-407D-8B2C-E43432D6AAA5}" dt="2023-11-21T01:25:30.560" v="11612" actId="478"/>
          <ac:cxnSpMkLst>
            <pc:docMk/>
            <pc:sldMk cId="1693296130" sldId="704"/>
            <ac:cxnSpMk id="28" creationId="{E183E0EA-005E-4AEF-A50B-33768206B142}"/>
          </ac:cxnSpMkLst>
        </pc:cxnChg>
        <pc:cxnChg chg="add mo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30" creationId="{4D209832-A49B-B011-DD76-B1F20FF9A8AD}"/>
          </ac:cxnSpMkLst>
        </pc:cxnChg>
        <pc:cxnChg chg="add mod or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31" creationId="{14735631-D1A7-C1BC-413F-C608E124F46D}"/>
          </ac:cxnSpMkLst>
        </pc:cxnChg>
        <pc:cxnChg chg="add mo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33" creationId="{7B4DDE26-324F-B9D7-DBB4-A84A88C3B9EC}"/>
          </ac:cxnSpMkLst>
        </pc:cxnChg>
        <pc:cxnChg chg="add del mod">
          <ac:chgData name="#KWOK CHIN YUEN#" userId="f950141c-72dc-40af-bcc3-22354dadadd6" providerId="ADAL" clId="{57983548-62F6-407D-8B2C-E43432D6AAA5}" dt="2023-11-19T08:27:41.364" v="4896" actId="478"/>
          <ac:cxnSpMkLst>
            <pc:docMk/>
            <pc:sldMk cId="1693296130" sldId="704"/>
            <ac:cxnSpMk id="33" creationId="{D85A58DD-0B89-94B9-BBC6-3E5239E690FF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35" creationId="{1040CF3D-0D11-46FA-0796-9C908A5523FA}"/>
          </ac:cxnSpMkLst>
        </pc:cxnChg>
        <pc:cxnChg chg="add del mod">
          <ac:chgData name="#KWOK CHIN YUEN#" userId="f950141c-72dc-40af-bcc3-22354dadadd6" providerId="ADAL" clId="{57983548-62F6-407D-8B2C-E43432D6AAA5}" dt="2023-11-20T03:33:55.599" v="6602" actId="478"/>
          <ac:cxnSpMkLst>
            <pc:docMk/>
            <pc:sldMk cId="1693296130" sldId="704"/>
            <ac:cxnSpMk id="36" creationId="{933207E6-F278-7982-6B4A-8AB420263605}"/>
          </ac:cxnSpMkLst>
        </pc:cxnChg>
        <pc:cxnChg chg="add mod">
          <ac:chgData name="#KWOK CHIN YUEN#" userId="f950141c-72dc-40af-bcc3-22354dadadd6" providerId="ADAL" clId="{57983548-62F6-407D-8B2C-E43432D6AAA5}" dt="2023-11-21T01:27:32.605" v="11665" actId="1076"/>
          <ac:cxnSpMkLst>
            <pc:docMk/>
            <pc:sldMk cId="1693296130" sldId="704"/>
            <ac:cxnSpMk id="37" creationId="{AB952E6B-08BE-CA13-176C-0DA0F2E652F8}"/>
          </ac:cxnSpMkLst>
        </pc:cxnChg>
        <pc:cxnChg chg="add del mod">
          <ac:chgData name="#KWOK CHIN YUEN#" userId="f950141c-72dc-40af-bcc3-22354dadadd6" providerId="ADAL" clId="{57983548-62F6-407D-8B2C-E43432D6AAA5}" dt="2023-11-19T08:09:34.286" v="4799" actId="478"/>
          <ac:cxnSpMkLst>
            <pc:docMk/>
            <pc:sldMk cId="1693296130" sldId="704"/>
            <ac:cxnSpMk id="40" creationId="{D943699E-9501-B936-06F5-E328FC1F8E4E}"/>
          </ac:cxnSpMkLst>
        </pc:cxnChg>
        <pc:cxnChg chg="add del mod">
          <ac:chgData name="#KWOK CHIN YUEN#" userId="f950141c-72dc-40af-bcc3-22354dadadd6" providerId="ADAL" clId="{57983548-62F6-407D-8B2C-E43432D6AAA5}" dt="2023-11-19T08:07:47.889" v="4732" actId="478"/>
          <ac:cxnSpMkLst>
            <pc:docMk/>
            <pc:sldMk cId="1693296130" sldId="704"/>
            <ac:cxnSpMk id="42" creationId="{45A140BC-3295-6CBD-E27D-813C40AA506A}"/>
          </ac:cxnSpMkLst>
        </pc:cxnChg>
        <pc:cxnChg chg="add del mod">
          <ac:chgData name="#KWOK CHIN YUEN#" userId="f950141c-72dc-40af-bcc3-22354dadadd6" providerId="ADAL" clId="{57983548-62F6-407D-8B2C-E43432D6AAA5}" dt="2023-11-19T08:07:47.172" v="4731" actId="478"/>
          <ac:cxnSpMkLst>
            <pc:docMk/>
            <pc:sldMk cId="1693296130" sldId="704"/>
            <ac:cxnSpMk id="45" creationId="{12F63F85-8EB1-1DD2-87DF-43121B17208F}"/>
          </ac:cxnSpMkLst>
        </pc:cxnChg>
        <pc:cxnChg chg="add mod">
          <ac:chgData name="#KWOK CHIN YUEN#" userId="f950141c-72dc-40af-bcc3-22354dadadd6" providerId="ADAL" clId="{57983548-62F6-407D-8B2C-E43432D6AAA5}" dt="2023-11-21T01:14:59.933" v="11316" actId="1076"/>
          <ac:cxnSpMkLst>
            <pc:docMk/>
            <pc:sldMk cId="1693296130" sldId="704"/>
            <ac:cxnSpMk id="49" creationId="{83430A37-763F-6B9C-1634-D0AB93A9B399}"/>
          </ac:cxnSpMkLst>
        </pc:cxnChg>
        <pc:cxnChg chg="add del mod">
          <ac:chgData name="#KWOK CHIN YUEN#" userId="f950141c-72dc-40af-bcc3-22354dadadd6" providerId="ADAL" clId="{57983548-62F6-407D-8B2C-E43432D6AAA5}" dt="2023-11-19T08:10:43.815" v="4809" actId="478"/>
          <ac:cxnSpMkLst>
            <pc:docMk/>
            <pc:sldMk cId="1693296130" sldId="704"/>
            <ac:cxnSpMk id="60" creationId="{2A90D3AB-BD2F-5EAB-EACA-2201289AD83B}"/>
          </ac:cxnSpMkLst>
        </pc:cxnChg>
        <pc:cxnChg chg="add del mod">
          <ac:chgData name="#KWOK CHIN YUEN#" userId="f950141c-72dc-40af-bcc3-22354dadadd6" providerId="ADAL" clId="{57983548-62F6-407D-8B2C-E43432D6AAA5}" dt="2023-11-19T08:10:43.815" v="4809" actId="478"/>
          <ac:cxnSpMkLst>
            <pc:docMk/>
            <pc:sldMk cId="1693296130" sldId="704"/>
            <ac:cxnSpMk id="62" creationId="{DC5E11A7-F076-73F5-6603-144B0EF1AC5F}"/>
          </ac:cxnSpMkLst>
        </pc:cxnChg>
        <pc:cxnChg chg="add mod">
          <ac:chgData name="#KWOK CHIN YUEN#" userId="f950141c-72dc-40af-bcc3-22354dadadd6" providerId="ADAL" clId="{57983548-62F6-407D-8B2C-E43432D6AAA5}" dt="2023-11-21T01:26:56.983" v="11658" actId="1076"/>
          <ac:cxnSpMkLst>
            <pc:docMk/>
            <pc:sldMk cId="1693296130" sldId="704"/>
            <ac:cxnSpMk id="68" creationId="{005A9856-314F-F9B7-3E42-9F1DF18CCFFF}"/>
          </ac:cxnSpMkLst>
        </pc:cxnChg>
        <pc:cxnChg chg="add del mod">
          <ac:chgData name="#KWOK CHIN YUEN#" userId="f950141c-72dc-40af-bcc3-22354dadadd6" providerId="ADAL" clId="{57983548-62F6-407D-8B2C-E43432D6AAA5}" dt="2023-11-19T08:11:27.960" v="4812" actId="478"/>
          <ac:cxnSpMkLst>
            <pc:docMk/>
            <pc:sldMk cId="1693296130" sldId="704"/>
            <ac:cxnSpMk id="70" creationId="{DFB14BC1-D3CB-F23A-DA94-E483A457DCBD}"/>
          </ac:cxnSpMkLst>
        </pc:cxnChg>
      </pc:sldChg>
      <pc:sldChg chg="addSp delSp modSp new mod ord modShow">
        <pc:chgData name="#KWOK CHIN YUEN#" userId="f950141c-72dc-40af-bcc3-22354dadadd6" providerId="ADAL" clId="{57983548-62F6-407D-8B2C-E43432D6AAA5}" dt="2023-11-20T01:50:41.279" v="5777" actId="164"/>
        <pc:sldMkLst>
          <pc:docMk/>
          <pc:sldMk cId="3639730447" sldId="705"/>
        </pc:sldMkLst>
        <pc:spChg chg="mod">
          <ac:chgData name="#KWOK CHIN YUEN#" userId="f950141c-72dc-40af-bcc3-22354dadadd6" providerId="ADAL" clId="{57983548-62F6-407D-8B2C-E43432D6AAA5}" dt="2023-11-19T07:09:30.632" v="3465" actId="1076"/>
          <ac:spMkLst>
            <pc:docMk/>
            <pc:sldMk cId="3639730447" sldId="705"/>
            <ac:spMk id="2" creationId="{271A915D-E97A-3896-35E9-E3E10A4943CF}"/>
          </ac:spMkLst>
        </pc:spChg>
        <pc:spChg chg="mod">
          <ac:chgData name="#KWOK CHIN YUEN#" userId="f950141c-72dc-40af-bcc3-22354dadadd6" providerId="ADAL" clId="{57983548-62F6-407D-8B2C-E43432D6AAA5}" dt="2023-11-19T07:09:33.809" v="3466" actId="1076"/>
          <ac:spMkLst>
            <pc:docMk/>
            <pc:sldMk cId="3639730447" sldId="705"/>
            <ac:spMk id="3" creationId="{AB590120-9CA1-8939-D1F8-2254A0E9788E}"/>
          </ac:spMkLst>
        </pc:spChg>
        <pc:spChg chg="mod ord">
          <ac:chgData name="#KWOK CHIN YUEN#" userId="f950141c-72dc-40af-bcc3-22354dadadd6" providerId="ADAL" clId="{57983548-62F6-407D-8B2C-E43432D6AAA5}" dt="2023-11-19T07:20:55.479" v="3782" actId="166"/>
          <ac:spMkLst>
            <pc:docMk/>
            <pc:sldMk cId="3639730447" sldId="705"/>
            <ac:spMk id="4" creationId="{506997D1-663B-1438-D73C-8825F9E8C94E}"/>
          </ac:spMkLst>
        </pc:spChg>
        <pc:spChg chg="add mod topLvl">
          <ac:chgData name="#KWOK CHIN YUEN#" userId="f950141c-72dc-40af-bcc3-22354dadadd6" providerId="ADAL" clId="{57983548-62F6-407D-8B2C-E43432D6AAA5}" dt="2023-11-19T07:19:23.466" v="3706" actId="1076"/>
          <ac:spMkLst>
            <pc:docMk/>
            <pc:sldMk cId="3639730447" sldId="705"/>
            <ac:spMk id="5" creationId="{6A865968-578F-9D1B-1204-183393981B65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6" creationId="{0EFBA75A-AC4E-67E2-E100-86806BCA6B98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7" creationId="{5B0FBFCD-C8FB-D217-8755-971E5D81B781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9" creationId="{557C44EE-F3CF-5A22-DDA3-123C9DBEE186}"/>
          </ac:spMkLst>
        </pc:spChg>
        <pc:spChg chg="add mod or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10" creationId="{2425FCBE-C0F1-7082-2DFF-3D90A4FE953B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11" creationId="{04EB2552-468D-7321-070B-29E6591EADFB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2" creationId="{D794AA7F-FEF2-FD08-D7A8-27B6C325BDEE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3" creationId="{66939600-54E1-E2B5-1FEF-A9020E444A4B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4" creationId="{B40A8F52-8BE6-77BC-EF6E-C4E65767611D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5" creationId="{B722AC56-059C-28F2-E067-3101E830A743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6" creationId="{546262BC-24D9-88A0-D171-6E99E0F1CE4B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7" creationId="{AC9ECD0C-F881-6D82-2190-07FDFE31FA08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8" creationId="{72038872-84BD-C354-2C69-E437CDCCC0B3}"/>
          </ac:spMkLst>
        </pc:spChg>
        <pc:spChg chg="add mod topLvl">
          <ac:chgData name="#KWOK CHIN YUEN#" userId="f950141c-72dc-40af-bcc3-22354dadadd6" providerId="ADAL" clId="{57983548-62F6-407D-8B2C-E43432D6AAA5}" dt="2023-11-20T01:43:22.783" v="5681" actId="164"/>
          <ac:spMkLst>
            <pc:docMk/>
            <pc:sldMk cId="3639730447" sldId="705"/>
            <ac:spMk id="19" creationId="{C8233A3C-B586-905B-4756-C95615C6BFE9}"/>
          </ac:spMkLst>
        </pc:spChg>
        <pc:spChg chg="add del mod">
          <ac:chgData name="#KWOK CHIN YUEN#" userId="f950141c-72dc-40af-bcc3-22354dadadd6" providerId="ADAL" clId="{57983548-62F6-407D-8B2C-E43432D6AAA5}" dt="2023-11-19T07:09:13.235" v="3463" actId="478"/>
          <ac:spMkLst>
            <pc:docMk/>
            <pc:sldMk cId="3639730447" sldId="705"/>
            <ac:spMk id="20" creationId="{EBE6559A-AFE4-CD98-CAEF-4A1A05BB9889}"/>
          </ac:spMkLst>
        </pc:spChg>
        <pc:spChg chg="add del mod">
          <ac:chgData name="#KWOK CHIN YUEN#" userId="f950141c-72dc-40af-bcc3-22354dadadd6" providerId="ADAL" clId="{57983548-62F6-407D-8B2C-E43432D6AAA5}" dt="2023-11-19T07:09:12.010" v="3462" actId="478"/>
          <ac:spMkLst>
            <pc:docMk/>
            <pc:sldMk cId="3639730447" sldId="705"/>
            <ac:spMk id="21" creationId="{0AAC854D-C327-2FD3-AE86-E8D92C0E51E3}"/>
          </ac:spMkLst>
        </pc:spChg>
        <pc:spChg chg="add del mod">
          <ac:chgData name="#KWOK CHIN YUEN#" userId="f950141c-72dc-40af-bcc3-22354dadadd6" providerId="ADAL" clId="{57983548-62F6-407D-8B2C-E43432D6AAA5}" dt="2023-11-19T07:09:10.427" v="3461" actId="478"/>
          <ac:spMkLst>
            <pc:docMk/>
            <pc:sldMk cId="3639730447" sldId="705"/>
            <ac:spMk id="22" creationId="{8FF45E34-7CAD-E89E-681F-7BC39EE41DDC}"/>
          </ac:spMkLst>
        </pc:spChg>
        <pc:spChg chg="add del mod">
          <ac:chgData name="#KWOK CHIN YUEN#" userId="f950141c-72dc-40af-bcc3-22354dadadd6" providerId="ADAL" clId="{57983548-62F6-407D-8B2C-E43432D6AAA5}" dt="2023-11-19T07:09:08.778" v="3460" actId="478"/>
          <ac:spMkLst>
            <pc:docMk/>
            <pc:sldMk cId="3639730447" sldId="705"/>
            <ac:spMk id="23" creationId="{A0AA0B47-BFAD-A3F2-98AF-E4B91CA8BAE6}"/>
          </ac:spMkLst>
        </pc:spChg>
        <pc:spChg chg="add del mod">
          <ac:chgData name="#KWOK CHIN YUEN#" userId="f950141c-72dc-40af-bcc3-22354dadadd6" providerId="ADAL" clId="{57983548-62F6-407D-8B2C-E43432D6AAA5}" dt="2023-11-19T07:09:07.333" v="3459" actId="478"/>
          <ac:spMkLst>
            <pc:docMk/>
            <pc:sldMk cId="3639730447" sldId="705"/>
            <ac:spMk id="24" creationId="{A9065658-58E9-26D7-810B-35D90DBA63C2}"/>
          </ac:spMkLst>
        </pc:spChg>
        <pc:spChg chg="add del mod">
          <ac:chgData name="#KWOK CHIN YUEN#" userId="f950141c-72dc-40af-bcc3-22354dadadd6" providerId="ADAL" clId="{57983548-62F6-407D-8B2C-E43432D6AAA5}" dt="2023-11-19T07:09:04.675" v="3458" actId="478"/>
          <ac:spMkLst>
            <pc:docMk/>
            <pc:sldMk cId="3639730447" sldId="705"/>
            <ac:spMk id="25" creationId="{46C7EF23-B8CC-0905-C741-74CB762CA45A}"/>
          </ac:spMkLst>
        </pc:spChg>
        <pc:spChg chg="add del mod">
          <ac:chgData name="#KWOK CHIN YUEN#" userId="f950141c-72dc-40af-bcc3-22354dadadd6" providerId="ADAL" clId="{57983548-62F6-407D-8B2C-E43432D6AAA5}" dt="2023-11-19T07:09:03.514" v="3457" actId="478"/>
          <ac:spMkLst>
            <pc:docMk/>
            <pc:sldMk cId="3639730447" sldId="705"/>
            <ac:spMk id="26" creationId="{E56913DA-49F9-D4DF-8FB0-837C443A46C0}"/>
          </ac:spMkLst>
        </pc:spChg>
        <pc:spChg chg="add del mod">
          <ac:chgData name="#KWOK CHIN YUEN#" userId="f950141c-72dc-40af-bcc3-22354dadadd6" providerId="ADAL" clId="{57983548-62F6-407D-8B2C-E43432D6AAA5}" dt="2023-11-19T07:09:02.178" v="3456" actId="478"/>
          <ac:spMkLst>
            <pc:docMk/>
            <pc:sldMk cId="3639730447" sldId="705"/>
            <ac:spMk id="27" creationId="{B4FA84A6-4B3C-8E21-EE87-AB2CB603671E}"/>
          </ac:spMkLst>
        </pc:spChg>
        <pc:spChg chg="add mod topLvl">
          <ac:chgData name="#KWOK CHIN YUEN#" userId="f950141c-72dc-40af-bcc3-22354dadadd6" providerId="ADAL" clId="{57983548-62F6-407D-8B2C-E43432D6AAA5}" dt="2023-11-20T01:43:13.585" v="5680" actId="1076"/>
          <ac:spMkLst>
            <pc:docMk/>
            <pc:sldMk cId="3639730447" sldId="705"/>
            <ac:spMk id="28" creationId="{D7B8CAEF-CE97-6FA0-7887-2C53ABB4A43D}"/>
          </ac:spMkLst>
        </pc:spChg>
        <pc:spChg chg="add mod topLvl">
          <ac:chgData name="#KWOK CHIN YUEN#" userId="f950141c-72dc-40af-bcc3-22354dadadd6" providerId="ADAL" clId="{57983548-62F6-407D-8B2C-E43432D6AAA5}" dt="2023-11-19T07:19:23.466" v="3706" actId="1076"/>
          <ac:spMkLst>
            <pc:docMk/>
            <pc:sldMk cId="3639730447" sldId="705"/>
            <ac:spMk id="29" creationId="{95544ABC-811D-A21C-22A0-8251DF5EF06D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0" creationId="{012E0941-E312-5B26-F1E6-8A0A28E93A55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1" creationId="{F3D15C33-2331-CECF-CDF5-3D618A6C29A2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2" creationId="{27033809-22B6-1B70-6550-19795BEA6A7C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3" creationId="{D14557AD-D311-696E-F225-A795AAA02CB2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4" creationId="{FFD54B72-AAEF-5B87-318E-E351B7BADFB2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5" creationId="{4B8CB853-4135-4522-129B-D06FD956F1B1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6" creationId="{2F35013B-CBA2-40D8-7C7C-BBA91428EDC9}"/>
          </ac:spMkLst>
        </pc:spChg>
        <pc:spChg chg="add mod topLvl">
          <ac:chgData name="#KWOK CHIN YUEN#" userId="f950141c-72dc-40af-bcc3-22354dadadd6" providerId="ADAL" clId="{57983548-62F6-407D-8B2C-E43432D6AAA5}" dt="2023-11-20T01:50:41.279" v="5777" actId="164"/>
          <ac:spMkLst>
            <pc:docMk/>
            <pc:sldMk cId="3639730447" sldId="705"/>
            <ac:spMk id="37" creationId="{369C96EB-FFF9-174E-CF8D-34F268E5FF6F}"/>
          </ac:spMkLst>
        </pc:spChg>
        <pc:spChg chg="add mod topLvl">
          <ac:chgData name="#KWOK CHIN YUEN#" userId="f950141c-72dc-40af-bcc3-22354dadadd6" providerId="ADAL" clId="{57983548-62F6-407D-8B2C-E43432D6AAA5}" dt="2023-11-19T07:19:23.466" v="3706" actId="1076"/>
          <ac:spMkLst>
            <pc:docMk/>
            <pc:sldMk cId="3639730447" sldId="705"/>
            <ac:spMk id="38" creationId="{036FA07E-07B7-2AB3-978E-82B9EE252B6A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51" creationId="{EAB444E4-BA0B-F79D-52F7-08950D4C772E}"/>
          </ac:spMkLst>
        </pc:spChg>
        <pc:spChg chg="add mod topLvl">
          <ac:chgData name="#KWOK CHIN YUEN#" userId="f950141c-72dc-40af-bcc3-22354dadadd6" providerId="ADAL" clId="{57983548-62F6-407D-8B2C-E43432D6AAA5}" dt="2023-11-19T07:19:15.866" v="3705" actId="1037"/>
          <ac:spMkLst>
            <pc:docMk/>
            <pc:sldMk cId="3639730447" sldId="705"/>
            <ac:spMk id="52" creationId="{BC55A7E7-1289-5570-7559-B4D2A83A4744}"/>
          </ac:spMkLst>
        </pc:spChg>
        <pc:spChg chg="add mod ord">
          <ac:chgData name="#KWOK CHIN YUEN#" userId="f950141c-72dc-40af-bcc3-22354dadadd6" providerId="ADAL" clId="{57983548-62F6-407D-8B2C-E43432D6AAA5}" dt="2023-11-19T07:06:22.308" v="3364" actId="167"/>
          <ac:spMkLst>
            <pc:docMk/>
            <pc:sldMk cId="3639730447" sldId="705"/>
            <ac:spMk id="55" creationId="{A9EAF01C-B2F3-605A-2ADD-1BEDE72BABF0}"/>
          </ac:spMkLst>
        </pc:spChg>
        <pc:spChg chg="add mod">
          <ac:chgData name="#KWOK CHIN YUEN#" userId="f950141c-72dc-40af-bcc3-22354dadadd6" providerId="ADAL" clId="{57983548-62F6-407D-8B2C-E43432D6AAA5}" dt="2023-11-19T07:24:17.888" v="3824" actId="115"/>
          <ac:spMkLst>
            <pc:docMk/>
            <pc:sldMk cId="3639730447" sldId="705"/>
            <ac:spMk id="56" creationId="{BB471477-4A52-844A-D172-4AE2534E5F5A}"/>
          </ac:spMkLst>
        </pc:spChg>
        <pc:spChg chg="add mod">
          <ac:chgData name="#KWOK CHIN YUEN#" userId="f950141c-72dc-40af-bcc3-22354dadadd6" providerId="ADAL" clId="{57983548-62F6-407D-8B2C-E43432D6AAA5}" dt="2023-11-19T07:24:25.318" v="3826" actId="1076"/>
          <ac:spMkLst>
            <pc:docMk/>
            <pc:sldMk cId="3639730447" sldId="705"/>
            <ac:spMk id="60" creationId="{0DE819E4-0B67-71AD-10B3-3C539C4A56B9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61" creationId="{85F524DF-2646-440A-98BC-12444E607836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62" creationId="{744C7222-AF4F-4DEF-8BA6-C1C79AFDAF63}"/>
          </ac:spMkLst>
        </pc:spChg>
        <pc:spChg chg="add mod">
          <ac:chgData name="#KWOK CHIN YUEN#" userId="f950141c-72dc-40af-bcc3-22354dadadd6" providerId="ADAL" clId="{57983548-62F6-407D-8B2C-E43432D6AAA5}" dt="2023-11-19T07:20:13.016" v="3758" actId="1076"/>
          <ac:spMkLst>
            <pc:docMk/>
            <pc:sldMk cId="3639730447" sldId="705"/>
            <ac:spMk id="64" creationId="{B67281E6-5303-F1C5-F5D2-74F19639516E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67" creationId="{F055DB50-8DF4-DC84-6EB0-C90EDC146AE6}"/>
          </ac:spMkLst>
        </pc:spChg>
        <pc:spChg chg="add mod">
          <ac:chgData name="#KWOK CHIN YUEN#" userId="f950141c-72dc-40af-bcc3-22354dadadd6" providerId="ADAL" clId="{57983548-62F6-407D-8B2C-E43432D6AAA5}" dt="2023-11-19T07:20:34.529" v="3775" actId="14100"/>
          <ac:spMkLst>
            <pc:docMk/>
            <pc:sldMk cId="3639730447" sldId="705"/>
            <ac:spMk id="74" creationId="{8CCC4A61-5E91-EFCF-A07D-A7E8C458F9CE}"/>
          </ac:spMkLst>
        </pc:spChg>
        <pc:spChg chg="add mod">
          <ac:chgData name="#KWOK CHIN YUEN#" userId="f950141c-72dc-40af-bcc3-22354dadadd6" providerId="ADAL" clId="{57983548-62F6-407D-8B2C-E43432D6AAA5}" dt="2023-11-19T07:20:26.777" v="3773" actId="1035"/>
          <ac:spMkLst>
            <pc:docMk/>
            <pc:sldMk cId="3639730447" sldId="705"/>
            <ac:spMk id="75" creationId="{88239BDD-971F-F373-F74F-C396EEA54D8E}"/>
          </ac:spMkLst>
        </pc:spChg>
        <pc:spChg chg="add mod">
          <ac:chgData name="#KWOK CHIN YUEN#" userId="f950141c-72dc-40af-bcc3-22354dadadd6" providerId="ADAL" clId="{57983548-62F6-407D-8B2C-E43432D6AAA5}" dt="2023-11-19T07:24:02.754" v="3818" actId="1076"/>
          <ac:spMkLst>
            <pc:docMk/>
            <pc:sldMk cId="3639730447" sldId="705"/>
            <ac:spMk id="85" creationId="{CE64E2E3-10F1-8098-6254-FF5A7BE87A8F}"/>
          </ac:spMkLst>
        </pc:spChg>
        <pc:spChg chg="add mod">
          <ac:chgData name="#KWOK CHIN YUEN#" userId="f950141c-72dc-40af-bcc3-22354dadadd6" providerId="ADAL" clId="{57983548-62F6-407D-8B2C-E43432D6AAA5}" dt="2023-11-19T07:19:54.083" v="3756" actId="14100"/>
          <ac:spMkLst>
            <pc:docMk/>
            <pc:sldMk cId="3639730447" sldId="705"/>
            <ac:spMk id="91" creationId="{1F40DD9E-24B2-37C0-B825-0AB0E2864C59}"/>
          </ac:spMkLst>
        </pc:spChg>
        <pc:spChg chg="add mod">
          <ac:chgData name="#KWOK CHIN YUEN#" userId="f950141c-72dc-40af-bcc3-22354dadadd6" providerId="ADAL" clId="{57983548-62F6-407D-8B2C-E43432D6AAA5}" dt="2023-11-19T07:19:49.134" v="3754" actId="1076"/>
          <ac:spMkLst>
            <pc:docMk/>
            <pc:sldMk cId="3639730447" sldId="705"/>
            <ac:spMk id="93" creationId="{4BDB1258-FE1F-AEB6-F8E7-CEB14B7CFC22}"/>
          </ac:spMkLst>
        </pc:spChg>
        <pc:spChg chg="add mod">
          <ac:chgData name="#KWOK CHIN YUEN#" userId="f950141c-72dc-40af-bcc3-22354dadadd6" providerId="ADAL" clId="{57983548-62F6-407D-8B2C-E43432D6AAA5}" dt="2023-11-19T07:20:44.979" v="3778" actId="14100"/>
          <ac:spMkLst>
            <pc:docMk/>
            <pc:sldMk cId="3639730447" sldId="705"/>
            <ac:spMk id="96" creationId="{9E20016F-28B3-AE89-F983-C88AA6F457DC}"/>
          </ac:spMkLst>
        </pc:spChg>
        <pc:spChg chg="add mod">
          <ac:chgData name="#KWOK CHIN YUEN#" userId="f950141c-72dc-40af-bcc3-22354dadadd6" providerId="ADAL" clId="{57983548-62F6-407D-8B2C-E43432D6AAA5}" dt="2023-11-19T07:21:02.076" v="3800" actId="20577"/>
          <ac:spMkLst>
            <pc:docMk/>
            <pc:sldMk cId="3639730447" sldId="705"/>
            <ac:spMk id="97" creationId="{2D0D38F5-4F76-AF39-1670-01176B27E6E2}"/>
          </ac:spMkLst>
        </pc:spChg>
        <pc:grpChg chg="add mod">
          <ac:chgData name="#KWOK CHIN YUEN#" userId="f950141c-72dc-40af-bcc3-22354dadadd6" providerId="ADAL" clId="{57983548-62F6-407D-8B2C-E43432D6AAA5}" dt="2023-11-20T01:43:22.783" v="5681" actId="164"/>
          <ac:grpSpMkLst>
            <pc:docMk/>
            <pc:sldMk cId="3639730447" sldId="705"/>
            <ac:grpSpMk id="20" creationId="{7E04FA65-CCD7-9AE1-AAD6-840A2BB3DD7D}"/>
          </ac:grpSpMkLst>
        </pc:grpChg>
        <pc:grpChg chg="add mod">
          <ac:chgData name="#KWOK CHIN YUEN#" userId="f950141c-72dc-40af-bcc3-22354dadadd6" providerId="ADAL" clId="{57983548-62F6-407D-8B2C-E43432D6AAA5}" dt="2023-11-20T01:50:41.279" v="5777" actId="164"/>
          <ac:grpSpMkLst>
            <pc:docMk/>
            <pc:sldMk cId="3639730447" sldId="705"/>
            <ac:grpSpMk id="21" creationId="{3E3FEBD6-930B-9029-2C77-AF1BFAEF684A}"/>
          </ac:grpSpMkLst>
        </pc:grpChg>
        <pc:grpChg chg="add mod topLvl">
          <ac:chgData name="#KWOK CHIN YUEN#" userId="f950141c-72dc-40af-bcc3-22354dadadd6" providerId="ADAL" clId="{57983548-62F6-407D-8B2C-E43432D6AAA5}" dt="2023-11-19T07:19:15.866" v="3705" actId="1037"/>
          <ac:grpSpMkLst>
            <pc:docMk/>
            <pc:sldMk cId="3639730447" sldId="705"/>
            <ac:grpSpMk id="45" creationId="{61BA101D-0A6F-66AD-D886-0D758951ED7A}"/>
          </ac:grpSpMkLst>
        </pc:grpChg>
        <pc:grpChg chg="add mod topLvl">
          <ac:chgData name="#KWOK CHIN YUEN#" userId="f950141c-72dc-40af-bcc3-22354dadadd6" providerId="ADAL" clId="{57983548-62F6-407D-8B2C-E43432D6AAA5}" dt="2023-11-19T07:19:15.866" v="3705" actId="1037"/>
          <ac:grpSpMkLst>
            <pc:docMk/>
            <pc:sldMk cId="3639730447" sldId="705"/>
            <ac:grpSpMk id="48" creationId="{7BD0018B-A794-F5A8-0D3E-57C0A85C26C1}"/>
          </ac:grpSpMkLst>
        </pc:grpChg>
        <pc:grpChg chg="add del mod">
          <ac:chgData name="#KWOK CHIN YUEN#" userId="f950141c-72dc-40af-bcc3-22354dadadd6" providerId="ADAL" clId="{57983548-62F6-407D-8B2C-E43432D6AAA5}" dt="2023-11-19T07:19:10.821" v="3689" actId="165"/>
          <ac:grpSpMkLst>
            <pc:docMk/>
            <pc:sldMk cId="3639730447" sldId="705"/>
            <ac:grpSpMk id="57" creationId="{25B0C788-C2C0-61E3-D6B5-1D20422879C9}"/>
          </ac:grpSpMkLst>
        </pc:grpChg>
        <pc:picChg chg="add mod topLvl">
          <ac:chgData name="#KWOK CHIN YUEN#" userId="f950141c-72dc-40af-bcc3-22354dadadd6" providerId="ADAL" clId="{57983548-62F6-407D-8B2C-E43432D6AAA5}" dt="2023-11-19T07:19:15.866" v="3705" actId="1037"/>
          <ac:picMkLst>
            <pc:docMk/>
            <pc:sldMk cId="3639730447" sldId="705"/>
            <ac:picMk id="8" creationId="{E58116E5-4AFA-E20F-D9D5-374581642260}"/>
          </ac:picMkLst>
        </pc:picChg>
        <pc:picChg chg="add mod">
          <ac:chgData name="#KWOK CHIN YUEN#" userId="f950141c-72dc-40af-bcc3-22354dadadd6" providerId="ADAL" clId="{57983548-62F6-407D-8B2C-E43432D6AAA5}" dt="2023-11-19T07:20:26.777" v="3773" actId="1035"/>
          <ac:picMkLst>
            <pc:docMk/>
            <pc:sldMk cId="3639730447" sldId="705"/>
            <ac:picMk id="63" creationId="{78BC9E82-C205-E6E3-0262-E1261CD75134}"/>
          </ac:picMkLst>
        </pc:picChg>
        <pc:cxnChg chg="add mod topLvl">
          <ac:chgData name="#KWOK CHIN YUEN#" userId="f950141c-72dc-40af-bcc3-22354dadadd6" providerId="ADAL" clId="{57983548-62F6-407D-8B2C-E43432D6AAA5}" dt="2023-11-19T07:19:23.466" v="3706" actId="1076"/>
          <ac:cxnSpMkLst>
            <pc:docMk/>
            <pc:sldMk cId="3639730447" sldId="705"/>
            <ac:cxnSpMk id="39" creationId="{68EE496F-5970-26CB-5D59-79A12A8F9906}"/>
          </ac:cxnSpMkLst>
        </pc:cxnChg>
        <pc:cxnChg chg="add mod topLvl">
          <ac:chgData name="#KWOK CHIN YUEN#" userId="f950141c-72dc-40af-bcc3-22354dadadd6" providerId="ADAL" clId="{57983548-62F6-407D-8B2C-E43432D6AAA5}" dt="2023-11-19T07:19:23.466" v="3706" actId="1076"/>
          <ac:cxnSpMkLst>
            <pc:docMk/>
            <pc:sldMk cId="3639730447" sldId="705"/>
            <ac:cxnSpMk id="40" creationId="{F589F03A-4A4D-6222-FA5B-59FA57B16845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41" creationId="{3CD86AD1-8FE4-0C99-14CF-F3016CB523EE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42" creationId="{2DA794B4-A774-8C30-ADF1-296D0E605F00}"/>
          </ac:cxnSpMkLst>
        </pc:cxnChg>
        <pc:cxnChg chg="add mod topLvl">
          <ac:chgData name="#KWOK CHIN YUEN#" userId="f950141c-72dc-40af-bcc3-22354dadadd6" providerId="ADAL" clId="{57983548-62F6-407D-8B2C-E43432D6AAA5}" dt="2023-11-19T07:19:23.466" v="3706" actId="1076"/>
          <ac:cxnSpMkLst>
            <pc:docMk/>
            <pc:sldMk cId="3639730447" sldId="705"/>
            <ac:cxnSpMk id="43" creationId="{9F9A5B92-1FFD-C5A9-8F28-DA96E8E880FD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44" creationId="{D17B08DC-FB00-B9EC-E940-D2DC5ACC1156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46" creationId="{2015F5EF-82B6-714D-B302-6DEF33B516F2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47" creationId="{C6D80114-94F4-8F49-CC62-12A2EEA2BAF0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49" creationId="{77F7F970-C059-39E1-42EC-EBAC58D3D716}"/>
          </ac:cxnSpMkLst>
        </pc:cxnChg>
        <pc:cxnChg chg="mod">
          <ac:chgData name="#KWOK CHIN YUEN#" userId="f950141c-72dc-40af-bcc3-22354dadadd6" providerId="ADAL" clId="{57983548-62F6-407D-8B2C-E43432D6AAA5}" dt="2023-11-19T07:19:10.821" v="3689" actId="165"/>
          <ac:cxnSpMkLst>
            <pc:docMk/>
            <pc:sldMk cId="3639730447" sldId="705"/>
            <ac:cxnSpMk id="50" creationId="{691455C7-D988-F4DE-AD21-9B9233B5D771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53" creationId="{5EB06A14-9B71-A248-3692-5658FA286E46}"/>
          </ac:cxnSpMkLst>
        </pc:cxnChg>
        <pc:cxnChg chg="add mod topLvl">
          <ac:chgData name="#KWOK CHIN YUEN#" userId="f950141c-72dc-40af-bcc3-22354dadadd6" providerId="ADAL" clId="{57983548-62F6-407D-8B2C-E43432D6AAA5}" dt="2023-11-19T07:19:15.866" v="3705" actId="1037"/>
          <ac:cxnSpMkLst>
            <pc:docMk/>
            <pc:sldMk cId="3639730447" sldId="705"/>
            <ac:cxnSpMk id="54" creationId="{300BF6C8-DF48-1892-385E-59D3E4F70AFD}"/>
          </ac:cxnSpMkLst>
        </pc:cxnChg>
        <pc:cxnChg chg="add mod">
          <ac:chgData name="#KWOK CHIN YUEN#" userId="f950141c-72dc-40af-bcc3-22354dadadd6" providerId="ADAL" clId="{57983548-62F6-407D-8B2C-E43432D6AAA5}" dt="2023-11-19T07:16:44.635" v="3647" actId="1076"/>
          <ac:cxnSpMkLst>
            <pc:docMk/>
            <pc:sldMk cId="3639730447" sldId="705"/>
            <ac:cxnSpMk id="59" creationId="{9D354D9B-4143-FA24-1BEE-8DAD3AC4E36F}"/>
          </ac:cxnSpMkLst>
        </pc:cxnChg>
        <pc:cxnChg chg="add mod">
          <ac:chgData name="#KWOK CHIN YUEN#" userId="f950141c-72dc-40af-bcc3-22354dadadd6" providerId="ADAL" clId="{57983548-62F6-407D-8B2C-E43432D6AAA5}" dt="2023-11-19T07:20:30.086" v="3774" actId="14100"/>
          <ac:cxnSpMkLst>
            <pc:docMk/>
            <pc:sldMk cId="3639730447" sldId="705"/>
            <ac:cxnSpMk id="65" creationId="{D3A2CA36-2282-9D6F-7A6E-8B336362A16E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66" creationId="{E235A037-B03A-6821-B5F2-F4383A7E3562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69" creationId="{74C4B800-06AF-02A0-877A-216DFE468118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71" creationId="{5657C979-6ECB-D4CE-5ABD-322043962423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77" creationId="{19EC40FE-BD85-E926-F1A2-38476004E065}"/>
          </ac:cxnSpMkLst>
        </pc:cxnChg>
        <pc:cxnChg chg="add mod">
          <ac:chgData name="#KWOK CHIN YUEN#" userId="f950141c-72dc-40af-bcc3-22354dadadd6" providerId="ADAL" clId="{57983548-62F6-407D-8B2C-E43432D6AAA5}" dt="2023-11-19T07:20:26.777" v="3773" actId="1035"/>
          <ac:cxnSpMkLst>
            <pc:docMk/>
            <pc:sldMk cId="3639730447" sldId="705"/>
            <ac:cxnSpMk id="81" creationId="{B5482B94-CF62-DA71-8EB3-85D6B6D3E6B2}"/>
          </ac:cxnSpMkLst>
        </pc:cxnChg>
      </pc:sldChg>
      <pc:sldChg chg="delSp modSp add del mod">
        <pc:chgData name="#KWOK CHIN YUEN#" userId="f950141c-72dc-40af-bcc3-22354dadadd6" providerId="ADAL" clId="{57983548-62F6-407D-8B2C-E43432D6AAA5}" dt="2023-11-19T07:45:05.464" v="4170" actId="47"/>
        <pc:sldMkLst>
          <pc:docMk/>
          <pc:sldMk cId="3053050454" sldId="706"/>
        </pc:sldMkLst>
        <pc:spChg chg="mod">
          <ac:chgData name="#KWOK CHIN YUEN#" userId="f950141c-72dc-40af-bcc3-22354dadadd6" providerId="ADAL" clId="{57983548-62F6-407D-8B2C-E43432D6AAA5}" dt="2023-11-19T07:25:55.876" v="3839"/>
          <ac:spMkLst>
            <pc:docMk/>
            <pc:sldMk cId="3053050454" sldId="706"/>
            <ac:spMk id="2" creationId="{271A915D-E97A-3896-35E9-E3E10A4943CF}"/>
          </ac:spMkLst>
        </pc:spChg>
        <pc:spChg chg="mod">
          <ac:chgData name="#KWOK CHIN YUEN#" userId="f950141c-72dc-40af-bcc3-22354dadadd6" providerId="ADAL" clId="{57983548-62F6-407D-8B2C-E43432D6AAA5}" dt="2023-11-19T07:25:30.421" v="3835" actId="14100"/>
          <ac:spMkLst>
            <pc:docMk/>
            <pc:sldMk cId="3053050454" sldId="706"/>
            <ac:spMk id="3" creationId="{AB590120-9CA1-8939-D1F8-2254A0E9788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5" creationId="{6A865968-578F-9D1B-1204-183393981B65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" creationId="{0EFBA75A-AC4E-67E2-E100-86806BCA6B98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7" creationId="{5B0FBFCD-C8FB-D217-8755-971E5D81B781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" creationId="{557C44EE-F3CF-5A22-DDA3-123C9DBEE186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0" creationId="{2425FCBE-C0F1-7082-2DFF-3D90A4FE953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1" creationId="{04EB2552-468D-7321-070B-29E6591EADF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2" creationId="{D794AA7F-FEF2-FD08-D7A8-27B6C325BDE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3" creationId="{66939600-54E1-E2B5-1FEF-A9020E444A4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4" creationId="{B40A8F52-8BE6-77BC-EF6E-C4E65767611D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5" creationId="{B722AC56-059C-28F2-E067-3101E830A743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6" creationId="{546262BC-24D9-88A0-D171-6E99E0F1CE4B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7" creationId="{AC9ECD0C-F881-6D82-2190-07FDFE31FA08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8" creationId="{72038872-84BD-C354-2C69-E437CDCCC0B3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19" creationId="{C8233A3C-B586-905B-4756-C95615C6BFE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28" creationId="{D7B8CAEF-CE97-6FA0-7887-2C53ABB4A43D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29" creationId="{95544ABC-811D-A21C-22A0-8251DF5EF06D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0" creationId="{012E0941-E312-5B26-F1E6-8A0A28E93A55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1" creationId="{F3D15C33-2331-CECF-CDF5-3D618A6C29A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2" creationId="{27033809-22B6-1B70-6550-19795BEA6A7C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3" creationId="{D14557AD-D311-696E-F225-A795AAA02CB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4" creationId="{FFD54B72-AAEF-5B87-318E-E351B7BADFB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5" creationId="{4B8CB853-4135-4522-129B-D06FD956F1B1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6" creationId="{2F35013B-CBA2-40D8-7C7C-BBA91428EDC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7" creationId="{369C96EB-FFF9-174E-CF8D-34F268E5FF6F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38" creationId="{036FA07E-07B7-2AB3-978E-82B9EE252B6A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51" creationId="{EAB444E4-BA0B-F79D-52F7-08950D4C772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52" creationId="{BC55A7E7-1289-5570-7559-B4D2A83A4744}"/>
          </ac:spMkLst>
        </pc:spChg>
        <pc:spChg chg="del">
          <ac:chgData name="#KWOK CHIN YUEN#" userId="f950141c-72dc-40af-bcc3-22354dadadd6" providerId="ADAL" clId="{57983548-62F6-407D-8B2C-E43432D6AAA5}" dt="2023-11-19T07:25:26.633" v="3834" actId="478"/>
          <ac:spMkLst>
            <pc:docMk/>
            <pc:sldMk cId="3053050454" sldId="706"/>
            <ac:spMk id="56" creationId="{BB471477-4A52-844A-D172-4AE2534E5F5A}"/>
          </ac:spMkLst>
        </pc:spChg>
        <pc:spChg chg="del">
          <ac:chgData name="#KWOK CHIN YUEN#" userId="f950141c-72dc-40af-bcc3-22354dadadd6" providerId="ADAL" clId="{57983548-62F6-407D-8B2C-E43432D6AAA5}" dt="2023-11-19T07:25:21.118" v="3833" actId="478"/>
          <ac:spMkLst>
            <pc:docMk/>
            <pc:sldMk cId="3053050454" sldId="706"/>
            <ac:spMk id="60" creationId="{0DE819E4-0B67-71AD-10B3-3C539C4A56B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1" creationId="{85F524DF-2646-440A-98BC-12444E607836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2" creationId="{744C7222-AF4F-4DEF-8BA6-C1C79AFDAF63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4" creationId="{B67281E6-5303-F1C5-F5D2-74F19639516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67" creationId="{F055DB50-8DF4-DC84-6EB0-C90EDC146AE6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74" creationId="{8CCC4A61-5E91-EFCF-A07D-A7E8C458F9C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75" creationId="{88239BDD-971F-F373-F74F-C396EEA54D8E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1" creationId="{1F40DD9E-24B2-37C0-B825-0AB0E2864C59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3" creationId="{4BDB1258-FE1F-AEB6-F8E7-CEB14B7CFC22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6" creationId="{9E20016F-28B3-AE89-F983-C88AA6F457DC}"/>
          </ac:spMkLst>
        </pc:spChg>
        <pc:spChg chg="del">
          <ac:chgData name="#KWOK CHIN YUEN#" userId="f950141c-72dc-40af-bcc3-22354dadadd6" providerId="ADAL" clId="{57983548-62F6-407D-8B2C-E43432D6AAA5}" dt="2023-11-19T07:25:18.520" v="3831" actId="478"/>
          <ac:spMkLst>
            <pc:docMk/>
            <pc:sldMk cId="3053050454" sldId="706"/>
            <ac:spMk id="97" creationId="{2D0D38F5-4F76-AF39-1670-01176B27E6E2}"/>
          </ac:spMkLst>
        </pc:spChg>
        <pc:grpChg chg="del">
          <ac:chgData name="#KWOK CHIN YUEN#" userId="f950141c-72dc-40af-bcc3-22354dadadd6" providerId="ADAL" clId="{57983548-62F6-407D-8B2C-E43432D6AAA5}" dt="2023-11-19T07:25:18.520" v="3831" actId="478"/>
          <ac:grpSpMkLst>
            <pc:docMk/>
            <pc:sldMk cId="3053050454" sldId="706"/>
            <ac:grpSpMk id="45" creationId="{61BA101D-0A6F-66AD-D886-0D758951ED7A}"/>
          </ac:grpSpMkLst>
        </pc:grpChg>
        <pc:grpChg chg="del">
          <ac:chgData name="#KWOK CHIN YUEN#" userId="f950141c-72dc-40af-bcc3-22354dadadd6" providerId="ADAL" clId="{57983548-62F6-407D-8B2C-E43432D6AAA5}" dt="2023-11-19T07:25:18.520" v="3831" actId="478"/>
          <ac:grpSpMkLst>
            <pc:docMk/>
            <pc:sldMk cId="3053050454" sldId="706"/>
            <ac:grpSpMk id="48" creationId="{7BD0018B-A794-F5A8-0D3E-57C0A85C26C1}"/>
          </ac:grpSpMkLst>
        </pc:grpChg>
        <pc:picChg chg="del">
          <ac:chgData name="#KWOK CHIN YUEN#" userId="f950141c-72dc-40af-bcc3-22354dadadd6" providerId="ADAL" clId="{57983548-62F6-407D-8B2C-E43432D6AAA5}" dt="2023-11-19T07:25:18.520" v="3831" actId="478"/>
          <ac:picMkLst>
            <pc:docMk/>
            <pc:sldMk cId="3053050454" sldId="706"/>
            <ac:picMk id="8" creationId="{E58116E5-4AFA-E20F-D9D5-374581642260}"/>
          </ac:picMkLst>
        </pc:picChg>
        <pc:picChg chg="del">
          <ac:chgData name="#KWOK CHIN YUEN#" userId="f950141c-72dc-40af-bcc3-22354dadadd6" providerId="ADAL" clId="{57983548-62F6-407D-8B2C-E43432D6AAA5}" dt="2023-11-19T07:25:18.520" v="3831" actId="478"/>
          <ac:picMkLst>
            <pc:docMk/>
            <pc:sldMk cId="3053050454" sldId="706"/>
            <ac:picMk id="63" creationId="{78BC9E82-C205-E6E3-0262-E1261CD75134}"/>
          </ac:picMkLst>
        </pc:pic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39" creationId="{68EE496F-5970-26CB-5D59-79A12A8F9906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0" creationId="{F589F03A-4A4D-6222-FA5B-59FA57B16845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1" creationId="{3CD86AD1-8FE4-0C99-14CF-F3016CB523EE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2" creationId="{2DA794B4-A774-8C30-ADF1-296D0E605F00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3" creationId="{9F9A5B92-1FFD-C5A9-8F28-DA96E8E880FD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44" creationId="{D17B08DC-FB00-B9EC-E940-D2DC5ACC1156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53" creationId="{5EB06A14-9B71-A248-3692-5658FA286E46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54" creationId="{300BF6C8-DF48-1892-385E-59D3E4F70AFD}"/>
          </ac:cxnSpMkLst>
        </pc:cxnChg>
        <pc:cxnChg chg="del">
          <ac:chgData name="#KWOK CHIN YUEN#" userId="f950141c-72dc-40af-bcc3-22354dadadd6" providerId="ADAL" clId="{57983548-62F6-407D-8B2C-E43432D6AAA5}" dt="2023-11-19T07:25:19.928" v="3832" actId="478"/>
          <ac:cxnSpMkLst>
            <pc:docMk/>
            <pc:sldMk cId="3053050454" sldId="706"/>
            <ac:cxnSpMk id="59" creationId="{9D354D9B-4143-FA24-1BEE-8DAD3AC4E36F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65" creationId="{D3A2CA36-2282-9D6F-7A6E-8B336362A16E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66" creationId="{E235A037-B03A-6821-B5F2-F4383A7E3562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69" creationId="{74C4B800-06AF-02A0-877A-216DFE468118}"/>
          </ac:cxnSpMkLst>
        </pc:cxnChg>
        <pc:cxnChg chg="del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71" creationId="{5657C979-6ECB-D4CE-5ABD-322043962423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77" creationId="{19EC40FE-BD85-E926-F1A2-38476004E065}"/>
          </ac:cxnSpMkLst>
        </pc:cxnChg>
        <pc:cxnChg chg="del mod">
          <ac:chgData name="#KWOK CHIN YUEN#" userId="f950141c-72dc-40af-bcc3-22354dadadd6" providerId="ADAL" clId="{57983548-62F6-407D-8B2C-E43432D6AAA5}" dt="2023-11-19T07:25:18.520" v="3831" actId="478"/>
          <ac:cxnSpMkLst>
            <pc:docMk/>
            <pc:sldMk cId="3053050454" sldId="706"/>
            <ac:cxnSpMk id="81" creationId="{B5482B94-CF62-DA71-8EB3-85D6B6D3E6B2}"/>
          </ac:cxnSpMkLst>
        </pc:cxnChg>
      </pc:sldChg>
      <pc:sldChg chg="addSp delSp modSp add mod ord delAnim modAnim modShow">
        <pc:chgData name="#KWOK CHIN YUEN#" userId="f950141c-72dc-40af-bcc3-22354dadadd6" providerId="ADAL" clId="{57983548-62F6-407D-8B2C-E43432D6AAA5}" dt="2023-11-20T02:10:04.303" v="6276"/>
        <pc:sldMkLst>
          <pc:docMk/>
          <pc:sldMk cId="1299589527" sldId="707"/>
        </pc:sldMkLst>
        <pc:spChg chg="mod">
          <ac:chgData name="#KWOK CHIN YUEN#" userId="f950141c-72dc-40af-bcc3-22354dadadd6" providerId="ADAL" clId="{57983548-62F6-407D-8B2C-E43432D6AAA5}" dt="2023-11-19T07:25:59.382" v="3841" actId="404"/>
          <ac:spMkLst>
            <pc:docMk/>
            <pc:sldMk cId="1299589527" sldId="707"/>
            <ac:spMk id="2" creationId="{00000000-0000-0000-0000-000000000000}"/>
          </ac:spMkLst>
        </pc:spChg>
        <pc:spChg chg="mod">
          <ac:chgData name="#KWOK CHIN YUEN#" userId="f950141c-72dc-40af-bcc3-22354dadadd6" providerId="ADAL" clId="{57983548-62F6-407D-8B2C-E43432D6AAA5}" dt="2023-11-19T07:26:08.026" v="3850" actId="20577"/>
          <ac:spMkLst>
            <pc:docMk/>
            <pc:sldMk cId="1299589527" sldId="707"/>
            <ac:spMk id="3" creationId="{00000000-0000-0000-0000-000000000000}"/>
          </ac:spMkLst>
        </pc:spChg>
        <pc:spChg chg="del">
          <ac:chgData name="#KWOK CHIN YUEN#" userId="f950141c-72dc-40af-bcc3-22354dadadd6" providerId="ADAL" clId="{57983548-62F6-407D-8B2C-E43432D6AAA5}" dt="2023-11-19T07:26:12.962" v="3851" actId="478"/>
          <ac:spMkLst>
            <pc:docMk/>
            <pc:sldMk cId="1299589527" sldId="707"/>
            <ac:spMk id="4" creationId="{87DEF8AE-E2D4-DB57-BEA1-8FC0764A3239}"/>
          </ac:spMkLst>
        </pc:spChg>
        <pc:spChg chg="mod topLvl">
          <ac:chgData name="#KWOK CHIN YUEN#" userId="f950141c-72dc-40af-bcc3-22354dadadd6" providerId="ADAL" clId="{57983548-62F6-407D-8B2C-E43432D6AAA5}" dt="2023-11-19T07:37:00.254" v="4169" actId="1076"/>
          <ac:spMkLst>
            <pc:docMk/>
            <pc:sldMk cId="1299589527" sldId="707"/>
            <ac:spMk id="5" creationId="{A033D590-2009-C30F-EE5B-71D1BDA6D554}"/>
          </ac:spMkLst>
        </pc:spChg>
        <pc:spChg chg="add mod">
          <ac:chgData name="#KWOK CHIN YUEN#" userId="f950141c-72dc-40af-bcc3-22354dadadd6" providerId="ADAL" clId="{57983548-62F6-407D-8B2C-E43432D6AAA5}" dt="2023-11-19T07:46:02.347" v="4183" actId="404"/>
          <ac:spMkLst>
            <pc:docMk/>
            <pc:sldMk cId="1299589527" sldId="707"/>
            <ac:spMk id="6" creationId="{BE6AD44E-143D-A105-C38F-E2A1C3C99A02}"/>
          </ac:spMkLst>
        </pc:spChg>
        <pc:spChg chg="mod topLvl">
          <ac:chgData name="#KWOK CHIN YUEN#" userId="f950141c-72dc-40af-bcc3-22354dadadd6" providerId="ADAL" clId="{57983548-62F6-407D-8B2C-E43432D6AAA5}" dt="2023-11-19T07:36:03.967" v="4151" actId="1076"/>
          <ac:spMkLst>
            <pc:docMk/>
            <pc:sldMk cId="1299589527" sldId="707"/>
            <ac:spMk id="7" creationId="{7EC1E35D-42A0-2B38-5585-CAC69484A45D}"/>
          </ac:spMkLst>
        </pc:spChg>
        <pc:spChg chg="del">
          <ac:chgData name="#KWOK CHIN YUEN#" userId="f950141c-72dc-40af-bcc3-22354dadadd6" providerId="ADAL" clId="{57983548-62F6-407D-8B2C-E43432D6AAA5}" dt="2023-11-19T07:26:12.962" v="3851" actId="478"/>
          <ac:spMkLst>
            <pc:docMk/>
            <pc:sldMk cId="1299589527" sldId="707"/>
            <ac:spMk id="8" creationId="{C30A6FE6-325B-8FDE-38B8-0AFD6A96540E}"/>
          </ac:spMkLst>
        </pc:spChg>
        <pc:spChg chg="del">
          <ac:chgData name="#KWOK CHIN YUEN#" userId="f950141c-72dc-40af-bcc3-22354dadadd6" providerId="ADAL" clId="{57983548-62F6-407D-8B2C-E43432D6AAA5}" dt="2023-11-19T07:26:12.962" v="3851" actId="478"/>
          <ac:spMkLst>
            <pc:docMk/>
            <pc:sldMk cId="1299589527" sldId="707"/>
            <ac:spMk id="9" creationId="{3184F07E-72D8-7292-11BC-265657C6DD90}"/>
          </ac:spMkLst>
        </pc:spChg>
        <pc:spChg chg="add mod">
          <ac:chgData name="#KWOK CHIN YUEN#" userId="f950141c-72dc-40af-bcc3-22354dadadd6" providerId="ADAL" clId="{57983548-62F6-407D-8B2C-E43432D6AAA5}" dt="2023-11-19T07:36:39.755" v="4166" actId="1076"/>
          <ac:spMkLst>
            <pc:docMk/>
            <pc:sldMk cId="1299589527" sldId="707"/>
            <ac:spMk id="11" creationId="{9F2865DD-DD3F-ACA3-D6EE-BB2FC5B8C0DF}"/>
          </ac:spMkLst>
        </pc:spChg>
        <pc:spChg chg="add mod">
          <ac:chgData name="#KWOK CHIN YUEN#" userId="f950141c-72dc-40af-bcc3-22354dadadd6" providerId="ADAL" clId="{57983548-62F6-407D-8B2C-E43432D6AAA5}" dt="2023-11-19T07:36:12.469" v="4154" actId="13926"/>
          <ac:spMkLst>
            <pc:docMk/>
            <pc:sldMk cId="1299589527" sldId="707"/>
            <ac:spMk id="19" creationId="{A51D1DDB-FD6B-4903-7C0E-82F90E8614F7}"/>
          </ac:spMkLst>
        </pc:spChg>
        <pc:spChg chg="del">
          <ac:chgData name="#KWOK CHIN YUEN#" userId="f950141c-72dc-40af-bcc3-22354dadadd6" providerId="ADAL" clId="{57983548-62F6-407D-8B2C-E43432D6AAA5}" dt="2023-11-19T07:26:40.682" v="3864" actId="478"/>
          <ac:spMkLst>
            <pc:docMk/>
            <pc:sldMk cId="1299589527" sldId="707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19T07:31:21.280" v="4052" actId="21"/>
          <ac:spMkLst>
            <pc:docMk/>
            <pc:sldMk cId="1299589527" sldId="707"/>
            <ac:spMk id="28" creationId="{FCF923C1-6D39-2738-AC1F-047D6A1D1832}"/>
          </ac:spMkLst>
        </pc:spChg>
        <pc:spChg chg="mod">
          <ac:chgData name="#KWOK CHIN YUEN#" userId="f950141c-72dc-40af-bcc3-22354dadadd6" providerId="ADAL" clId="{57983548-62F6-407D-8B2C-E43432D6AAA5}" dt="2023-11-19T07:34:58.564" v="4137" actId="20577"/>
          <ac:spMkLst>
            <pc:docMk/>
            <pc:sldMk cId="1299589527" sldId="707"/>
            <ac:spMk id="29" creationId="{F754B32A-9051-FC1A-D128-3BB0F81EFBAE}"/>
          </ac:spMkLst>
        </pc:spChg>
        <pc:spChg chg="del mod topLvl">
          <ac:chgData name="#KWOK CHIN YUEN#" userId="f950141c-72dc-40af-bcc3-22354dadadd6" providerId="ADAL" clId="{57983548-62F6-407D-8B2C-E43432D6AAA5}" dt="2023-11-19T07:35:55.628" v="4150" actId="478"/>
          <ac:spMkLst>
            <pc:docMk/>
            <pc:sldMk cId="1299589527" sldId="707"/>
            <ac:spMk id="36" creationId="{4019A0D6-56C1-03DA-AEBC-FC32484329DA}"/>
          </ac:spMkLst>
        </pc:spChg>
        <pc:spChg chg="mod ord topLvl">
          <ac:chgData name="#KWOK CHIN YUEN#" userId="f950141c-72dc-40af-bcc3-22354dadadd6" providerId="ADAL" clId="{57983548-62F6-407D-8B2C-E43432D6AAA5}" dt="2023-11-19T07:36:39.328" v="4165" actId="1037"/>
          <ac:spMkLst>
            <pc:docMk/>
            <pc:sldMk cId="1299589527" sldId="707"/>
            <ac:spMk id="37" creationId="{889E99D2-27F7-B52A-D5BD-D385E417AFDB}"/>
          </ac:spMkLst>
        </pc:spChg>
        <pc:spChg chg="del mod topLvl">
          <ac:chgData name="#KWOK CHIN YUEN#" userId="f950141c-72dc-40af-bcc3-22354dadadd6" providerId="ADAL" clId="{57983548-62F6-407D-8B2C-E43432D6AAA5}" dt="2023-11-19T07:35:54.488" v="4149" actId="478"/>
          <ac:spMkLst>
            <pc:docMk/>
            <pc:sldMk cId="1299589527" sldId="707"/>
            <ac:spMk id="38" creationId="{6C2CDF36-A699-0859-25AC-56201882A931}"/>
          </ac:spMkLst>
        </pc:spChg>
        <pc:spChg chg="mod topLvl">
          <ac:chgData name="#KWOK CHIN YUEN#" userId="f950141c-72dc-40af-bcc3-22354dadadd6" providerId="ADAL" clId="{57983548-62F6-407D-8B2C-E43432D6AAA5}" dt="2023-11-19T07:46:05.239" v="4185" actId="20577"/>
          <ac:spMkLst>
            <pc:docMk/>
            <pc:sldMk cId="1299589527" sldId="707"/>
            <ac:spMk id="39" creationId="{6D14125B-EB66-F5CA-0981-10EBF3B34AF0}"/>
          </ac:spMkLst>
        </pc:spChg>
        <pc:spChg chg="mod">
          <ac:chgData name="#KWOK CHIN YUEN#" userId="f950141c-72dc-40af-bcc3-22354dadadd6" providerId="ADAL" clId="{57983548-62F6-407D-8B2C-E43432D6AAA5}" dt="2023-11-19T07:35:09.314" v="4141" actId="1076"/>
          <ac:spMkLst>
            <pc:docMk/>
            <pc:sldMk cId="1299589527" sldId="707"/>
            <ac:spMk id="42" creationId="{A12F454D-3A22-025D-A4D5-EC8349BC091E}"/>
          </ac:spMkLst>
        </pc:spChg>
        <pc:grpChg chg="del mod">
          <ac:chgData name="#KWOK CHIN YUEN#" userId="f950141c-72dc-40af-bcc3-22354dadadd6" providerId="ADAL" clId="{57983548-62F6-407D-8B2C-E43432D6AAA5}" dt="2023-11-19T07:35:49.258" v="4147" actId="165"/>
          <ac:grpSpMkLst>
            <pc:docMk/>
            <pc:sldMk cId="1299589527" sldId="707"/>
            <ac:grpSpMk id="41" creationId="{CD457430-0920-0CB8-DE2A-3542BBD5DBBB}"/>
          </ac:grpSpMkLst>
        </pc:grp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10" creationId="{AA208498-59D4-2C74-EBED-8DCB8D1C985A}"/>
          </ac:cxnSpMkLst>
        </pc:cxnChg>
        <pc:cxnChg chg="del">
          <ac:chgData name="#KWOK CHIN YUEN#" userId="f950141c-72dc-40af-bcc3-22354dadadd6" providerId="ADAL" clId="{57983548-62F6-407D-8B2C-E43432D6AAA5}" dt="2023-11-19T07:26:12.962" v="3851" actId="478"/>
          <ac:cxnSpMkLst>
            <pc:docMk/>
            <pc:sldMk cId="1299589527" sldId="707"/>
            <ac:cxnSpMk id="12" creationId="{A1178996-0DD0-1B68-FAAA-20411F74F91A}"/>
          </ac:cxnSpMkLst>
        </pc:cxn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13" creationId="{DA8E90F9-95E0-A219-EE90-0CE9E01C0EC7}"/>
          </ac:cxnSpMkLst>
        </pc:cxnChg>
        <pc:cxnChg chg="del">
          <ac:chgData name="#KWOK CHIN YUEN#" userId="f950141c-72dc-40af-bcc3-22354dadadd6" providerId="ADAL" clId="{57983548-62F6-407D-8B2C-E43432D6AAA5}" dt="2023-11-19T07:26:12.962" v="3851" actId="478"/>
          <ac:cxnSpMkLst>
            <pc:docMk/>
            <pc:sldMk cId="1299589527" sldId="707"/>
            <ac:cxnSpMk id="14" creationId="{87C22882-2135-ED3A-E474-8C0046B5CBBE}"/>
          </ac:cxnSpMkLst>
        </pc:cxn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15" creationId="{C8069057-B5C5-24B6-966C-4551B5D148CA}"/>
          </ac:cxnSpMkLst>
        </pc:cxnChg>
        <pc:cxnChg chg="add mod">
          <ac:chgData name="#KWOK CHIN YUEN#" userId="f950141c-72dc-40af-bcc3-22354dadadd6" providerId="ADAL" clId="{57983548-62F6-407D-8B2C-E43432D6AAA5}" dt="2023-11-19T07:36:39.755" v="4166" actId="1076"/>
          <ac:cxnSpMkLst>
            <pc:docMk/>
            <pc:sldMk cId="1299589527" sldId="707"/>
            <ac:cxnSpMk id="17" creationId="{D40FFBEF-6A99-6824-D05C-88B12E2E12DC}"/>
          </ac:cxnSpMkLst>
        </pc:cxnChg>
        <pc:cxnChg chg="del">
          <ac:chgData name="#KWOK CHIN YUEN#" userId="f950141c-72dc-40af-bcc3-22354dadadd6" providerId="ADAL" clId="{57983548-62F6-407D-8B2C-E43432D6AAA5}" dt="2023-11-19T07:26:12.962" v="3851" actId="478"/>
          <ac:cxnSpMkLst>
            <pc:docMk/>
            <pc:sldMk cId="1299589527" sldId="707"/>
            <ac:cxnSpMk id="18" creationId="{AF0556A5-4EBD-9988-3662-09980360D5CD}"/>
          </ac:cxnSpMkLst>
        </pc:cxnChg>
        <pc:cxnChg chg="mod topLvl">
          <ac:chgData name="#KWOK CHIN YUEN#" userId="f950141c-72dc-40af-bcc3-22354dadadd6" providerId="ADAL" clId="{57983548-62F6-407D-8B2C-E43432D6AAA5}" dt="2023-11-19T07:36:03.967" v="4151" actId="1076"/>
          <ac:cxnSpMkLst>
            <pc:docMk/>
            <pc:sldMk cId="1299589527" sldId="707"/>
            <ac:cxnSpMk id="27" creationId="{D58F008A-D440-0E07-BD44-0CBDCB8ABA8E}"/>
          </ac:cxnSpMkLst>
        </pc:cxnChg>
      </pc:sldChg>
      <pc:sldChg chg="add del">
        <pc:chgData name="#KWOK CHIN YUEN#" userId="f950141c-72dc-40af-bcc3-22354dadadd6" providerId="ADAL" clId="{57983548-62F6-407D-8B2C-E43432D6AAA5}" dt="2023-11-20T01:39:55.054" v="5594" actId="47"/>
        <pc:sldMkLst>
          <pc:docMk/>
          <pc:sldMk cId="3982712192" sldId="708"/>
        </pc:sldMkLst>
      </pc:sldChg>
      <pc:sldChg chg="addSp delSp modSp add mod delAnim modAnim">
        <pc:chgData name="#KWOK CHIN YUEN#" userId="f950141c-72dc-40af-bcc3-22354dadadd6" providerId="ADAL" clId="{57983548-62F6-407D-8B2C-E43432D6AAA5}" dt="2023-11-21T10:32:32.800" v="14665"/>
        <pc:sldMkLst>
          <pc:docMk/>
          <pc:sldMk cId="168361530" sldId="709"/>
        </pc:sldMkLst>
        <pc:spChg chg="mod">
          <ac:chgData name="#KWOK CHIN YUEN#" userId="f950141c-72dc-40af-bcc3-22354dadadd6" providerId="ADAL" clId="{57983548-62F6-407D-8B2C-E43432D6AAA5}" dt="2023-11-20T07:15:28.897" v="8510" actId="20577"/>
          <ac:spMkLst>
            <pc:docMk/>
            <pc:sldMk cId="168361530" sldId="709"/>
            <ac:spMk id="3" creationId="{00000000-0000-0000-0000-000000000000}"/>
          </ac:spMkLst>
        </pc:spChg>
        <pc:spChg chg="del mod">
          <ac:chgData name="#KWOK CHIN YUEN#" userId="f950141c-72dc-40af-bcc3-22354dadadd6" providerId="ADAL" clId="{57983548-62F6-407D-8B2C-E43432D6AAA5}" dt="2023-11-20T01:44:45.967" v="5711" actId="478"/>
          <ac:spMkLst>
            <pc:docMk/>
            <pc:sldMk cId="168361530" sldId="709"/>
            <ac:spMk id="4" creationId="{95596004-2801-1365-2CF3-6BD4B5A853CA}"/>
          </ac:spMkLst>
        </pc:spChg>
        <pc:spChg chg="mod">
          <ac:chgData name="#KWOK CHIN YUEN#" userId="f950141c-72dc-40af-bcc3-22354dadadd6" providerId="ADAL" clId="{57983548-62F6-407D-8B2C-E43432D6AAA5}" dt="2023-11-20T05:19:19.710" v="7557" actId="1076"/>
          <ac:spMkLst>
            <pc:docMk/>
            <pc:sldMk cId="168361530" sldId="709"/>
            <ac:spMk id="5" creationId="{E82CC7D1-58BC-6217-DDA3-C97148228CC2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" creationId="{C0B5D10F-FFAA-2D11-371C-F0DBF85B1643}"/>
          </ac:spMkLst>
        </pc:spChg>
        <pc:spChg chg="del">
          <ac:chgData name="#KWOK CHIN YUEN#" userId="f950141c-72dc-40af-bcc3-22354dadadd6" providerId="ADAL" clId="{57983548-62F6-407D-8B2C-E43432D6AAA5}" dt="2023-11-20T01:30:37.273" v="5157" actId="478"/>
          <ac:spMkLst>
            <pc:docMk/>
            <pc:sldMk cId="168361530" sldId="709"/>
            <ac:spMk id="7" creationId="{AD4A043E-A20B-F197-AF69-21BBA604F121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" creationId="{E834BDBF-09B7-6989-12CB-67ED31252EF0}"/>
          </ac:spMkLst>
        </pc:spChg>
        <pc:spChg chg="add mod">
          <ac:chgData name="#KWOK CHIN YUEN#" userId="f950141c-72dc-40af-bcc3-22354dadadd6" providerId="ADAL" clId="{57983548-62F6-407D-8B2C-E43432D6AAA5}" dt="2023-11-21T10:28:51.127" v="14607" actId="1076"/>
          <ac:spMkLst>
            <pc:docMk/>
            <pc:sldMk cId="168361530" sldId="709"/>
            <ac:spMk id="9" creationId="{7B73A1E6-6FFE-A301-CF2B-5AA4B40DFA62}"/>
          </ac:spMkLst>
        </pc:spChg>
        <pc:spChg chg="del mod">
          <ac:chgData name="#KWOK CHIN YUEN#" userId="f950141c-72dc-40af-bcc3-22354dadadd6" providerId="ADAL" clId="{57983548-62F6-407D-8B2C-E43432D6AAA5}" dt="2023-11-20T01:44:45.967" v="5711" actId="478"/>
          <ac:spMkLst>
            <pc:docMk/>
            <pc:sldMk cId="168361530" sldId="709"/>
            <ac:spMk id="9" creationId="{917F7B68-7940-C957-8601-E16473F707DA}"/>
          </ac:spMkLst>
        </pc:spChg>
        <pc:spChg chg="add del mod">
          <ac:chgData name="#KWOK CHIN YUEN#" userId="f950141c-72dc-40af-bcc3-22354dadadd6" providerId="ADAL" clId="{57983548-62F6-407D-8B2C-E43432D6AAA5}" dt="2023-11-21T06:45:39.435" v="13670" actId="478"/>
          <ac:spMkLst>
            <pc:docMk/>
            <pc:sldMk cId="168361530" sldId="709"/>
            <ac:spMk id="10" creationId="{6C76504E-5334-4FBA-157C-66E45A1FA554}"/>
          </ac:spMkLst>
        </pc:spChg>
        <pc:spChg chg="add mod">
          <ac:chgData name="#KWOK CHIN YUEN#" userId="f950141c-72dc-40af-bcc3-22354dadadd6" providerId="ADAL" clId="{57983548-62F6-407D-8B2C-E43432D6AAA5}" dt="2023-11-21T10:29:29.143" v="14620" actId="1076"/>
          <ac:spMkLst>
            <pc:docMk/>
            <pc:sldMk cId="168361530" sldId="709"/>
            <ac:spMk id="10" creationId="{76BCEC57-1163-E43B-7580-0CDC9FC61D34}"/>
          </ac:spMkLst>
        </pc:spChg>
        <pc:spChg chg="del mod">
          <ac:chgData name="#KWOK CHIN YUEN#" userId="f950141c-72dc-40af-bcc3-22354dadadd6" providerId="ADAL" clId="{57983548-62F6-407D-8B2C-E43432D6AAA5}" dt="2023-11-20T01:44:45.967" v="5711" actId="478"/>
          <ac:spMkLst>
            <pc:docMk/>
            <pc:sldMk cId="168361530" sldId="709"/>
            <ac:spMk id="10" creationId="{8F8A1530-47D7-F21F-2E49-0980E1A2D0FE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1" creationId="{167A04A7-5C25-B641-6E5A-001AC5EFAAFC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3" creationId="{C942690F-8DB9-C26A-3C2C-D038B38536ED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14" creationId="{96DA1EB4-0F27-EDA2-F7FB-177220515152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5" creationId="{90490393-0D06-E210-95FB-AC51220865E7}"/>
          </ac:spMkLst>
        </pc:spChg>
        <pc:spChg chg="add mod">
          <ac:chgData name="#KWOK CHIN YUEN#" userId="f950141c-72dc-40af-bcc3-22354dadadd6" providerId="ADAL" clId="{57983548-62F6-407D-8B2C-E43432D6AAA5}" dt="2023-11-21T05:37:37.853" v="13480" actId="14100"/>
          <ac:spMkLst>
            <pc:docMk/>
            <pc:sldMk cId="168361530" sldId="709"/>
            <ac:spMk id="16" creationId="{A98FBE8B-D6C1-8797-EC01-A02F4A6FB1EE}"/>
          </ac:spMkLst>
        </pc:spChg>
        <pc:spChg chg="add del mod">
          <ac:chgData name="#KWOK CHIN YUEN#" userId="f950141c-72dc-40af-bcc3-22354dadadd6" providerId="ADAL" clId="{57983548-62F6-407D-8B2C-E43432D6AAA5}" dt="2023-11-20T01:47:30.158" v="5751" actId="478"/>
          <ac:spMkLst>
            <pc:docMk/>
            <pc:sldMk cId="168361530" sldId="709"/>
            <ac:spMk id="17" creationId="{22E15C03-33EF-6A89-3AF4-1218C69847CD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9" creationId="{C366D354-08C2-D2A2-EBC9-0BC026922D19}"/>
          </ac:spMkLst>
        </pc:spChg>
        <pc:spChg chg="mod">
          <ac:chgData name="#KWOK CHIN YUEN#" userId="f950141c-72dc-40af-bcc3-22354dadadd6" providerId="ADAL" clId="{57983548-62F6-407D-8B2C-E43432D6AAA5}" dt="2023-11-21T05:36:16.117" v="13473" actId="14100"/>
          <ac:spMkLst>
            <pc:docMk/>
            <pc:sldMk cId="168361530" sldId="709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1T10:28:40.416" v="14605" actId="1076"/>
          <ac:spMkLst>
            <pc:docMk/>
            <pc:sldMk cId="168361530" sldId="709"/>
            <ac:spMk id="28" creationId="{06C0C49B-E438-03E2-3F69-5A28FF2F0FE4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30" creationId="{944DC5E2-6E2C-35F0-FE20-9E2F842AE3FE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5" creationId="{38E17146-DC3B-E1C0-0711-5E94E4619AA2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6" creationId="{5ADF2FED-CB0F-7A23-1D02-D189B33BA53D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7" creationId="{1D55E367-85BE-ECF6-1F21-B959D4D722B4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8" creationId="{FF497CF4-8D1B-5009-42E9-CD1BAC4B1FEB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39" creationId="{84E63DF2-8A82-6F54-8DEE-6CD5BB604D0E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40" creationId="{A62E5048-77C0-4F99-D07F-E7DF03191BD2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41" creationId="{F41D013E-A854-3439-600C-CE9B90D62D44}"/>
          </ac:spMkLst>
        </pc:spChg>
        <pc:spChg chg="mod">
          <ac:chgData name="#KWOK CHIN YUEN#" userId="f950141c-72dc-40af-bcc3-22354dadadd6" providerId="ADAL" clId="{57983548-62F6-407D-8B2C-E43432D6AAA5}" dt="2023-11-20T01:46:05.923" v="5730" actId="1582"/>
          <ac:spMkLst>
            <pc:docMk/>
            <pc:sldMk cId="168361530" sldId="709"/>
            <ac:spMk id="42" creationId="{C1796A79-6E0E-7EB2-CB43-8ABDF3FA0427}"/>
          </ac:spMkLst>
        </pc:spChg>
        <pc:spChg chg="add del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43" creationId="{2CFF7C4F-A103-A99B-A881-65F65359ADC3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44" creationId="{30D2FFAE-2A58-95D7-5F16-5126EDB41A9F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1" creationId="{E3A2CA1F-A214-6644-BDBA-5370B069200A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2" creationId="{602915BD-53D0-74AF-FBBD-3381AEC7BCEF}"/>
          </ac:spMkLst>
        </pc:spChg>
        <pc:spChg chg="add mod">
          <ac:chgData name="#KWOK CHIN YUEN#" userId="f950141c-72dc-40af-bcc3-22354dadadd6" providerId="ADAL" clId="{57983548-62F6-407D-8B2C-E43432D6AAA5}" dt="2023-11-21T05:37:35.598" v="13479" actId="14100"/>
          <ac:spMkLst>
            <pc:docMk/>
            <pc:sldMk cId="168361530" sldId="709"/>
            <ac:spMk id="53" creationId="{BFEC5748-E271-B3D1-5619-B8ADC95EAEB5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4" creationId="{7744E062-6944-0843-8C60-7461D559F6F6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59" creationId="{949FFF8F-11E0-3394-CE3E-551AB280EC73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3" creationId="{C0E5B425-4D23-2243-F204-D755B58FAEA2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4" creationId="{C36A800D-9F1F-259D-8111-9EF74C582D60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5" creationId="{59F9EC81-2030-1082-3C02-2EF39E160751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6" creationId="{D5561008-7D18-CD93-E2E3-E8214A670DA0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7" creationId="{19E21633-FEFD-3942-D835-7676F49DB3F8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8" creationId="{F035353B-9365-6A94-6A82-07E43F77F368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69" creationId="{1DC3F379-B8C9-FA59-83E6-0C6E4BD43EEE}"/>
          </ac:spMkLst>
        </pc:spChg>
        <pc:spChg chg="mod">
          <ac:chgData name="#KWOK CHIN YUEN#" userId="f950141c-72dc-40af-bcc3-22354dadadd6" providerId="ADAL" clId="{57983548-62F6-407D-8B2C-E43432D6AAA5}" dt="2023-11-20T05:05:26.924" v="7309"/>
          <ac:spMkLst>
            <pc:docMk/>
            <pc:sldMk cId="168361530" sldId="709"/>
            <ac:spMk id="70" creationId="{09BC53E9-02FA-3E09-8B75-8801426A98F3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71" creationId="{0F68DB96-F769-6AD9-85B5-881582C63DDC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72" creationId="{8E70E98B-DCAA-3F98-CFEB-67F6D46F79B0}"/>
          </ac:spMkLst>
        </pc:spChg>
        <pc:spChg chg="add del mod">
          <ac:chgData name="#KWOK CHIN YUEN#" userId="f950141c-72dc-40af-bcc3-22354dadadd6" providerId="ADAL" clId="{57983548-62F6-407D-8B2C-E43432D6AAA5}" dt="2023-11-20T07:15:19.513" v="8508" actId="767"/>
          <ac:spMkLst>
            <pc:docMk/>
            <pc:sldMk cId="168361530" sldId="709"/>
            <ac:spMk id="73" creationId="{2C32F198-DF38-FAD4-5D34-490B1BF9DDC9}"/>
          </ac:spMkLst>
        </pc:spChg>
        <pc:spChg chg="add mod">
          <ac:chgData name="#KWOK CHIN YUEN#" userId="f950141c-72dc-40af-bcc3-22354dadadd6" providerId="ADAL" clId="{57983548-62F6-407D-8B2C-E43432D6AAA5}" dt="2023-11-21T05:38:47.893" v="13487"/>
          <ac:spMkLst>
            <pc:docMk/>
            <pc:sldMk cId="168361530" sldId="709"/>
            <ac:spMk id="74" creationId="{569A63CA-CDFC-54A9-984F-CE5865B6E2D6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77" creationId="{A9B019A7-3DE6-2F3E-58CC-50B3CCF1DB07}"/>
          </ac:spMkLst>
        </pc:spChg>
        <pc:spChg chg="add mod">
          <ac:chgData name="#KWOK CHIN YUEN#" userId="f950141c-72dc-40af-bcc3-22354dadadd6" providerId="ADAL" clId="{57983548-62F6-407D-8B2C-E43432D6AAA5}" dt="2023-11-21T10:28:47.128" v="14606" actId="1076"/>
          <ac:spMkLst>
            <pc:docMk/>
            <pc:sldMk cId="168361530" sldId="709"/>
            <ac:spMk id="79" creationId="{A910494F-8BF6-370D-6B92-481FB3CC2E46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1" creationId="{ACF95663-44F9-B4D3-6424-3EA477DCED0E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3" creationId="{FA6F27ED-DAC0-EBC5-FDA9-4A91F85650E0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6" creationId="{A5BB019F-2475-F60D-5534-06F653ABEB69}"/>
          </ac:spMkLst>
        </pc:spChg>
        <pc:spChg chg="add mod">
          <ac:chgData name="#KWOK CHIN YUEN#" userId="f950141c-72dc-40af-bcc3-22354dadadd6" providerId="ADAL" clId="{57983548-62F6-407D-8B2C-E43432D6AAA5}" dt="2023-11-21T05:37:20.103" v="13478" actId="14100"/>
          <ac:spMkLst>
            <pc:docMk/>
            <pc:sldMk cId="168361530" sldId="709"/>
            <ac:spMk id="87" creationId="{A1C8D101-8790-CE11-87A2-1A32859636FD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88" creationId="{45055F98-76C8-F6B9-673B-21D060CA3335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92" creationId="{1AC252A3-220A-9D9D-FC18-5521EFF8B0F4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95" creationId="{83D7DFDC-2310-3E8A-6980-4B617BF9DB9E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96" creationId="{468AEE97-06D0-A529-C144-ECA2E5815C4F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4" creationId="{2E500270-0FC0-0293-D38F-C26F1FBA213A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5" creationId="{DBEB1B45-457F-1781-36D9-109F5235EF68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6" creationId="{A387CA4F-E3D8-39AE-A4A6-EE6F1E1DFE1A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7" creationId="{55A871A4-CF13-4B7E-1ED5-50F099CD70CA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8" creationId="{0B059DAC-558E-7A23-F3BE-181108C3E1C8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09" creationId="{27C72237-12FC-1DFB-3178-584373B4DE83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0" creationId="{2E5A86E0-0E58-C60F-A4EA-8C6F134BA122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1" creationId="{D96D9204-AFF6-0DEF-CDBD-E9CE43E6A488}"/>
          </ac:spMkLst>
        </pc:spChg>
        <pc:spChg chg="add mod">
          <ac:chgData name="#KWOK CHIN YUEN#" userId="f950141c-72dc-40af-bcc3-22354dadadd6" providerId="ADAL" clId="{57983548-62F6-407D-8B2C-E43432D6AAA5}" dt="2023-11-21T08:10:25.035" v="14124" actId="20577"/>
          <ac:spMkLst>
            <pc:docMk/>
            <pc:sldMk cId="168361530" sldId="709"/>
            <ac:spMk id="112" creationId="{489A8793-F963-2EC5-BDF3-95294374C900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4" creationId="{07D7419E-21A9-FB7F-416E-4A4D9F235A01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5" creationId="{25E6D0D1-2611-6CFB-D3C6-63D4D8A59FAB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6" creationId="{86605891-CAAC-32B1-7980-F838B6EF83FF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7" creationId="{14E11CEC-F474-56B7-8E02-BC73E8649D0B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8" creationId="{42E09B9B-4A6D-3B6D-C67E-AADE7E3AD37C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19" creationId="{2C9F3597-D524-BCE0-02DF-AA82FDC5BED7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20" creationId="{890F843C-3444-7220-A3DD-AF857EFCC81D}"/>
          </ac:spMkLst>
        </pc:spChg>
        <pc:spChg chg="mod">
          <ac:chgData name="#KWOK CHIN YUEN#" userId="f950141c-72dc-40af-bcc3-22354dadadd6" providerId="ADAL" clId="{57983548-62F6-407D-8B2C-E43432D6AAA5}" dt="2023-11-20T05:11:12.408" v="7384"/>
          <ac:spMkLst>
            <pc:docMk/>
            <pc:sldMk cId="168361530" sldId="709"/>
            <ac:spMk id="121" creationId="{75F1C951-2818-12F7-CF6F-EE8A1333D0BA}"/>
          </ac:spMkLst>
        </pc:spChg>
        <pc:spChg chg="add mod">
          <ac:chgData name="#KWOK CHIN YUEN#" userId="f950141c-72dc-40af-bcc3-22354dadadd6" providerId="ADAL" clId="{57983548-62F6-407D-8B2C-E43432D6AAA5}" dt="2023-11-20T06:27:17.607" v="7841" actId="1035"/>
          <ac:spMkLst>
            <pc:docMk/>
            <pc:sldMk cId="168361530" sldId="709"/>
            <ac:spMk id="122" creationId="{12DFF3F2-D94B-B731-8313-83F44EF1E7FE}"/>
          </ac:spMkLst>
        </pc:spChg>
        <pc:spChg chg="add del mod">
          <ac:chgData name="#KWOK CHIN YUEN#" userId="f950141c-72dc-40af-bcc3-22354dadadd6" providerId="ADAL" clId="{57983548-62F6-407D-8B2C-E43432D6AAA5}" dt="2023-11-20T05:21:27.184" v="7577" actId="478"/>
          <ac:spMkLst>
            <pc:docMk/>
            <pc:sldMk cId="168361530" sldId="709"/>
            <ac:spMk id="123" creationId="{D4156D4F-D754-EC37-90E5-B200AAFE7846}"/>
          </ac:spMkLst>
        </pc:spChg>
        <pc:spChg chg="add mod">
          <ac:chgData name="#KWOK CHIN YUEN#" userId="f950141c-72dc-40af-bcc3-22354dadadd6" providerId="ADAL" clId="{57983548-62F6-407D-8B2C-E43432D6AAA5}" dt="2023-11-21T05:36:16.744" v="13474" actId="14100"/>
          <ac:spMkLst>
            <pc:docMk/>
            <pc:sldMk cId="168361530" sldId="709"/>
            <ac:spMk id="124" creationId="{3D4D9183-2E63-59B1-69DF-47EEAE8C56A9}"/>
          </ac:spMkLst>
        </pc:spChg>
        <pc:spChg chg="add mod">
          <ac:chgData name="#KWOK CHIN YUEN#" userId="f950141c-72dc-40af-bcc3-22354dadadd6" providerId="ADAL" clId="{57983548-62F6-407D-8B2C-E43432D6AAA5}" dt="2023-11-21T05:39:09.618" v="13489"/>
          <ac:spMkLst>
            <pc:docMk/>
            <pc:sldMk cId="168361530" sldId="709"/>
            <ac:spMk id="125" creationId="{C1C33695-FB6A-168A-8D9F-123D70E05690}"/>
          </ac:spMkLst>
        </pc:spChg>
        <pc:spChg chg="add del mod">
          <ac:chgData name="#KWOK CHIN YUEN#" userId="f950141c-72dc-40af-bcc3-22354dadadd6" providerId="ADAL" clId="{57983548-62F6-407D-8B2C-E43432D6AAA5}" dt="2023-11-21T06:46:10.023" v="13674"/>
          <ac:spMkLst>
            <pc:docMk/>
            <pc:sldMk cId="168361530" sldId="709"/>
            <ac:spMk id="127" creationId="{FF750C32-37F6-8CEE-AA82-AF01D7F0C633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1" creationId="{4EEB55B6-8525-7B22-FD22-919034CEA338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2" creationId="{70AEBE5E-A490-937D-5B61-9FCAC1AC4367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3" creationId="{926001BC-17E2-D47B-DB4E-C619F4528970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4" creationId="{DBC3E594-9507-7445-5985-1F5AA8EF0669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5" creationId="{B502D36B-3860-FA0C-CDF6-42D7F1DE86CB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6" creationId="{37A6B850-7E8B-0DCD-4E74-D80C40CEAA29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7" creationId="{C57FF675-3BDA-BDFF-01BB-3BB73C05993F}"/>
          </ac:spMkLst>
        </pc:spChg>
        <pc:spChg chg="mod">
          <ac:chgData name="#KWOK CHIN YUEN#" userId="f950141c-72dc-40af-bcc3-22354dadadd6" providerId="ADAL" clId="{57983548-62F6-407D-8B2C-E43432D6AAA5}" dt="2023-11-21T06:46:07.393" v="13673"/>
          <ac:spMkLst>
            <pc:docMk/>
            <pc:sldMk cId="168361530" sldId="709"/>
            <ac:spMk id="138" creationId="{CAE5DEA0-468F-848F-8729-5DBF662C4312}"/>
          </ac:spMkLst>
        </pc:spChg>
        <pc:spChg chg="add del mod">
          <ac:chgData name="#KWOK CHIN YUEN#" userId="f950141c-72dc-40af-bcc3-22354dadadd6" providerId="ADAL" clId="{57983548-62F6-407D-8B2C-E43432D6AAA5}" dt="2023-11-21T06:46:20.847" v="13678"/>
          <ac:spMkLst>
            <pc:docMk/>
            <pc:sldMk cId="168361530" sldId="709"/>
            <ac:spMk id="140" creationId="{32500842-01F0-85E3-9BB4-DC89385BCADC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4" creationId="{C870AE37-BB6D-A194-E52F-2763E65F1D71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5" creationId="{740AE08C-7008-484D-3C4E-34812E8BEDEF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6" creationId="{04B6402F-5002-9A78-4DC8-4B1DFCB5622C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7" creationId="{6F0891DB-AC0D-410E-9CF5-EA8C23C37AEA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8" creationId="{2D429BBA-2CC5-C753-4AF5-6E4474252245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49" creationId="{5B58A8FD-4B99-B50B-6F64-CC08021EFED6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50" creationId="{CC19993A-F392-5672-996E-7D93D6CA8410}"/>
          </ac:spMkLst>
        </pc:spChg>
        <pc:spChg chg="mod">
          <ac:chgData name="#KWOK CHIN YUEN#" userId="f950141c-72dc-40af-bcc3-22354dadadd6" providerId="ADAL" clId="{57983548-62F6-407D-8B2C-E43432D6AAA5}" dt="2023-11-21T06:46:11.870" v="13675"/>
          <ac:spMkLst>
            <pc:docMk/>
            <pc:sldMk cId="168361530" sldId="709"/>
            <ac:spMk id="151" creationId="{CAB63F16-2B74-67FA-B592-826C78FAF0FE}"/>
          </ac:spMkLst>
        </pc:spChg>
        <pc:spChg chg="add mod">
          <ac:chgData name="#KWOK CHIN YUEN#" userId="f950141c-72dc-40af-bcc3-22354dadadd6" providerId="ADAL" clId="{57983548-62F6-407D-8B2C-E43432D6AAA5}" dt="2023-11-21T06:47:31.825" v="13698" actId="404"/>
          <ac:spMkLst>
            <pc:docMk/>
            <pc:sldMk cId="168361530" sldId="709"/>
            <ac:spMk id="152" creationId="{3D75FA8F-75FD-8091-3CC2-3F1A2B47F5FE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57" creationId="{7A9A8892-5AE7-BF54-3822-059E68A5E60E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58" creationId="{ACB500A7-3BBD-E8F0-3B94-775F3EBE1865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59" creationId="{4672A61F-3E31-C873-9DB9-1030C55033F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0" creationId="{C9F54882-500E-5146-2938-6EA5E2AB475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1" creationId="{5119F0FB-92CB-A111-C5A0-D138270F054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2" creationId="{7BF88DFE-16A3-0147-96A4-58EE86BD390F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3" creationId="{C0B0D025-D847-17C1-314F-0CAB24802B46}"/>
          </ac:spMkLst>
        </pc:spChg>
        <pc:spChg chg="mod">
          <ac:chgData name="#KWOK CHIN YUEN#" userId="f950141c-72dc-40af-bcc3-22354dadadd6" providerId="ADAL" clId="{57983548-62F6-407D-8B2C-E43432D6AAA5}" dt="2023-11-21T06:46:30.796" v="13680"/>
          <ac:spMkLst>
            <pc:docMk/>
            <pc:sldMk cId="168361530" sldId="709"/>
            <ac:spMk id="164" creationId="{9ABB02D8-381C-3A06-0010-D0982FAE11A8}"/>
          </ac:spMkLst>
        </pc:spChg>
        <pc:spChg chg="add mod">
          <ac:chgData name="#KWOK CHIN YUEN#" userId="f950141c-72dc-40af-bcc3-22354dadadd6" providerId="ADAL" clId="{57983548-62F6-407D-8B2C-E43432D6AAA5}" dt="2023-11-21T06:50:33.021" v="13761" actId="1076"/>
          <ac:spMkLst>
            <pc:docMk/>
            <pc:sldMk cId="168361530" sldId="709"/>
            <ac:spMk id="165" creationId="{7D7B95D2-A937-F334-53F7-1B39C105381C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2" creationId="{A22B2E78-B452-05D7-409B-C599F276B4A8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3" creationId="{C4305FF5-1F7B-C282-FDDA-76A2E5D811C8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4" creationId="{24532DD8-A4A6-0102-AF02-BEB7980FA175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5" creationId="{0D6CECF8-CD2A-EF5D-EF12-8F5846A24D42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6" creationId="{E9F4CD49-4D5E-4390-7677-551D73FF505B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7" creationId="{D21C988D-3FF4-8FE0-E617-045EEFDE2D9C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8" creationId="{1E2E2507-5EBD-E82B-32D0-89A5CCC1A3AC}"/>
          </ac:spMkLst>
        </pc:spChg>
        <pc:spChg chg="mod">
          <ac:chgData name="#KWOK CHIN YUEN#" userId="f950141c-72dc-40af-bcc3-22354dadadd6" providerId="ADAL" clId="{57983548-62F6-407D-8B2C-E43432D6AAA5}" dt="2023-11-21T06:48:15.838" v="13711"/>
          <ac:spMkLst>
            <pc:docMk/>
            <pc:sldMk cId="168361530" sldId="709"/>
            <ac:spMk id="179" creationId="{22E3B88B-1095-AE15-0A55-58663C8D682F}"/>
          </ac:spMkLst>
        </pc:spChg>
        <pc:spChg chg="add mod">
          <ac:chgData name="#KWOK CHIN YUEN#" userId="f950141c-72dc-40af-bcc3-22354dadadd6" providerId="ADAL" clId="{57983548-62F6-407D-8B2C-E43432D6AAA5}" dt="2023-11-21T06:55:34.149" v="13801" actId="2085"/>
          <ac:spMkLst>
            <pc:docMk/>
            <pc:sldMk cId="168361530" sldId="709"/>
            <ac:spMk id="180" creationId="{F25E51CC-9172-B14A-8CE9-D3A73F9DA4D2}"/>
          </ac:spMkLst>
        </pc:spChg>
        <pc:spChg chg="add del mod">
          <ac:chgData name="#KWOK CHIN YUEN#" userId="f950141c-72dc-40af-bcc3-22354dadadd6" providerId="ADAL" clId="{57983548-62F6-407D-8B2C-E43432D6AAA5}" dt="2023-11-21T06:49:24.038" v="13746" actId="478"/>
          <ac:spMkLst>
            <pc:docMk/>
            <pc:sldMk cId="168361530" sldId="709"/>
            <ac:spMk id="185" creationId="{A1221106-3FF3-9421-7629-FAB39009BB44}"/>
          </ac:spMkLst>
        </pc:spChg>
        <pc:spChg chg="add mod">
          <ac:chgData name="#KWOK CHIN YUEN#" userId="f950141c-72dc-40af-bcc3-22354dadadd6" providerId="ADAL" clId="{57983548-62F6-407D-8B2C-E43432D6AAA5}" dt="2023-11-21T06:50:33.021" v="13761" actId="1076"/>
          <ac:spMkLst>
            <pc:docMk/>
            <pc:sldMk cId="168361530" sldId="709"/>
            <ac:spMk id="186" creationId="{0F78236A-3815-1F52-C568-83C05456DE4C}"/>
          </ac:spMkLst>
        </pc:spChg>
        <pc:spChg chg="add mod">
          <ac:chgData name="#KWOK CHIN YUEN#" userId="f950141c-72dc-40af-bcc3-22354dadadd6" providerId="ADAL" clId="{57983548-62F6-407D-8B2C-E43432D6AAA5}" dt="2023-11-21T06:50:39.224" v="13778" actId="20577"/>
          <ac:spMkLst>
            <pc:docMk/>
            <pc:sldMk cId="168361530" sldId="709"/>
            <ac:spMk id="187" creationId="{0D597C4A-D69E-AD3A-3018-568AA65B71C4}"/>
          </ac:spMkLst>
        </pc:spChg>
        <pc:spChg chg="add mod">
          <ac:chgData name="#KWOK CHIN YUEN#" userId="f950141c-72dc-40af-bcc3-22354dadadd6" providerId="ADAL" clId="{57983548-62F6-407D-8B2C-E43432D6AAA5}" dt="2023-11-21T06:51:29.741" v="13792" actId="1076"/>
          <ac:spMkLst>
            <pc:docMk/>
            <pc:sldMk cId="168361530" sldId="709"/>
            <ac:spMk id="188" creationId="{7339B2C9-1713-D7A6-F940-2138D4FE4C59}"/>
          </ac:spMkLst>
        </pc:spChg>
        <pc:spChg chg="add mod">
          <ac:chgData name="#KWOK CHIN YUEN#" userId="f950141c-72dc-40af-bcc3-22354dadadd6" providerId="ADAL" clId="{57983548-62F6-407D-8B2C-E43432D6AAA5}" dt="2023-11-21T08:15:13.418" v="14177" actId="1076"/>
          <ac:spMkLst>
            <pc:docMk/>
            <pc:sldMk cId="168361530" sldId="709"/>
            <ac:spMk id="191" creationId="{53786E37-34DF-9217-B848-032F2F0E1A38}"/>
          </ac:spMkLst>
        </pc:s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4" creationId="{03AB2DFC-D6FC-C8AD-9A96-64A4682EFF79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2" creationId="{C07B2935-E766-2F5A-920F-EEE667959BD5}"/>
          </ac:grpSpMkLst>
        </pc:grpChg>
        <pc:grpChg chg="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26" creationId="{F3405697-37E5-7CDC-7DD0-EFBD9B3A1DFE}"/>
          </ac:grpSpMkLst>
        </pc:grpChg>
        <pc:grpChg chg="del">
          <ac:chgData name="#KWOK CHIN YUEN#" userId="f950141c-72dc-40af-bcc3-22354dadadd6" providerId="ADAL" clId="{57983548-62F6-407D-8B2C-E43432D6AAA5}" dt="2023-11-20T01:30:25.747" v="5154" actId="478"/>
          <ac:grpSpMkLst>
            <pc:docMk/>
            <pc:sldMk cId="168361530" sldId="709"/>
            <ac:grpSpMk id="27" creationId="{93B0AA5E-A2E6-9BE7-14D3-517D0733FA43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34" creationId="{8E260F5D-6C55-4762-0D5D-6A531E332DBC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45" creationId="{2274C395-E22B-F762-18AD-E623F3D3C335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48" creationId="{3E1A36A8-6DDA-807E-F787-3A535379C4AF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62" creationId="{71278300-B6F1-53A5-DAF1-81A0798FA882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76" creationId="{8203AE39-98CD-82A9-CDD3-B12469C46135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97" creationId="{8C358FCF-F90F-1966-A7F9-0D0B831D2477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00" creationId="{E111D068-BFD0-3EC9-6F6C-918AD93CD71B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03" creationId="{17999727-450F-AA5B-9335-1F33F79E0457}"/>
          </ac:grpSpMkLst>
        </pc:grpChg>
        <pc:grpChg chg="add mod">
          <ac:chgData name="#KWOK CHIN YUEN#" userId="f950141c-72dc-40af-bcc3-22354dadadd6" providerId="ADAL" clId="{57983548-62F6-407D-8B2C-E43432D6AAA5}" dt="2023-11-20T06:27:17.607" v="7841" actId="1035"/>
          <ac:grpSpMkLst>
            <pc:docMk/>
            <pc:sldMk cId="168361530" sldId="709"/>
            <ac:grpSpMk id="113" creationId="{B2B0FCF0-6E55-1150-BC89-CF2E64EBCE11}"/>
          </ac:grpSpMkLst>
        </pc:grpChg>
        <pc:grpChg chg="add del mod">
          <ac:chgData name="#KWOK CHIN YUEN#" userId="f950141c-72dc-40af-bcc3-22354dadadd6" providerId="ADAL" clId="{57983548-62F6-407D-8B2C-E43432D6AAA5}" dt="2023-11-21T06:46:10.023" v="13674"/>
          <ac:grpSpMkLst>
            <pc:docMk/>
            <pc:sldMk cId="168361530" sldId="709"/>
            <ac:grpSpMk id="130" creationId="{208F9D4A-9F37-46F7-6E28-905FB41A2FD0}"/>
          </ac:grpSpMkLst>
        </pc:grpChg>
        <pc:grpChg chg="add del mod">
          <ac:chgData name="#KWOK CHIN YUEN#" userId="f950141c-72dc-40af-bcc3-22354dadadd6" providerId="ADAL" clId="{57983548-62F6-407D-8B2C-E43432D6AAA5}" dt="2023-11-21T06:46:20.847" v="13678"/>
          <ac:grpSpMkLst>
            <pc:docMk/>
            <pc:sldMk cId="168361530" sldId="709"/>
            <ac:grpSpMk id="143" creationId="{809D56CD-1050-205B-859E-D453EBBF0A79}"/>
          </ac:grpSpMkLst>
        </pc:grpChg>
        <pc:grpChg chg="add mod">
          <ac:chgData name="#KWOK CHIN YUEN#" userId="f950141c-72dc-40af-bcc3-22354dadadd6" providerId="ADAL" clId="{57983548-62F6-407D-8B2C-E43432D6AAA5}" dt="2023-11-21T06:47:24.403" v="13695" actId="164"/>
          <ac:grpSpMkLst>
            <pc:docMk/>
            <pc:sldMk cId="168361530" sldId="709"/>
            <ac:grpSpMk id="156" creationId="{409C6B6A-AB43-05A5-49BB-1EC9E0976E10}"/>
          </ac:grpSpMkLst>
        </pc:grpChg>
        <pc:grpChg chg="add mod">
          <ac:chgData name="#KWOK CHIN YUEN#" userId="f950141c-72dc-40af-bcc3-22354dadadd6" providerId="ADAL" clId="{57983548-62F6-407D-8B2C-E43432D6AAA5}" dt="2023-11-21T06:50:33.021" v="13761" actId="1076"/>
          <ac:grpSpMkLst>
            <pc:docMk/>
            <pc:sldMk cId="168361530" sldId="709"/>
            <ac:grpSpMk id="168" creationId="{834CAF19-8F9B-A5A2-0071-056A4D60F8B9}"/>
          </ac:grpSpMkLst>
        </pc:grpChg>
        <pc:grpChg chg="add mod">
          <ac:chgData name="#KWOK CHIN YUEN#" userId="f950141c-72dc-40af-bcc3-22354dadadd6" providerId="ADAL" clId="{57983548-62F6-407D-8B2C-E43432D6AAA5}" dt="2023-11-21T06:50:33.021" v="13761" actId="1076"/>
          <ac:grpSpMkLst>
            <pc:docMk/>
            <pc:sldMk cId="168361530" sldId="709"/>
            <ac:grpSpMk id="171" creationId="{F688C271-7863-A4BC-6BA9-79089B1C21D5}"/>
          </ac:grpSpMkLst>
        </pc:grpChg>
        <pc:picChg chg="mod">
          <ac:chgData name="#KWOK CHIN YUEN#" userId="f950141c-72dc-40af-bcc3-22354dadadd6" providerId="ADAL" clId="{57983548-62F6-407D-8B2C-E43432D6AAA5}" dt="2023-11-20T05:05:26.924" v="7309"/>
          <ac:picMkLst>
            <pc:docMk/>
            <pc:sldMk cId="168361530" sldId="709"/>
            <ac:picMk id="7" creationId="{48EE04DF-F614-494B-B766-8B519D94BDD9}"/>
          </ac:picMkLst>
        </pc:picChg>
        <pc:picChg chg="del">
          <ac:chgData name="#KWOK CHIN YUEN#" userId="f950141c-72dc-40af-bcc3-22354dadadd6" providerId="ADAL" clId="{57983548-62F6-407D-8B2C-E43432D6AAA5}" dt="2023-11-20T01:34:54.914" v="5517" actId="478"/>
          <ac:picMkLst>
            <pc:docMk/>
            <pc:sldMk cId="168361530" sldId="709"/>
            <ac:picMk id="11" creationId="{DD4135B8-8E02-0728-5BDA-430D975F12C4}"/>
          </ac:picMkLst>
        </pc:picChg>
        <pc:picChg chg="del mod">
          <ac:chgData name="#KWOK CHIN YUEN#" userId="f950141c-72dc-40af-bcc3-22354dadadd6" providerId="ADAL" clId="{57983548-62F6-407D-8B2C-E43432D6AAA5}" dt="2023-11-20T01:44:45.967" v="5711" actId="478"/>
          <ac:picMkLst>
            <pc:docMk/>
            <pc:sldMk cId="168361530" sldId="709"/>
            <ac:picMk id="12" creationId="{754556EE-B765-1D58-E086-C20A87266EA8}"/>
          </ac:picMkLst>
        </pc:picChg>
        <pc:picChg chg="mod">
          <ac:chgData name="#KWOK CHIN YUEN#" userId="f950141c-72dc-40af-bcc3-22354dadadd6" providerId="ADAL" clId="{57983548-62F6-407D-8B2C-E43432D6AAA5}" dt="2023-11-20T05:05:26.924" v="7309"/>
          <ac:picMkLst>
            <pc:docMk/>
            <pc:sldMk cId="168361530" sldId="709"/>
            <ac:picMk id="17" creationId="{FD7F9AD9-5739-0D1F-AA02-452439670FC5}"/>
          </ac:picMkLst>
        </pc:picChg>
        <pc:picChg chg="add del mod">
          <ac:chgData name="#KWOK CHIN YUEN#" userId="f950141c-72dc-40af-bcc3-22354dadadd6" providerId="ADAL" clId="{57983548-62F6-407D-8B2C-E43432D6AAA5}" dt="2023-11-20T01:44:51.181" v="5713" actId="478"/>
          <ac:picMkLst>
            <pc:docMk/>
            <pc:sldMk cId="168361530" sldId="709"/>
            <ac:picMk id="18" creationId="{A496B380-F772-FE4E-6CFB-6FB801572385}"/>
          </ac:picMkLst>
        </pc:picChg>
        <pc:picChg chg="add mod">
          <ac:chgData name="#KWOK CHIN YUEN#" userId="f950141c-72dc-40af-bcc3-22354dadadd6" providerId="ADAL" clId="{57983548-62F6-407D-8B2C-E43432D6AAA5}" dt="2023-11-21T05:38:39.315" v="13486" actId="208"/>
          <ac:picMkLst>
            <pc:docMk/>
            <pc:sldMk cId="168361530" sldId="709"/>
            <ac:picMk id="21" creationId="{DCE01F0B-0A78-FDC4-9F45-48C318E11E0E}"/>
          </ac:picMkLst>
        </pc:picChg>
        <pc:picChg chg="add mod">
          <ac:chgData name="#KWOK CHIN YUEN#" userId="f950141c-72dc-40af-bcc3-22354dadadd6" providerId="ADAL" clId="{57983548-62F6-407D-8B2C-E43432D6AAA5}" dt="2023-11-20T06:27:17.607" v="7841" actId="1035"/>
          <ac:picMkLst>
            <pc:docMk/>
            <pc:sldMk cId="168361530" sldId="709"/>
            <ac:picMk id="55" creationId="{38EA6027-307D-C82A-F8E6-ED7F1E8FC028}"/>
          </ac:picMkLst>
        </pc:picChg>
        <pc:picChg chg="add mod">
          <ac:chgData name="#KWOK CHIN YUEN#" userId="f950141c-72dc-40af-bcc3-22354dadadd6" providerId="ADAL" clId="{57983548-62F6-407D-8B2C-E43432D6AAA5}" dt="2023-11-21T05:38:39.315" v="13486" actId="208"/>
          <ac:picMkLst>
            <pc:docMk/>
            <pc:sldMk cId="168361530" sldId="709"/>
            <ac:picMk id="56" creationId="{3B9A01F1-DFB1-9D3D-9AF7-A638D3E3C1BB}"/>
          </ac:picMkLst>
        </pc:picChg>
        <pc:picChg chg="add mod">
          <ac:chgData name="#KWOK CHIN YUEN#" userId="f950141c-72dc-40af-bcc3-22354dadadd6" providerId="ADAL" clId="{57983548-62F6-407D-8B2C-E43432D6AAA5}" dt="2023-11-21T05:38:47.893" v="13487"/>
          <ac:picMkLst>
            <pc:docMk/>
            <pc:sldMk cId="168361530" sldId="709"/>
            <ac:picMk id="73" creationId="{C71D38EE-7571-C32A-95EE-13B47C013C78}"/>
          </ac:picMkLst>
        </pc:picChg>
        <pc:picChg chg="add mod">
          <ac:chgData name="#KWOK CHIN YUEN#" userId="f950141c-72dc-40af-bcc3-22354dadadd6" providerId="ADAL" clId="{57983548-62F6-407D-8B2C-E43432D6AAA5}" dt="2023-11-20T07:15:36.313" v="8513" actId="1076"/>
          <ac:picMkLst>
            <pc:docMk/>
            <pc:sldMk cId="168361530" sldId="709"/>
            <ac:picMk id="75" creationId="{9F95FD5B-642D-352A-4360-0F0DD2A74A02}"/>
          </ac:picMkLst>
        </pc:picChg>
        <pc:picChg chg="add del mod">
          <ac:chgData name="#KWOK CHIN YUEN#" userId="f950141c-72dc-40af-bcc3-22354dadadd6" providerId="ADAL" clId="{57983548-62F6-407D-8B2C-E43432D6AAA5}" dt="2023-11-20T05:06:37.761" v="7359" actId="478"/>
          <ac:picMkLst>
            <pc:docMk/>
            <pc:sldMk cId="168361530" sldId="709"/>
            <ac:picMk id="75" creationId="{FAC0B460-9DB4-A80F-0E30-3201A845E46F}"/>
          </ac:picMkLst>
        </pc:picChg>
        <pc:picChg chg="mod">
          <ac:chgData name="#KWOK CHIN YUEN#" userId="f950141c-72dc-40af-bcc3-22354dadadd6" providerId="ADAL" clId="{57983548-62F6-407D-8B2C-E43432D6AAA5}" dt="2023-11-20T05:11:12.408" v="7384"/>
          <ac:picMkLst>
            <pc:docMk/>
            <pc:sldMk cId="168361530" sldId="709"/>
            <ac:picMk id="78" creationId="{6E12E8CC-44BF-25C9-46B5-8B01FAF59EAC}"/>
          </ac:picMkLst>
        </pc:picChg>
        <pc:picChg chg="add mod">
          <ac:chgData name="#KWOK CHIN YUEN#" userId="f950141c-72dc-40af-bcc3-22354dadadd6" providerId="ADAL" clId="{57983548-62F6-407D-8B2C-E43432D6AAA5}" dt="2023-11-21T05:38:39.315" v="13486" actId="208"/>
          <ac:picMkLst>
            <pc:docMk/>
            <pc:sldMk cId="168361530" sldId="709"/>
            <ac:picMk id="89" creationId="{DC0FACC9-1E1E-F985-DE46-62CBC646CF0C}"/>
          </ac:picMkLst>
        </pc:picChg>
        <pc:picChg chg="add del mod">
          <ac:chgData name="#KWOK CHIN YUEN#" userId="f950141c-72dc-40af-bcc3-22354dadadd6" providerId="ADAL" clId="{57983548-62F6-407D-8B2C-E43432D6AAA5}" dt="2023-11-21T06:46:10.023" v="13674"/>
          <ac:picMkLst>
            <pc:docMk/>
            <pc:sldMk cId="168361530" sldId="709"/>
            <ac:picMk id="126" creationId="{B71F5B16-D6F4-B1B2-EA8E-E1B83BCBAAC9}"/>
          </ac:picMkLst>
        </pc:picChg>
        <pc:picChg chg="add del mod">
          <ac:chgData name="#KWOK CHIN YUEN#" userId="f950141c-72dc-40af-bcc3-22354dadadd6" providerId="ADAL" clId="{57983548-62F6-407D-8B2C-E43432D6AAA5}" dt="2023-11-21T06:46:20.847" v="13678"/>
          <ac:picMkLst>
            <pc:docMk/>
            <pc:sldMk cId="168361530" sldId="709"/>
            <ac:picMk id="139" creationId="{7F066CE3-FE83-9352-8B12-658639B6057F}"/>
          </ac:picMkLst>
        </pc:picChg>
        <pc:picChg chg="add mod">
          <ac:chgData name="#KWOK CHIN YUEN#" userId="f950141c-72dc-40af-bcc3-22354dadadd6" providerId="ADAL" clId="{57983548-62F6-407D-8B2C-E43432D6AAA5}" dt="2023-11-21T06:47:24.403" v="13695" actId="164"/>
          <ac:picMkLst>
            <pc:docMk/>
            <pc:sldMk cId="168361530" sldId="709"/>
            <ac:picMk id="153" creationId="{15BFC0D9-1C86-C076-2C7E-F344C486E737}"/>
          </ac:picMkLst>
        </pc:picChg>
        <pc:picChg chg="add mod">
          <ac:chgData name="#KWOK CHIN YUEN#" userId="f950141c-72dc-40af-bcc3-22354dadadd6" providerId="ADAL" clId="{57983548-62F6-407D-8B2C-E43432D6AAA5}" dt="2023-11-21T06:50:33.021" v="13761" actId="1076"/>
          <ac:picMkLst>
            <pc:docMk/>
            <pc:sldMk cId="168361530" sldId="709"/>
            <ac:picMk id="166" creationId="{AC249DC1-D34D-116D-5266-FCF1E5F42724}"/>
          </ac:picMkLst>
        </pc:picChg>
        <pc:cxnChg chg="add del mod">
          <ac:chgData name="#KWOK CHIN YUEN#" userId="f950141c-72dc-40af-bcc3-22354dadadd6" providerId="ADAL" clId="{57983548-62F6-407D-8B2C-E43432D6AAA5}" dt="2023-11-21T05:38:05.316" v="13484" actId="478"/>
          <ac:cxnSpMkLst>
            <pc:docMk/>
            <pc:sldMk cId="168361530" sldId="709"/>
            <ac:cxnSpMk id="10" creationId="{69938232-48A4-99D1-C4EF-A5CFF24920F7}"/>
          </ac:cxnSpMkLst>
        </pc:cxnChg>
        <pc:cxnChg chg="del mod">
          <ac:chgData name="#KWOK CHIN YUEN#" userId="f950141c-72dc-40af-bcc3-22354dadadd6" providerId="ADAL" clId="{57983548-62F6-407D-8B2C-E43432D6AAA5}" dt="2023-11-20T01:44:45.967" v="5711" actId="478"/>
          <ac:cxnSpMkLst>
            <pc:docMk/>
            <pc:sldMk cId="168361530" sldId="709"/>
            <ac:cxnSpMk id="14" creationId="{CE9546AD-D5E7-04FD-E700-91599F1D41D1}"/>
          </ac:cxnSpMkLst>
        </pc:cxnChg>
        <pc:cxnChg chg="add mod">
          <ac:chgData name="#KWOK CHIN YUEN#" userId="f950141c-72dc-40af-bcc3-22354dadadd6" providerId="ADAL" clId="{57983548-62F6-407D-8B2C-E43432D6AAA5}" dt="2023-11-21T05:50:49.680" v="13493" actId="14100"/>
          <ac:cxnSpMkLst>
            <pc:docMk/>
            <pc:sldMk cId="168361530" sldId="709"/>
            <ac:cxnSpMk id="18" creationId="{12086743-5560-2232-CA9F-865689BA2A79}"/>
          </ac:cxnSpMkLst>
        </pc:cxnChg>
        <pc:cxnChg chg="del mod">
          <ac:chgData name="#KWOK CHIN YUEN#" userId="f950141c-72dc-40af-bcc3-22354dadadd6" providerId="ADAL" clId="{57983548-62F6-407D-8B2C-E43432D6AAA5}" dt="2023-11-20T01:44:45.967" v="5711" actId="478"/>
          <ac:cxnSpMkLst>
            <pc:docMk/>
            <pc:sldMk cId="168361530" sldId="709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22" creationId="{E303A52B-5A58-02C6-64DE-E2BFAD689FF3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24" creationId="{78453EDF-7D3D-0A82-B9C5-9DE71C74CFF4}"/>
          </ac:cxnSpMkLst>
        </pc:cxnChg>
        <pc:cxnChg chg="add mod">
          <ac:chgData name="#KWOK CHIN YUEN#" userId="f950141c-72dc-40af-bcc3-22354dadadd6" providerId="ADAL" clId="{57983548-62F6-407D-8B2C-E43432D6AAA5}" dt="2023-11-21T05:52:36.417" v="13517" actId="1582"/>
          <ac:cxnSpMkLst>
            <pc:docMk/>
            <pc:sldMk cId="168361530" sldId="709"/>
            <ac:cxnSpMk id="27" creationId="{554A747F-CA23-D235-CF72-28D7E5DE5649}"/>
          </ac:cxnSpMkLst>
        </pc:cxnChg>
        <pc:cxnChg chg="add mod">
          <ac:chgData name="#KWOK CHIN YUEN#" userId="f950141c-72dc-40af-bcc3-22354dadadd6" providerId="ADAL" clId="{57983548-62F6-407D-8B2C-E43432D6AAA5}" dt="2023-11-21T05:37:58.643" v="13482" actId="1076"/>
          <ac:cxnSpMkLst>
            <pc:docMk/>
            <pc:sldMk cId="168361530" sldId="709"/>
            <ac:cxnSpMk id="29" creationId="{2CF72453-AA4C-0170-AA09-473049207A49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31" creationId="{576AC365-9380-D09A-4BA4-1DC249EC03C1}"/>
          </ac:cxnSpMkLst>
        </pc:cxnChg>
        <pc:cxnChg chg="del mod">
          <ac:chgData name="#KWOK CHIN YUEN#" userId="f950141c-72dc-40af-bcc3-22354dadadd6" providerId="ADAL" clId="{57983548-62F6-407D-8B2C-E43432D6AAA5}" dt="2023-11-21T05:38:05.926" v="13485" actId="478"/>
          <ac:cxnSpMkLst>
            <pc:docMk/>
            <pc:sldMk cId="168361530" sldId="709"/>
            <ac:cxnSpMk id="32" creationId="{52507374-B8FD-AED6-31CF-E463E2635728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33" creationId="{9BF33D82-6DD8-ECCC-308C-4036FEDBD94E}"/>
          </ac:cxnSpMkLst>
        </pc:cxnChg>
        <pc:cxnChg chg="mod">
          <ac:chgData name="#KWOK CHIN YUEN#" userId="f950141c-72dc-40af-bcc3-22354dadadd6" providerId="ADAL" clId="{57983548-62F6-407D-8B2C-E43432D6AAA5}" dt="2023-11-20T01:50:01.377" v="5769"/>
          <ac:cxnSpMkLst>
            <pc:docMk/>
            <pc:sldMk cId="168361530" sldId="709"/>
            <ac:cxnSpMk id="46" creationId="{C4E394D6-F07F-841C-7CF7-4247740E5F07}"/>
          </ac:cxnSpMkLst>
        </pc:cxnChg>
        <pc:cxnChg chg="mod">
          <ac:chgData name="#KWOK CHIN YUEN#" userId="f950141c-72dc-40af-bcc3-22354dadadd6" providerId="ADAL" clId="{57983548-62F6-407D-8B2C-E43432D6AAA5}" dt="2023-11-20T01:50:01.377" v="5769"/>
          <ac:cxnSpMkLst>
            <pc:docMk/>
            <pc:sldMk cId="168361530" sldId="709"/>
            <ac:cxnSpMk id="47" creationId="{82BA7927-16AB-4716-015B-CC1397C658FC}"/>
          </ac:cxnSpMkLst>
        </pc:cxnChg>
        <pc:cxnChg chg="mod">
          <ac:chgData name="#KWOK CHIN YUEN#" userId="f950141c-72dc-40af-bcc3-22354dadadd6" providerId="ADAL" clId="{57983548-62F6-407D-8B2C-E43432D6AAA5}" dt="2023-11-20T01:50:03.620" v="5771"/>
          <ac:cxnSpMkLst>
            <pc:docMk/>
            <pc:sldMk cId="168361530" sldId="709"/>
            <ac:cxnSpMk id="49" creationId="{24A53846-EDA8-825A-5397-4CD6252D3A7C}"/>
          </ac:cxnSpMkLst>
        </pc:cxnChg>
        <pc:cxnChg chg="mod">
          <ac:chgData name="#KWOK CHIN YUEN#" userId="f950141c-72dc-40af-bcc3-22354dadadd6" providerId="ADAL" clId="{57983548-62F6-407D-8B2C-E43432D6AAA5}" dt="2023-11-20T01:50:03.620" v="5771"/>
          <ac:cxnSpMkLst>
            <pc:docMk/>
            <pc:sldMk cId="168361530" sldId="709"/>
            <ac:cxnSpMk id="50" creationId="{ED051881-532D-82DB-14DE-6065C5126461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57" creationId="{335E5AFC-A923-8E19-37A1-5B00D79ACCA7}"/>
          </ac:cxnSpMkLst>
        </pc:cxnChg>
        <pc:cxnChg chg="add mod">
          <ac:chgData name="#KWOK CHIN YUEN#" userId="f950141c-72dc-40af-bcc3-22354dadadd6" providerId="ADAL" clId="{57983548-62F6-407D-8B2C-E43432D6AAA5}" dt="2023-11-21T05:37:58.643" v="13482" actId="1076"/>
          <ac:cxnSpMkLst>
            <pc:docMk/>
            <pc:sldMk cId="168361530" sldId="709"/>
            <ac:cxnSpMk id="58" creationId="{D1C444EE-CFD8-4F71-91DA-605E1E869E70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60" creationId="{9FB33486-CC2C-A793-1DFD-D867195DB25D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61" creationId="{BDB06690-1766-0977-44D7-CF5EEBF472F8}"/>
          </ac:cxnSpMkLst>
        </pc:cxnChg>
        <pc:cxnChg chg="add mod">
          <ac:chgData name="#KWOK CHIN YUEN#" userId="f950141c-72dc-40af-bcc3-22354dadadd6" providerId="ADAL" clId="{57983548-62F6-407D-8B2C-E43432D6AAA5}" dt="2023-11-21T06:50:26.380" v="13760" actId="1076"/>
          <ac:cxnSpMkLst>
            <pc:docMk/>
            <pc:sldMk cId="168361530" sldId="709"/>
            <ac:cxnSpMk id="80" creationId="{2484676E-646A-99D8-203B-EA86D4B5C1CA}"/>
          </ac:cxnSpMkLst>
        </pc:cxnChg>
        <pc:cxnChg chg="add del mod">
          <ac:chgData name="#KWOK CHIN YUEN#" userId="f950141c-72dc-40af-bcc3-22354dadadd6" providerId="ADAL" clId="{57983548-62F6-407D-8B2C-E43432D6AAA5}" dt="2023-11-21T05:38:04.519" v="13483" actId="478"/>
          <ac:cxnSpMkLst>
            <pc:docMk/>
            <pc:sldMk cId="168361530" sldId="709"/>
            <ac:cxnSpMk id="80" creationId="{EB00BAEB-BE78-EBE3-3B79-EE9CDF7AB0C6}"/>
          </ac:cxnSpMkLst>
        </pc:cxnChg>
        <pc:cxnChg chg="add mod">
          <ac:chgData name="#KWOK CHIN YUEN#" userId="f950141c-72dc-40af-bcc3-22354dadadd6" providerId="ADAL" clId="{57983548-62F6-407D-8B2C-E43432D6AAA5}" dt="2023-11-21T05:50:56.274" v="13513" actId="1036"/>
          <ac:cxnSpMkLst>
            <pc:docMk/>
            <pc:sldMk cId="168361530" sldId="709"/>
            <ac:cxnSpMk id="82" creationId="{17834EA3-28BF-E0D2-F54A-8E491550D35B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84" creationId="{39D5FA70-4DBD-A199-4579-E2FA5C087F28}"/>
          </ac:cxnSpMkLst>
        </pc:cxnChg>
        <pc:cxnChg chg="add mod">
          <ac:chgData name="#KWOK CHIN YUEN#" userId="f950141c-72dc-40af-bcc3-22354dadadd6" providerId="ADAL" clId="{57983548-62F6-407D-8B2C-E43432D6AAA5}" dt="2023-11-21T05:52:36.417" v="13517" actId="1582"/>
          <ac:cxnSpMkLst>
            <pc:docMk/>
            <pc:sldMk cId="168361530" sldId="709"/>
            <ac:cxnSpMk id="85" creationId="{02C0D62E-1F4F-EA85-FBFC-D84B03AE709A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90" creationId="{0C4F6F86-8553-CA65-3D30-71BEE3CB06FB}"/>
          </ac:cxnSpMkLst>
        </pc:cxnChg>
        <pc:cxnChg chg="add mod">
          <ac:chgData name="#KWOK CHIN YUEN#" userId="f950141c-72dc-40af-bcc3-22354dadadd6" providerId="ADAL" clId="{57983548-62F6-407D-8B2C-E43432D6AAA5}" dt="2023-11-21T05:37:58.643" v="13482" actId="1076"/>
          <ac:cxnSpMkLst>
            <pc:docMk/>
            <pc:sldMk cId="168361530" sldId="709"/>
            <ac:cxnSpMk id="91" creationId="{C8C3A354-11DB-81F4-1570-F9DECEB784C2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93" creationId="{41520E67-EED4-D6C6-44FD-97A1DF6509FD}"/>
          </ac:cxnSpMkLst>
        </pc:cxnChg>
        <pc:cxnChg chg="add mod">
          <ac:chgData name="#KWOK CHIN YUEN#" userId="f950141c-72dc-40af-bcc3-22354dadadd6" providerId="ADAL" clId="{57983548-62F6-407D-8B2C-E43432D6AAA5}" dt="2023-11-20T06:27:17.607" v="7841" actId="1035"/>
          <ac:cxnSpMkLst>
            <pc:docMk/>
            <pc:sldMk cId="168361530" sldId="709"/>
            <ac:cxnSpMk id="94" creationId="{248F7089-9607-090D-74F8-5EB98759D747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98" creationId="{9E0CA3A4-5EBC-8790-3776-376058ED11D7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99" creationId="{41945D7E-0E59-D2E8-1F07-BC5542B04F03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101" creationId="{C4474F70-82FF-62F9-E402-B20E6040AFD8}"/>
          </ac:cxnSpMkLst>
        </pc:cxnChg>
        <pc:cxnChg chg="mod">
          <ac:chgData name="#KWOK CHIN YUEN#" userId="f950141c-72dc-40af-bcc3-22354dadadd6" providerId="ADAL" clId="{57983548-62F6-407D-8B2C-E43432D6AAA5}" dt="2023-11-20T05:11:12.408" v="7384"/>
          <ac:cxnSpMkLst>
            <pc:docMk/>
            <pc:sldMk cId="168361530" sldId="709"/>
            <ac:cxnSpMk id="102" creationId="{03687D3B-D617-169E-2C0F-2A1B438FC2F7}"/>
          </ac:cxnSpMkLst>
        </pc:cxnChg>
        <pc:cxnChg chg="add mod">
          <ac:chgData name="#KWOK CHIN YUEN#" userId="f950141c-72dc-40af-bcc3-22354dadadd6" providerId="ADAL" clId="{57983548-62F6-407D-8B2C-E43432D6AAA5}" dt="2023-11-21T05:38:52.700" v="13488"/>
          <ac:cxnSpMkLst>
            <pc:docMk/>
            <pc:sldMk cId="168361530" sldId="709"/>
            <ac:cxnSpMk id="123" creationId="{FCBCC8C6-BD92-BFF8-3B20-54A66FFCA324}"/>
          </ac:cxnSpMkLst>
        </pc:cxnChg>
        <pc:cxnChg chg="add del mod">
          <ac:chgData name="#KWOK CHIN YUEN#" userId="f950141c-72dc-40af-bcc3-22354dadadd6" providerId="ADAL" clId="{57983548-62F6-407D-8B2C-E43432D6AAA5}" dt="2023-11-21T06:46:10.023" v="13674"/>
          <ac:cxnSpMkLst>
            <pc:docMk/>
            <pc:sldMk cId="168361530" sldId="709"/>
            <ac:cxnSpMk id="128" creationId="{C17F1A51-0E9E-9226-1529-D5EFCD768F5C}"/>
          </ac:cxnSpMkLst>
        </pc:cxnChg>
        <pc:cxnChg chg="add del mod">
          <ac:chgData name="#KWOK CHIN YUEN#" userId="f950141c-72dc-40af-bcc3-22354dadadd6" providerId="ADAL" clId="{57983548-62F6-407D-8B2C-E43432D6AAA5}" dt="2023-11-21T06:46:10.023" v="13674"/>
          <ac:cxnSpMkLst>
            <pc:docMk/>
            <pc:sldMk cId="168361530" sldId="709"/>
            <ac:cxnSpMk id="129" creationId="{AA59749E-F7E9-9170-6091-CEB532BE8203}"/>
          </ac:cxnSpMkLst>
        </pc:cxnChg>
        <pc:cxnChg chg="add del mod">
          <ac:chgData name="#KWOK CHIN YUEN#" userId="f950141c-72dc-40af-bcc3-22354dadadd6" providerId="ADAL" clId="{57983548-62F6-407D-8B2C-E43432D6AAA5}" dt="2023-11-21T06:46:20.847" v="13678"/>
          <ac:cxnSpMkLst>
            <pc:docMk/>
            <pc:sldMk cId="168361530" sldId="709"/>
            <ac:cxnSpMk id="141" creationId="{4D870563-EA89-D3C2-FD66-8B801643CC70}"/>
          </ac:cxnSpMkLst>
        </pc:cxnChg>
        <pc:cxnChg chg="add del mod">
          <ac:chgData name="#KWOK CHIN YUEN#" userId="f950141c-72dc-40af-bcc3-22354dadadd6" providerId="ADAL" clId="{57983548-62F6-407D-8B2C-E43432D6AAA5}" dt="2023-11-21T06:46:20.847" v="13678"/>
          <ac:cxnSpMkLst>
            <pc:docMk/>
            <pc:sldMk cId="168361530" sldId="709"/>
            <ac:cxnSpMk id="142" creationId="{CA674F06-84F6-6855-BBBE-EF63008F53AE}"/>
          </ac:cxnSpMkLst>
        </pc:cxnChg>
        <pc:cxnChg chg="add mod">
          <ac:chgData name="#KWOK CHIN YUEN#" userId="f950141c-72dc-40af-bcc3-22354dadadd6" providerId="ADAL" clId="{57983548-62F6-407D-8B2C-E43432D6AAA5}" dt="2023-11-21T06:47:24.403" v="13695" actId="164"/>
          <ac:cxnSpMkLst>
            <pc:docMk/>
            <pc:sldMk cId="168361530" sldId="709"/>
            <ac:cxnSpMk id="154" creationId="{064CE464-6597-7643-E31B-EDF0277EAB84}"/>
          </ac:cxnSpMkLst>
        </pc:cxnChg>
        <pc:cxnChg chg="add mod">
          <ac:chgData name="#KWOK CHIN YUEN#" userId="f950141c-72dc-40af-bcc3-22354dadadd6" providerId="ADAL" clId="{57983548-62F6-407D-8B2C-E43432D6AAA5}" dt="2023-11-21T06:47:24.403" v="13695" actId="164"/>
          <ac:cxnSpMkLst>
            <pc:docMk/>
            <pc:sldMk cId="168361530" sldId="709"/>
            <ac:cxnSpMk id="155" creationId="{DBDD218B-2036-AF72-E2EF-82AFCD81227D}"/>
          </ac:cxnSpMkLst>
        </pc:cxnChg>
        <pc:cxnChg chg="add del mod">
          <ac:chgData name="#KWOK CHIN YUEN#" userId="f950141c-72dc-40af-bcc3-22354dadadd6" providerId="ADAL" clId="{57983548-62F6-407D-8B2C-E43432D6AAA5}" dt="2023-11-21T06:46:59.697" v="13688"/>
          <ac:cxnSpMkLst>
            <pc:docMk/>
            <pc:sldMk cId="168361530" sldId="709"/>
            <ac:cxnSpMk id="167" creationId="{23B14E46-DF09-7CDA-C786-1ED336E13E74}"/>
          </ac:cxnSpMkLst>
        </pc:cxnChg>
        <pc:cxnChg chg="add mod">
          <ac:chgData name="#KWOK CHIN YUEN#" userId="f950141c-72dc-40af-bcc3-22354dadadd6" providerId="ADAL" clId="{57983548-62F6-407D-8B2C-E43432D6AAA5}" dt="2023-11-21T06:50:33.021" v="13761" actId="1076"/>
          <ac:cxnSpMkLst>
            <pc:docMk/>
            <pc:sldMk cId="168361530" sldId="709"/>
            <ac:cxnSpMk id="169" creationId="{58816C9F-4DFF-6512-1270-D0CF566E4871}"/>
          </ac:cxnSpMkLst>
        </pc:cxnChg>
        <pc:cxnChg chg="add mod">
          <ac:chgData name="#KWOK CHIN YUEN#" userId="f950141c-72dc-40af-bcc3-22354dadadd6" providerId="ADAL" clId="{57983548-62F6-407D-8B2C-E43432D6AAA5}" dt="2023-11-21T06:50:33.021" v="13761" actId="1076"/>
          <ac:cxnSpMkLst>
            <pc:docMk/>
            <pc:sldMk cId="168361530" sldId="709"/>
            <ac:cxnSpMk id="170" creationId="{00C00A01-45A7-607E-4B11-15E6E25C3EE7}"/>
          </ac:cxnSpMkLst>
        </pc:cxnChg>
        <pc:cxnChg chg="add del mod">
          <ac:chgData name="#KWOK CHIN YUEN#" userId="f950141c-72dc-40af-bcc3-22354dadadd6" providerId="ADAL" clId="{57983548-62F6-407D-8B2C-E43432D6AAA5}" dt="2023-11-21T06:49:04.648" v="13743" actId="478"/>
          <ac:cxnSpMkLst>
            <pc:docMk/>
            <pc:sldMk cId="168361530" sldId="709"/>
            <ac:cxnSpMk id="182" creationId="{AF529BF0-3264-247B-FE0D-E0DE469CE995}"/>
          </ac:cxnSpMkLst>
        </pc:cxnChg>
        <pc:cxnChg chg="add mod ord">
          <ac:chgData name="#KWOK CHIN YUEN#" userId="f950141c-72dc-40af-bcc3-22354dadadd6" providerId="ADAL" clId="{57983548-62F6-407D-8B2C-E43432D6AAA5}" dt="2023-11-21T06:51:15.678" v="13790" actId="167"/>
          <ac:cxnSpMkLst>
            <pc:docMk/>
            <pc:sldMk cId="168361530" sldId="709"/>
            <ac:cxnSpMk id="190" creationId="{B13A2547-9E92-EDFD-A3E0-079E90E1263C}"/>
          </ac:cxnSpMkLst>
        </pc:cxnChg>
      </pc:sldChg>
      <pc:sldChg chg="addSp delSp modSp add del mod delAnim modAnim">
        <pc:chgData name="#KWOK CHIN YUEN#" userId="f950141c-72dc-40af-bcc3-22354dadadd6" providerId="ADAL" clId="{57983548-62F6-407D-8B2C-E43432D6AAA5}" dt="2023-11-20T01:48:43.967" v="5759" actId="47"/>
        <pc:sldMkLst>
          <pc:docMk/>
          <pc:sldMk cId="752301567" sldId="710"/>
        </pc:sldMkLst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4" creationId="{95596004-2801-1365-2CF3-6BD4B5A853CA}"/>
          </ac:spMkLst>
        </pc:spChg>
        <pc:spChg chg="mod">
          <ac:chgData name="#KWOK CHIN YUEN#" userId="f950141c-72dc-40af-bcc3-22354dadadd6" providerId="ADAL" clId="{57983548-62F6-407D-8B2C-E43432D6AAA5}" dt="2023-11-20T01:39:21.580" v="5592" actId="1076"/>
          <ac:spMkLst>
            <pc:docMk/>
            <pc:sldMk cId="752301567" sldId="710"/>
            <ac:spMk id="5" creationId="{E82CC7D1-58BC-6217-DDA3-C97148228CC2}"/>
          </ac:spMkLst>
        </pc:spChg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8" creationId="{E834BDBF-09B7-6989-12CB-67ED31252EF0}"/>
          </ac:spMkLst>
        </pc:spChg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9" creationId="{917F7B68-7940-C957-8601-E16473F707DA}"/>
          </ac:spMkLst>
        </pc:spChg>
        <pc:spChg chg="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10" creationId="{8F8A1530-47D7-F21F-2E49-0980E1A2D0FE}"/>
          </ac:spMkLst>
        </pc:spChg>
        <pc:spChg chg="mod">
          <ac:chgData name="#KWOK CHIN YUEN#" userId="f950141c-72dc-40af-bcc3-22354dadadd6" providerId="ADAL" clId="{57983548-62F6-407D-8B2C-E43432D6AAA5}" dt="2023-11-20T01:37:22.400" v="5525"/>
          <ac:spMkLst>
            <pc:docMk/>
            <pc:sldMk cId="752301567" sldId="710"/>
            <ac:spMk id="13" creationId="{5EFA28BC-C922-E8CF-0990-33F0125BC40A}"/>
          </ac:spMkLst>
        </pc:spChg>
        <pc:spChg chg="add mod">
          <ac:chgData name="#KWOK CHIN YUEN#" userId="f950141c-72dc-40af-bcc3-22354dadadd6" providerId="ADAL" clId="{57983548-62F6-407D-8B2C-E43432D6AAA5}" dt="2023-11-20T01:38:27.125" v="5573" actId="1076"/>
          <ac:spMkLst>
            <pc:docMk/>
            <pc:sldMk cId="752301567" sldId="710"/>
            <ac:spMk id="17" creationId="{8A12096E-DC5D-0BA7-32E2-1809C82324A8}"/>
          </ac:spMkLst>
        </pc:spChg>
        <pc:spChg chg="mod">
          <ac:chgData name="#KWOK CHIN YUEN#" userId="f950141c-72dc-40af-bcc3-22354dadadd6" providerId="ADAL" clId="{57983548-62F6-407D-8B2C-E43432D6AAA5}" dt="2023-11-20T01:39:17.819" v="5591" actId="1076"/>
          <ac:spMkLst>
            <pc:docMk/>
            <pc:sldMk cId="752301567" sldId="710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0T01:41:17.824" v="5639" actId="115"/>
          <ac:spMkLst>
            <pc:docMk/>
            <pc:sldMk cId="752301567" sldId="710"/>
            <ac:spMk id="28" creationId="{06C0C49B-E438-03E2-3F69-5A28FF2F0FE4}"/>
          </ac:spMkLst>
        </pc:spChg>
        <pc:grpChg chg="add del mod">
          <ac:chgData name="#KWOK CHIN YUEN#" userId="f950141c-72dc-40af-bcc3-22354dadadd6" providerId="ADAL" clId="{57983548-62F6-407D-8B2C-E43432D6AAA5}" dt="2023-11-20T01:41:24.407" v="5640" actId="478"/>
          <ac:grpSpMkLst>
            <pc:docMk/>
            <pc:sldMk cId="752301567" sldId="710"/>
            <ac:grpSpMk id="7" creationId="{1801AA0B-5E70-52F8-AD17-B102210FEF3E}"/>
          </ac:grpSpMkLst>
        </pc:grpChg>
        <pc:grpChg chg="mod">
          <ac:chgData name="#KWOK CHIN YUEN#" userId="f950141c-72dc-40af-bcc3-22354dadadd6" providerId="ADAL" clId="{57983548-62F6-407D-8B2C-E43432D6AAA5}" dt="2023-11-20T01:38:27.125" v="5573" actId="1076"/>
          <ac:grpSpMkLst>
            <pc:docMk/>
            <pc:sldMk cId="752301567" sldId="710"/>
            <ac:grpSpMk id="26" creationId="{F3405697-37E5-7CDC-7DD0-EFBD9B3A1DFE}"/>
          </ac:grpSpMkLst>
        </pc:grpChg>
        <pc:picChg chg="add del mod">
          <ac:chgData name="#KWOK CHIN YUEN#" userId="f950141c-72dc-40af-bcc3-22354dadadd6" providerId="ADAL" clId="{57983548-62F6-407D-8B2C-E43432D6AAA5}" dt="2023-11-20T01:41:27.226" v="5641" actId="478"/>
          <ac:picMkLst>
            <pc:docMk/>
            <pc:sldMk cId="752301567" sldId="710"/>
            <ac:picMk id="6" creationId="{0A51EDAB-A1D7-489D-1369-78A9EAA3C795}"/>
          </ac:picMkLst>
        </pc:picChg>
        <pc:picChg chg="del">
          <ac:chgData name="#KWOK CHIN YUEN#" userId="f950141c-72dc-40af-bcc3-22354dadadd6" providerId="ADAL" clId="{57983548-62F6-407D-8B2C-E43432D6AAA5}" dt="2023-11-20T01:37:30.719" v="5527" actId="478"/>
          <ac:picMkLst>
            <pc:docMk/>
            <pc:sldMk cId="752301567" sldId="710"/>
            <ac:picMk id="11" creationId="{DD4135B8-8E02-0728-5BDA-430D975F12C4}"/>
          </ac:picMkLst>
        </pc:picChg>
        <pc:picChg chg="mod">
          <ac:chgData name="#KWOK CHIN YUEN#" userId="f950141c-72dc-40af-bcc3-22354dadadd6" providerId="ADAL" clId="{57983548-62F6-407D-8B2C-E43432D6AAA5}" dt="2023-11-20T01:38:27.125" v="5573" actId="1076"/>
          <ac:picMkLst>
            <pc:docMk/>
            <pc:sldMk cId="752301567" sldId="710"/>
            <ac:picMk id="12" creationId="{754556EE-B765-1D58-E086-C20A87266EA8}"/>
          </ac:picMkLst>
        </pc:picChg>
        <pc:picChg chg="mod">
          <ac:chgData name="#KWOK CHIN YUEN#" userId="f950141c-72dc-40af-bcc3-22354dadadd6" providerId="ADAL" clId="{57983548-62F6-407D-8B2C-E43432D6AAA5}" dt="2023-11-20T01:37:22.400" v="5525"/>
          <ac:picMkLst>
            <pc:docMk/>
            <pc:sldMk cId="752301567" sldId="710"/>
            <ac:picMk id="15" creationId="{136C40F9-A634-DD48-30CB-5670E86C0B9E}"/>
          </ac:picMkLst>
        </pc:picChg>
        <pc:cxnChg chg="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14" creationId="{CE9546AD-D5E7-04FD-E700-91599F1D41D1}"/>
          </ac:cxnSpMkLst>
        </pc:cxnChg>
        <pc:cxnChg chg="add 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16" creationId="{72666453-66F3-6348-1F7A-50DB159ADBDE}"/>
          </ac:cxnSpMkLst>
        </pc:cxnChg>
        <pc:cxnChg chg="add mod">
          <ac:chgData name="#KWOK CHIN YUEN#" userId="f950141c-72dc-40af-bcc3-22354dadadd6" providerId="ADAL" clId="{57983548-62F6-407D-8B2C-E43432D6AAA5}" dt="2023-11-20T01:41:24.407" v="5640" actId="478"/>
          <ac:cxnSpMkLst>
            <pc:docMk/>
            <pc:sldMk cId="752301567" sldId="710"/>
            <ac:cxnSpMk id="18" creationId="{3624870C-2560-6BD4-16A4-7532E2AF5770}"/>
          </ac:cxnSpMkLst>
        </pc:cxnChg>
        <pc:cxnChg chg="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19" creationId="{A80A893C-8C58-1293-69F8-23C3003BA70F}"/>
          </ac:cxnSpMkLst>
        </pc:cxnChg>
        <pc:cxnChg chg="add 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21" creationId="{2117B4B9-D1E4-92AA-8049-D43A064778FB}"/>
          </ac:cxnSpMkLst>
        </pc:cxnChg>
        <pc:cxnChg chg="mod">
          <ac:chgData name="#KWOK CHIN YUEN#" userId="f950141c-72dc-40af-bcc3-22354dadadd6" providerId="ADAL" clId="{57983548-62F6-407D-8B2C-E43432D6AAA5}" dt="2023-11-20T01:38:27.125" v="5573" actId="1076"/>
          <ac:cxnSpMkLst>
            <pc:docMk/>
            <pc:sldMk cId="752301567" sldId="710"/>
            <ac:cxnSpMk id="32" creationId="{52507374-B8FD-AED6-31CF-E463E2635728}"/>
          </ac:cxnSpMkLst>
        </pc:cxnChg>
      </pc:sldChg>
      <pc:sldChg chg="add del">
        <pc:chgData name="#KWOK CHIN YUEN#" userId="f950141c-72dc-40af-bcc3-22354dadadd6" providerId="ADAL" clId="{57983548-62F6-407D-8B2C-E43432D6AAA5}" dt="2023-11-20T01:48:34.776" v="5757" actId="47"/>
        <pc:sldMkLst>
          <pc:docMk/>
          <pc:sldMk cId="2415274705" sldId="711"/>
        </pc:sldMkLst>
      </pc:sldChg>
      <pc:sldChg chg="addSp delSp modSp add del mod ord delAnim modAnim">
        <pc:chgData name="#KWOK CHIN YUEN#" userId="f950141c-72dc-40af-bcc3-22354dadadd6" providerId="ADAL" clId="{57983548-62F6-407D-8B2C-E43432D6AAA5}" dt="2023-11-20T05:11:00.394" v="7383" actId="47"/>
        <pc:sldMkLst>
          <pc:docMk/>
          <pc:sldMk cId="1135251663" sldId="712"/>
        </pc:sldMkLst>
        <pc:spChg chg="del">
          <ac:chgData name="#KWOK CHIN YUEN#" userId="f950141c-72dc-40af-bcc3-22354dadadd6" providerId="ADAL" clId="{57983548-62F6-407D-8B2C-E43432D6AAA5}" dt="2023-11-20T01:46:57.462" v="5743" actId="478"/>
          <ac:spMkLst>
            <pc:docMk/>
            <pc:sldMk cId="1135251663" sldId="712"/>
            <ac:spMk id="4" creationId="{95596004-2801-1365-2CF3-6BD4B5A853CA}"/>
          </ac:spMkLst>
        </pc:spChg>
        <pc:spChg chg="del">
          <ac:chgData name="#KWOK CHIN YUEN#" userId="f950141c-72dc-40af-bcc3-22354dadadd6" providerId="ADAL" clId="{57983548-62F6-407D-8B2C-E43432D6AAA5}" dt="2023-11-20T01:46:57.462" v="5743" actId="478"/>
          <ac:spMkLst>
            <pc:docMk/>
            <pc:sldMk cId="1135251663" sldId="712"/>
            <ac:spMk id="9" creationId="{917F7B68-7940-C957-8601-E16473F707DA}"/>
          </ac:spMkLst>
        </pc:spChg>
        <pc:spChg chg="del">
          <ac:chgData name="#KWOK CHIN YUEN#" userId="f950141c-72dc-40af-bcc3-22354dadadd6" providerId="ADAL" clId="{57983548-62F6-407D-8B2C-E43432D6AAA5}" dt="2023-11-20T01:46:57.462" v="5743" actId="478"/>
          <ac:spMkLst>
            <pc:docMk/>
            <pc:sldMk cId="1135251663" sldId="712"/>
            <ac:spMk id="10" creationId="{8F8A1530-47D7-F21F-2E49-0980E1A2D0FE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11" creationId="{B1C432FC-F03E-1ED9-9389-A720F2469757}"/>
          </ac:spMkLst>
        </pc:spChg>
        <pc:spChg chg="mod">
          <ac:chgData name="#KWOK CHIN YUEN#" userId="f950141c-72dc-40af-bcc3-22354dadadd6" providerId="ADAL" clId="{57983548-62F6-407D-8B2C-E43432D6AAA5}" dt="2023-11-20T01:49:00.210" v="5761" actId="207"/>
          <ac:spMkLst>
            <pc:docMk/>
            <pc:sldMk cId="1135251663" sldId="712"/>
            <ac:spMk id="17" creationId="{8A12096E-DC5D-0BA7-32E2-1809C82324A8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22" creationId="{32905512-653C-A8C6-65AF-236C0550BF14}"/>
          </ac:spMkLst>
        </pc:spChg>
        <pc:spChg chg="add mod">
          <ac:chgData name="#KWOK CHIN YUEN#" userId="f950141c-72dc-40af-bcc3-22354dadadd6" providerId="ADAL" clId="{57983548-62F6-407D-8B2C-E43432D6AAA5}" dt="2023-11-20T01:54:36.531" v="5868" actId="20577"/>
          <ac:spMkLst>
            <pc:docMk/>
            <pc:sldMk cId="1135251663" sldId="712"/>
            <ac:spMk id="24" creationId="{F375AF58-6FE1-309D-1017-245F959CF941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33" creationId="{08533ACF-52CB-1C4E-7764-46F7045A9FD9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37" creationId="{F457E053-7B01-9E93-C694-795D773CDB9E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38" creationId="{E98F8598-BB72-D0FC-A71A-E36DC77F9715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39" creationId="{4EF2C29C-27D9-9D78-FE0A-F6A194773DD4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0" creationId="{4CF2F056-E115-47A3-08F0-1C29E4DE6364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1" creationId="{3CCF4DFD-B958-7C12-380A-32291324392C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2" creationId="{26AB146C-8F4F-3BD8-C66B-294F98D6CF57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3" creationId="{336AF6A1-E55F-E72F-26F7-41B0036538C4}"/>
          </ac:spMkLst>
        </pc:spChg>
        <pc:spChg chg="mod">
          <ac:chgData name="#KWOK CHIN YUEN#" userId="f950141c-72dc-40af-bcc3-22354dadadd6" providerId="ADAL" clId="{57983548-62F6-407D-8B2C-E43432D6AAA5}" dt="2023-11-20T01:46:57.858" v="5744"/>
          <ac:spMkLst>
            <pc:docMk/>
            <pc:sldMk cId="1135251663" sldId="712"/>
            <ac:spMk id="44" creationId="{5A238570-EF86-817B-194D-90345D14BF3F}"/>
          </ac:spMkLst>
        </pc:spChg>
        <pc:spChg chg="add mod">
          <ac:chgData name="#KWOK CHIN YUEN#" userId="f950141c-72dc-40af-bcc3-22354dadadd6" providerId="ADAL" clId="{57983548-62F6-407D-8B2C-E43432D6AAA5}" dt="2023-11-20T01:47:02.218" v="5745" actId="1076"/>
          <ac:spMkLst>
            <pc:docMk/>
            <pc:sldMk cId="1135251663" sldId="712"/>
            <ac:spMk id="45" creationId="{83F04FC8-B0B3-75A9-45C1-BD80CDE49200}"/>
          </ac:spMkLst>
        </pc:spChg>
        <pc:spChg chg="add mod">
          <ac:chgData name="#KWOK CHIN YUEN#" userId="f950141c-72dc-40af-bcc3-22354dadadd6" providerId="ADAL" clId="{57983548-62F6-407D-8B2C-E43432D6AAA5}" dt="2023-11-20T01:55:23.154" v="5910" actId="1076"/>
          <ac:spMkLst>
            <pc:docMk/>
            <pc:sldMk cId="1135251663" sldId="712"/>
            <ac:spMk id="47" creationId="{D6264338-97F7-1E66-4F5F-41B8814E4A08}"/>
          </ac:spMkLst>
        </pc:spChg>
        <pc:grpChg chg="add mod">
          <ac:chgData name="#KWOK CHIN YUEN#" userId="f950141c-72dc-40af-bcc3-22354dadadd6" providerId="ADAL" clId="{57983548-62F6-407D-8B2C-E43432D6AAA5}" dt="2023-11-20T01:47:02.218" v="5745" actId="1076"/>
          <ac:grpSpMkLst>
            <pc:docMk/>
            <pc:sldMk cId="1135251663" sldId="712"/>
            <ac:grpSpMk id="36" creationId="{4E6989A8-F35F-E65D-BE41-0C79079489E7}"/>
          </ac:grpSpMkLst>
        </pc:grpChg>
        <pc:picChg chg="del">
          <ac:chgData name="#KWOK CHIN YUEN#" userId="f950141c-72dc-40af-bcc3-22354dadadd6" providerId="ADAL" clId="{57983548-62F6-407D-8B2C-E43432D6AAA5}" dt="2023-11-20T01:46:57.462" v="5743" actId="478"/>
          <ac:picMkLst>
            <pc:docMk/>
            <pc:sldMk cId="1135251663" sldId="712"/>
            <ac:picMk id="6" creationId="{0A51EDAB-A1D7-489D-1369-78A9EAA3C795}"/>
          </ac:picMkLst>
        </pc:picChg>
        <pc:picChg chg="del">
          <ac:chgData name="#KWOK CHIN YUEN#" userId="f950141c-72dc-40af-bcc3-22354dadadd6" providerId="ADAL" clId="{57983548-62F6-407D-8B2C-E43432D6AAA5}" dt="2023-11-20T01:46:57.462" v="5743" actId="478"/>
          <ac:picMkLst>
            <pc:docMk/>
            <pc:sldMk cId="1135251663" sldId="712"/>
            <ac:picMk id="12" creationId="{754556EE-B765-1D58-E086-C20A87266EA8}"/>
          </ac:picMkLst>
        </pc:picChg>
        <pc:picChg chg="add mod">
          <ac:chgData name="#KWOK CHIN YUEN#" userId="f950141c-72dc-40af-bcc3-22354dadadd6" providerId="ADAL" clId="{57983548-62F6-407D-8B2C-E43432D6AAA5}" dt="2023-11-20T01:47:02.218" v="5745" actId="1076"/>
          <ac:picMkLst>
            <pc:docMk/>
            <pc:sldMk cId="1135251663" sldId="712"/>
            <ac:picMk id="27" creationId="{447E2D49-C9E5-0D08-66AA-2B96495F72C7}"/>
          </ac:picMkLst>
        </pc:picChg>
        <pc:picChg chg="add mod">
          <ac:chgData name="#KWOK CHIN YUEN#" userId="f950141c-72dc-40af-bcc3-22354dadadd6" providerId="ADAL" clId="{57983548-62F6-407D-8B2C-E43432D6AAA5}" dt="2023-11-20T01:47:02.218" v="5745" actId="1076"/>
          <ac:picMkLst>
            <pc:docMk/>
            <pc:sldMk cId="1135251663" sldId="712"/>
            <ac:picMk id="29" creationId="{CDE6DD91-3D42-3F24-8BB6-7106F7CE27DA}"/>
          </ac:picMkLst>
        </pc:picChg>
        <pc:cxnChg chg="del mod">
          <ac:chgData name="#KWOK CHIN YUEN#" userId="f950141c-72dc-40af-bcc3-22354dadadd6" providerId="ADAL" clId="{57983548-62F6-407D-8B2C-E43432D6AAA5}" dt="2023-11-20T01:46:57.462" v="5743" actId="478"/>
          <ac:cxnSpMkLst>
            <pc:docMk/>
            <pc:sldMk cId="1135251663" sldId="712"/>
            <ac:cxnSpMk id="14" creationId="{CE9546AD-D5E7-04FD-E700-91599F1D41D1}"/>
          </ac:cxnSpMkLst>
        </pc:cxnChg>
        <pc:cxnChg chg="mod">
          <ac:chgData name="#KWOK CHIN YUEN#" userId="f950141c-72dc-40af-bcc3-22354dadadd6" providerId="ADAL" clId="{57983548-62F6-407D-8B2C-E43432D6AAA5}" dt="2023-11-20T01:49:09.302" v="5762" actId="208"/>
          <ac:cxnSpMkLst>
            <pc:docMk/>
            <pc:sldMk cId="1135251663" sldId="712"/>
            <ac:cxnSpMk id="16" creationId="{72666453-66F3-6348-1F7A-50DB159ADBDE}"/>
          </ac:cxnSpMkLst>
        </pc:cxnChg>
        <pc:cxnChg chg="mod">
          <ac:chgData name="#KWOK CHIN YUEN#" userId="f950141c-72dc-40af-bcc3-22354dadadd6" providerId="ADAL" clId="{57983548-62F6-407D-8B2C-E43432D6AAA5}" dt="2023-11-20T01:49:09.302" v="5762" actId="208"/>
          <ac:cxnSpMkLst>
            <pc:docMk/>
            <pc:sldMk cId="1135251663" sldId="712"/>
            <ac:cxnSpMk id="18" creationId="{3624870C-2560-6BD4-16A4-7532E2AF5770}"/>
          </ac:cxnSpMkLst>
        </pc:cxnChg>
        <pc:cxnChg chg="del mod">
          <ac:chgData name="#KWOK CHIN YUEN#" userId="f950141c-72dc-40af-bcc3-22354dadadd6" providerId="ADAL" clId="{57983548-62F6-407D-8B2C-E43432D6AAA5}" dt="2023-11-20T01:46:57.462" v="5743" actId="478"/>
          <ac:cxnSpMkLst>
            <pc:docMk/>
            <pc:sldMk cId="1135251663" sldId="712"/>
            <ac:cxnSpMk id="19" creationId="{A80A893C-8C58-1293-69F8-23C3003BA70F}"/>
          </ac:cxnSpMkLst>
        </pc:cxnChg>
        <pc:cxnChg chg="mod">
          <ac:chgData name="#KWOK CHIN YUEN#" userId="f950141c-72dc-40af-bcc3-22354dadadd6" providerId="ADAL" clId="{57983548-62F6-407D-8B2C-E43432D6AAA5}" dt="2023-11-20T01:47:11.272" v="5746" actId="14100"/>
          <ac:cxnSpMkLst>
            <pc:docMk/>
            <pc:sldMk cId="1135251663" sldId="712"/>
            <ac:cxnSpMk id="21" creationId="{2117B4B9-D1E4-92AA-8049-D43A064778FB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0" creationId="{7DE437DC-9AAD-66A1-F951-06AD7881276E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1" creationId="{2EBCB6B8-E73F-E079-73CD-1E35F065E5A2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4" creationId="{B631FC5B-1F78-1B35-4DE2-508529D51843}"/>
          </ac:cxnSpMkLst>
        </pc:cxnChg>
        <pc:cxnChg chg="add mod">
          <ac:chgData name="#KWOK CHIN YUEN#" userId="f950141c-72dc-40af-bcc3-22354dadadd6" providerId="ADAL" clId="{57983548-62F6-407D-8B2C-E43432D6AAA5}" dt="2023-11-20T01:47:02.218" v="5745" actId="1076"/>
          <ac:cxnSpMkLst>
            <pc:docMk/>
            <pc:sldMk cId="1135251663" sldId="712"/>
            <ac:cxnSpMk id="35" creationId="{A80D4063-0499-82E7-5B48-23EC5CE036E0}"/>
          </ac:cxnSpMkLst>
        </pc:cxnChg>
      </pc:sldChg>
      <pc:sldChg chg="addSp delSp modSp add del mod delAnim modAnim">
        <pc:chgData name="#KWOK CHIN YUEN#" userId="f950141c-72dc-40af-bcc3-22354dadadd6" providerId="ADAL" clId="{57983548-62F6-407D-8B2C-E43432D6AAA5}" dt="2023-11-20T05:14:02.641" v="7447" actId="47"/>
        <pc:sldMkLst>
          <pc:docMk/>
          <pc:sldMk cId="2763562832" sldId="713"/>
        </pc:sldMkLst>
        <pc:spChg chg="mod">
          <ac:chgData name="#KWOK CHIN YUEN#" userId="f950141c-72dc-40af-bcc3-22354dadadd6" providerId="ADAL" clId="{57983548-62F6-407D-8B2C-E43432D6AAA5}" dt="2023-11-20T01:50:55.936" v="5779" actId="1076"/>
          <ac:spMkLst>
            <pc:docMk/>
            <pc:sldMk cId="2763562832" sldId="713"/>
            <ac:spMk id="3" creationId="{00000000-0000-0000-0000-000000000000}"/>
          </ac:spMkLst>
        </pc:spChg>
        <pc:spChg chg="add mod">
          <ac:chgData name="#KWOK CHIN YUEN#" userId="f950141c-72dc-40af-bcc3-22354dadadd6" providerId="ADAL" clId="{57983548-62F6-407D-8B2C-E43432D6AAA5}" dt="2023-11-20T01:49:37.552" v="5766" actId="1076"/>
          <ac:spMkLst>
            <pc:docMk/>
            <pc:sldMk cId="2763562832" sldId="713"/>
            <ac:spMk id="6" creationId="{7CDE99FA-0A3D-107B-49C4-729AA16FB922}"/>
          </ac:spMkLst>
        </pc:spChg>
        <pc:spChg chg="mod">
          <ac:chgData name="#KWOK CHIN YUEN#" userId="f950141c-72dc-40af-bcc3-22354dadadd6" providerId="ADAL" clId="{57983548-62F6-407D-8B2C-E43432D6AAA5}" dt="2023-11-20T01:51:36.965" v="5808" actId="14100"/>
          <ac:spMkLst>
            <pc:docMk/>
            <pc:sldMk cId="2763562832" sldId="713"/>
            <ac:spMk id="17" creationId="{8A12096E-DC5D-0BA7-32E2-1809C82324A8}"/>
          </ac:spMkLst>
        </pc:spChg>
        <pc:spChg chg="mod">
          <ac:chgData name="#KWOK CHIN YUEN#" userId="f950141c-72dc-40af-bcc3-22354dadadd6" providerId="ADAL" clId="{57983548-62F6-407D-8B2C-E43432D6AAA5}" dt="2023-11-20T01:53:25.093" v="5863"/>
          <ac:spMkLst>
            <pc:docMk/>
            <pc:sldMk cId="2763562832" sldId="713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0T01:51:01.826" v="5783" actId="1076"/>
          <ac:spMkLst>
            <pc:docMk/>
            <pc:sldMk cId="2763562832" sldId="713"/>
            <ac:spMk id="22" creationId="{32905512-653C-A8C6-65AF-236C0550BF14}"/>
          </ac:spMkLst>
        </pc:spChg>
        <pc:spChg chg="mod">
          <ac:chgData name="#KWOK CHIN YUEN#" userId="f950141c-72dc-40af-bcc3-22354dadadd6" providerId="ADAL" clId="{57983548-62F6-407D-8B2C-E43432D6AAA5}" dt="2023-11-20T01:54:40" v="5869" actId="20577"/>
          <ac:spMkLst>
            <pc:docMk/>
            <pc:sldMk cId="2763562832" sldId="713"/>
            <ac:spMk id="24" creationId="{F375AF58-6FE1-309D-1017-245F959CF941}"/>
          </ac:spMkLst>
        </pc:spChg>
        <pc:spChg chg="mod">
          <ac:chgData name="#KWOK CHIN YUEN#" userId="f950141c-72dc-40af-bcc3-22354dadadd6" providerId="ADAL" clId="{57983548-62F6-407D-8B2C-E43432D6AAA5}" dt="2023-11-20T01:52:24.474" v="5862" actId="20577"/>
          <ac:spMkLst>
            <pc:docMk/>
            <pc:sldMk cId="2763562832" sldId="713"/>
            <ac:spMk id="28" creationId="{06C0C49B-E438-03E2-3F69-5A28FF2F0FE4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48" creationId="{51125C40-AB53-D0B9-BF3C-BBE909047F4A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49" creationId="{54DB23A0-F851-48F2-55A0-07963F63D922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0" creationId="{71883EC2-406D-E30F-2018-EAA2691809A2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1" creationId="{5AB2C5BF-49DE-D376-2644-31C5D4B2B2BC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2" creationId="{C1E8DFDE-8AED-59D6-4B5D-D80A4D450335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3" creationId="{131AE801-4151-05DF-E8FB-AE80BD2B9B1E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4" creationId="{A97D032D-964D-4BD2-CF1B-27C4923B4662}"/>
          </ac:spMkLst>
        </pc:spChg>
        <pc:spChg chg="mod">
          <ac:chgData name="#KWOK CHIN YUEN#" userId="f950141c-72dc-40af-bcc3-22354dadadd6" providerId="ADAL" clId="{57983548-62F6-407D-8B2C-E43432D6AAA5}" dt="2023-11-20T01:50:57.813" v="5781"/>
          <ac:spMkLst>
            <pc:docMk/>
            <pc:sldMk cId="2763562832" sldId="713"/>
            <ac:spMk id="55" creationId="{2C7EA820-6954-8F66-104F-6DE4060F9C20}"/>
          </ac:spMkLst>
        </pc:spChg>
        <pc:spChg chg="add del mod">
          <ac:chgData name="#KWOK CHIN YUEN#" userId="f950141c-72dc-40af-bcc3-22354dadadd6" providerId="ADAL" clId="{57983548-62F6-407D-8B2C-E43432D6AAA5}" dt="2023-11-20T01:51:02.867" v="5784"/>
          <ac:spMkLst>
            <pc:docMk/>
            <pc:sldMk cId="2763562832" sldId="713"/>
            <ac:spMk id="56" creationId="{B3062B13-AE34-C8FB-05C6-7A72D654BC13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58" creationId="{1D8D3E52-B7BD-A39F-ABA4-4ECD337EC2B5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59" creationId="{0BBEEDD2-4F52-ACD3-57DE-EFDFEA4A370A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0" creationId="{6A405544-72D3-CDF8-0B20-901DB2523FA5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1" creationId="{15A04514-B205-E337-7AD7-88E99C85E595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2" creationId="{80A62ED1-42CE-6FED-2912-29B8D2C34E3F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3" creationId="{6CFF26C2-3A24-835E-0644-E9CF88D5174C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4" creationId="{2F62D6F4-72D5-0362-C048-FDE20E93D243}"/>
          </ac:spMkLst>
        </pc:spChg>
        <pc:spChg chg="mod">
          <ac:chgData name="#KWOK CHIN YUEN#" userId="f950141c-72dc-40af-bcc3-22354dadadd6" providerId="ADAL" clId="{57983548-62F6-407D-8B2C-E43432D6AAA5}" dt="2023-11-20T01:51:03.639" v="5785"/>
          <ac:spMkLst>
            <pc:docMk/>
            <pc:sldMk cId="2763562832" sldId="713"/>
            <ac:spMk id="65" creationId="{6831B603-E71D-F0B1-E1D9-5A8A833D7B74}"/>
          </ac:spMkLst>
        </pc:spChg>
        <pc:spChg chg="add mod">
          <ac:chgData name="#KWOK CHIN YUEN#" userId="f950141c-72dc-40af-bcc3-22354dadadd6" providerId="ADAL" clId="{57983548-62F6-407D-8B2C-E43432D6AAA5}" dt="2023-11-20T01:51:10.412" v="5787" actId="1076"/>
          <ac:spMkLst>
            <pc:docMk/>
            <pc:sldMk cId="2763562832" sldId="713"/>
            <ac:spMk id="66" creationId="{BA4E25AF-EA47-20FB-E0BD-C9A1AFF150B5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0" creationId="{65F4D204-72AE-F0FB-D5DE-B7F3ACB33E02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1" creationId="{1DCA9585-96F6-B448-E667-006AD985BD31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2" creationId="{FBF96D95-5A9A-F2F9-9F4C-88ADB3050D62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3" creationId="{A8752650-3D70-FD18-7B44-A1587988B7F0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4" creationId="{5D3ED1BA-4136-C914-C0DB-27DFD92F7681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5" creationId="{D70678B5-1BDA-067B-09AC-D62A0985EFD5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6" creationId="{C403C9A9-AB83-3152-3CEE-9192B1904537}"/>
          </ac:spMkLst>
        </pc:spChg>
        <pc:spChg chg="mod">
          <ac:chgData name="#KWOK CHIN YUEN#" userId="f950141c-72dc-40af-bcc3-22354dadadd6" providerId="ADAL" clId="{57983548-62F6-407D-8B2C-E43432D6AAA5}" dt="2023-11-20T01:51:51.829" v="5811"/>
          <ac:spMkLst>
            <pc:docMk/>
            <pc:sldMk cId="2763562832" sldId="713"/>
            <ac:spMk id="77" creationId="{7290161E-438F-0766-0825-306D718EA5A2}"/>
          </ac:spMkLst>
        </pc:spChg>
        <pc:spChg chg="add mod">
          <ac:chgData name="#KWOK CHIN YUEN#" userId="f950141c-72dc-40af-bcc3-22354dadadd6" providerId="ADAL" clId="{57983548-62F6-407D-8B2C-E43432D6AAA5}" dt="2023-11-20T01:55:27.238" v="5912" actId="1076"/>
          <ac:spMkLst>
            <pc:docMk/>
            <pc:sldMk cId="2763562832" sldId="713"/>
            <ac:spMk id="78" creationId="{C57795A7-1E0F-1366-EFF9-BFF5589B7130}"/>
          </ac:spMkLst>
        </pc:spChg>
        <pc:grpChg chg="del">
          <ac:chgData name="#KWOK CHIN YUEN#" userId="f950141c-72dc-40af-bcc3-22354dadadd6" providerId="ADAL" clId="{57983548-62F6-407D-8B2C-E43432D6AAA5}" dt="2023-11-20T01:50:57.649" v="5780" actId="478"/>
          <ac:grpSpMkLst>
            <pc:docMk/>
            <pc:sldMk cId="2763562832" sldId="713"/>
            <ac:grpSpMk id="7" creationId="{1801AA0B-5E70-52F8-AD17-B102210FEF3E}"/>
          </ac:grpSpMkLst>
        </pc:grpChg>
        <pc:grpChg chg="add mod">
          <ac:chgData name="#KWOK CHIN YUEN#" userId="f950141c-72dc-40af-bcc3-22354dadadd6" providerId="ADAL" clId="{57983548-62F6-407D-8B2C-E43432D6AAA5}" dt="2023-11-20T01:50:16.811" v="5774" actId="1076"/>
          <ac:grpSpMkLst>
            <pc:docMk/>
            <pc:sldMk cId="2763562832" sldId="713"/>
            <ac:grpSpMk id="9" creationId="{659F80FC-DCFB-0962-B48F-13575CD1B605}"/>
          </ac:grpSpMkLst>
        </pc:grpChg>
        <pc:grpChg chg="add mod">
          <ac:chgData name="#KWOK CHIN YUEN#" userId="f950141c-72dc-40af-bcc3-22354dadadd6" providerId="ADAL" clId="{57983548-62F6-407D-8B2C-E43432D6AAA5}" dt="2023-11-20T01:50:19.718" v="5776" actId="1076"/>
          <ac:grpSpMkLst>
            <pc:docMk/>
            <pc:sldMk cId="2763562832" sldId="713"/>
            <ac:grpSpMk id="14" creationId="{CA059D3C-216D-148C-D3D5-DB33E5F1CCB9}"/>
          </ac:grpSpMkLst>
        </pc:grpChg>
        <pc:grpChg chg="del">
          <ac:chgData name="#KWOK CHIN YUEN#" userId="f950141c-72dc-40af-bcc3-22354dadadd6" providerId="ADAL" clId="{57983548-62F6-407D-8B2C-E43432D6AAA5}" dt="2023-11-20T01:51:51.419" v="5810" actId="478"/>
          <ac:grpSpMkLst>
            <pc:docMk/>
            <pc:sldMk cId="2763562832" sldId="713"/>
            <ac:grpSpMk id="36" creationId="{4E6989A8-F35F-E65D-BE41-0C79079489E7}"/>
          </ac:grpSpMkLst>
        </pc:grpChg>
        <pc:grpChg chg="add del mod">
          <ac:chgData name="#KWOK CHIN YUEN#" userId="f950141c-72dc-40af-bcc3-22354dadadd6" providerId="ADAL" clId="{57983548-62F6-407D-8B2C-E43432D6AAA5}" dt="2023-11-20T01:51:02.867" v="5784"/>
          <ac:grpSpMkLst>
            <pc:docMk/>
            <pc:sldMk cId="2763562832" sldId="713"/>
            <ac:grpSpMk id="47" creationId="{E884280F-786E-DFC6-F391-D11C1EC01D64}"/>
          </ac:grpSpMkLst>
        </pc:grpChg>
        <pc:grpChg chg="add mod">
          <ac:chgData name="#KWOK CHIN YUEN#" userId="f950141c-72dc-40af-bcc3-22354dadadd6" providerId="ADAL" clId="{57983548-62F6-407D-8B2C-E43432D6AAA5}" dt="2023-11-20T01:51:06.522" v="5786" actId="1076"/>
          <ac:grpSpMkLst>
            <pc:docMk/>
            <pc:sldMk cId="2763562832" sldId="713"/>
            <ac:grpSpMk id="57" creationId="{B9F33554-84F4-0D61-9431-FAF6B8430159}"/>
          </ac:grpSpMkLst>
        </pc:grpChg>
        <pc:grpChg chg="add mod">
          <ac:chgData name="#KWOK CHIN YUEN#" userId="f950141c-72dc-40af-bcc3-22354dadadd6" providerId="ADAL" clId="{57983548-62F6-407D-8B2C-E43432D6AAA5}" dt="2023-11-20T01:52:01.292" v="5814" actId="1076"/>
          <ac:grpSpMkLst>
            <pc:docMk/>
            <pc:sldMk cId="2763562832" sldId="713"/>
            <ac:grpSpMk id="69" creationId="{D36727C2-DF1B-92FC-71BE-EF76102A48A3}"/>
          </ac:grpSpMkLst>
        </pc:grpChg>
        <pc:picChg chg="del">
          <ac:chgData name="#KWOK CHIN YUEN#" userId="f950141c-72dc-40af-bcc3-22354dadadd6" providerId="ADAL" clId="{57983548-62F6-407D-8B2C-E43432D6AAA5}" dt="2023-11-20T01:49:34.434" v="5764" actId="478"/>
          <ac:picMkLst>
            <pc:docMk/>
            <pc:sldMk cId="2763562832" sldId="713"/>
            <ac:picMk id="27" creationId="{447E2D49-C9E5-0D08-66AA-2B96495F72C7}"/>
          </ac:picMkLst>
        </pc:picChg>
        <pc:cxnChg chg="mod">
          <ac:chgData name="#KWOK CHIN YUEN#" userId="f950141c-72dc-40af-bcc3-22354dadadd6" providerId="ADAL" clId="{57983548-62F6-407D-8B2C-E43432D6AAA5}" dt="2023-11-20T01:50:14.627" v="5773"/>
          <ac:cxnSpMkLst>
            <pc:docMk/>
            <pc:sldMk cId="2763562832" sldId="713"/>
            <ac:cxnSpMk id="10" creationId="{981C820C-31BF-2C69-9AFA-B89F100DD97C}"/>
          </ac:cxnSpMkLst>
        </pc:cxnChg>
        <pc:cxnChg chg="mod">
          <ac:chgData name="#KWOK CHIN YUEN#" userId="f950141c-72dc-40af-bcc3-22354dadadd6" providerId="ADAL" clId="{57983548-62F6-407D-8B2C-E43432D6AAA5}" dt="2023-11-20T01:50:14.627" v="5773"/>
          <ac:cxnSpMkLst>
            <pc:docMk/>
            <pc:sldMk cId="2763562832" sldId="713"/>
            <ac:cxnSpMk id="12" creationId="{C1AF1525-801A-1D80-C9E1-69B2AA452300}"/>
          </ac:cxnSpMkLst>
        </pc:cxnChg>
        <pc:cxnChg chg="mod">
          <ac:chgData name="#KWOK CHIN YUEN#" userId="f950141c-72dc-40af-bcc3-22354dadadd6" providerId="ADAL" clId="{57983548-62F6-407D-8B2C-E43432D6AAA5}" dt="2023-11-20T01:51:39.203" v="5809" actId="14100"/>
          <ac:cxnSpMkLst>
            <pc:docMk/>
            <pc:sldMk cId="2763562832" sldId="713"/>
            <ac:cxnSpMk id="16" creationId="{72666453-66F3-6348-1F7A-50DB159ADBDE}"/>
          </ac:cxnSpMkLst>
        </pc:cxnChg>
        <pc:cxnChg chg="mod">
          <ac:chgData name="#KWOK CHIN YUEN#" userId="f950141c-72dc-40af-bcc3-22354dadadd6" providerId="ADAL" clId="{57983548-62F6-407D-8B2C-E43432D6AAA5}" dt="2023-11-20T01:51:36.965" v="5808" actId="14100"/>
          <ac:cxnSpMkLst>
            <pc:docMk/>
            <pc:sldMk cId="2763562832" sldId="713"/>
            <ac:cxnSpMk id="18" creationId="{3624870C-2560-6BD4-16A4-7532E2AF5770}"/>
          </ac:cxnSpMkLst>
        </pc:cxnChg>
        <pc:cxnChg chg="mod">
          <ac:chgData name="#KWOK CHIN YUEN#" userId="f950141c-72dc-40af-bcc3-22354dadadd6" providerId="ADAL" clId="{57983548-62F6-407D-8B2C-E43432D6AAA5}" dt="2023-11-20T01:50:17.251" v="5775"/>
          <ac:cxnSpMkLst>
            <pc:docMk/>
            <pc:sldMk cId="2763562832" sldId="713"/>
            <ac:cxnSpMk id="19" creationId="{C1619DEF-C229-E11E-2849-A38E7655236B}"/>
          </ac:cxnSpMkLst>
        </pc:cxnChg>
        <pc:cxnChg chg="mod">
          <ac:chgData name="#KWOK CHIN YUEN#" userId="f950141c-72dc-40af-bcc3-22354dadadd6" providerId="ADAL" clId="{57983548-62F6-407D-8B2C-E43432D6AAA5}" dt="2023-11-20T02:10:15.981" v="6277" actId="14100"/>
          <ac:cxnSpMkLst>
            <pc:docMk/>
            <pc:sldMk cId="2763562832" sldId="713"/>
            <ac:cxnSpMk id="21" creationId="{2117B4B9-D1E4-92AA-8049-D43A064778FB}"/>
          </ac:cxnSpMkLst>
        </pc:cxnChg>
        <pc:cxnChg chg="mod">
          <ac:chgData name="#KWOK CHIN YUEN#" userId="f950141c-72dc-40af-bcc3-22354dadadd6" providerId="ADAL" clId="{57983548-62F6-407D-8B2C-E43432D6AAA5}" dt="2023-11-20T01:49:34.434" v="5764" actId="478"/>
          <ac:cxnSpMkLst>
            <pc:docMk/>
            <pc:sldMk cId="2763562832" sldId="713"/>
            <ac:cxnSpMk id="30" creationId="{7DE437DC-9AAD-66A1-F951-06AD7881276E}"/>
          </ac:cxnSpMkLst>
        </pc:cxnChg>
        <pc:cxnChg chg="add del">
          <ac:chgData name="#KWOK CHIN YUEN#" userId="f950141c-72dc-40af-bcc3-22354dadadd6" providerId="ADAL" clId="{57983548-62F6-407D-8B2C-E43432D6AAA5}" dt="2023-11-20T01:49:50.387" v="5768" actId="478"/>
          <ac:cxnSpMkLst>
            <pc:docMk/>
            <pc:sldMk cId="2763562832" sldId="713"/>
            <ac:cxnSpMk id="35" creationId="{A80D4063-0499-82E7-5B48-23EC5CE036E0}"/>
          </ac:cxnSpMkLst>
        </pc:cxnChg>
        <pc:cxnChg chg="mod">
          <ac:chgData name="#KWOK CHIN YUEN#" userId="f950141c-72dc-40af-bcc3-22354dadadd6" providerId="ADAL" clId="{57983548-62F6-407D-8B2C-E43432D6AAA5}" dt="2023-11-20T01:50:17.251" v="5775"/>
          <ac:cxnSpMkLst>
            <pc:docMk/>
            <pc:sldMk cId="2763562832" sldId="713"/>
            <ac:cxnSpMk id="46" creationId="{2E5326BA-0C4B-1208-AC89-8BB985E35B96}"/>
          </ac:cxnSpMkLst>
        </pc:cxnChg>
      </pc:sldChg>
      <pc:sldChg chg="addSp delSp modSp add mod modAnim">
        <pc:chgData name="#KWOK CHIN YUEN#" userId="f950141c-72dc-40af-bcc3-22354dadadd6" providerId="ADAL" clId="{57983548-62F6-407D-8B2C-E43432D6AAA5}" dt="2023-11-21T11:26:52.363" v="15376" actId="20577"/>
        <pc:sldMkLst>
          <pc:docMk/>
          <pc:sldMk cId="2002381596" sldId="714"/>
        </pc:sldMkLst>
        <pc:spChg chg="mod">
          <ac:chgData name="#KWOK CHIN YUEN#" userId="f950141c-72dc-40af-bcc3-22354dadadd6" providerId="ADAL" clId="{57983548-62F6-407D-8B2C-E43432D6AAA5}" dt="2023-11-20T07:16:31.470" v="8519" actId="20577"/>
          <ac:spMkLst>
            <pc:docMk/>
            <pc:sldMk cId="2002381596" sldId="714"/>
            <ac:spMk id="3" creationId="{00000000-0000-0000-0000-000000000000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4" creationId="{0C296FD2-36F7-346C-333D-744030A95FE7}"/>
          </ac:spMkLst>
        </pc:spChg>
        <pc:spChg chg="mod">
          <ac:chgData name="#KWOK CHIN YUEN#" userId="f950141c-72dc-40af-bcc3-22354dadadd6" providerId="ADAL" clId="{57983548-62F6-407D-8B2C-E43432D6AAA5}" dt="2023-11-20T05:20:51.679" v="7572" actId="1076"/>
          <ac:spMkLst>
            <pc:docMk/>
            <pc:sldMk cId="2002381596" sldId="714"/>
            <ac:spMk id="5" creationId="{E82CC7D1-58BC-6217-DDA3-C97148228CC2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6" creationId="{BF23D7C1-9061-D125-2CA9-84C59F576BB5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7" creationId="{8A01F120-9B62-896F-31E2-6A7B08504208}"/>
          </ac:spMkLst>
        </pc:spChg>
        <pc:spChg chg="add mod">
          <ac:chgData name="#KWOK CHIN YUEN#" userId="f950141c-72dc-40af-bcc3-22354dadadd6" providerId="ADAL" clId="{57983548-62F6-407D-8B2C-E43432D6AAA5}" dt="2023-11-21T09:06:36.572" v="14378" actId="20577"/>
          <ac:spMkLst>
            <pc:docMk/>
            <pc:sldMk cId="2002381596" sldId="714"/>
            <ac:spMk id="8" creationId="{2AAD4CC0-58AA-6752-5716-F0E8F0BAB4A8}"/>
          </ac:spMkLst>
        </pc:spChg>
        <pc:spChg chg="add del">
          <ac:chgData name="#KWOK CHIN YUEN#" userId="f950141c-72dc-40af-bcc3-22354dadadd6" providerId="ADAL" clId="{57983548-62F6-407D-8B2C-E43432D6AAA5}" dt="2023-11-20T01:56:34.423" v="5928" actId="478"/>
          <ac:spMkLst>
            <pc:docMk/>
            <pc:sldMk cId="2002381596" sldId="714"/>
            <ac:spMk id="8" creationId="{E834BDBF-09B7-6989-12CB-67ED31252EF0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9" creationId="{9C861781-E8D0-A763-67B9-FD7CAB40C35D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13" creationId="{C942690F-8DB9-C26A-3C2C-D038B38536ED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15" creationId="{90490393-0D06-E210-95FB-AC51220865E7}"/>
          </ac:spMkLst>
        </pc:spChg>
        <pc:spChg chg="add mod">
          <ac:chgData name="#KWOK CHIN YUEN#" userId="f950141c-72dc-40af-bcc3-22354dadadd6" providerId="ADAL" clId="{57983548-62F6-407D-8B2C-E43432D6AAA5}" dt="2023-11-21T08:23:49.755" v="14283" actId="20577"/>
          <ac:spMkLst>
            <pc:docMk/>
            <pc:sldMk cId="2002381596" sldId="714"/>
            <ac:spMk id="16" creationId="{11B9C953-B5BC-2B1A-C7B5-8810265E6899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16" creationId="{A98FBE8B-D6C1-8797-EC01-A02F4A6FB1EE}"/>
          </ac:spMkLst>
        </pc:spChg>
        <pc:spChg chg="add del mod">
          <ac:chgData name="#KWOK CHIN YUEN#" userId="f950141c-72dc-40af-bcc3-22354dadadd6" providerId="ADAL" clId="{57983548-62F6-407D-8B2C-E43432D6AAA5}" dt="2023-11-20T04:50:01.324" v="7221" actId="20577"/>
          <ac:spMkLst>
            <pc:docMk/>
            <pc:sldMk cId="2002381596" sldId="714"/>
            <ac:spMk id="17" creationId="{BD2D0663-0B01-00A9-74DF-8B1C68906A5E}"/>
          </ac:spMkLst>
        </pc:spChg>
        <pc:spChg chg="mod">
          <ac:chgData name="#KWOK CHIN YUEN#" userId="f950141c-72dc-40af-bcc3-22354dadadd6" providerId="ADAL" clId="{57983548-62F6-407D-8B2C-E43432D6AAA5}" dt="2023-11-20T05:22:20.581" v="7584" actId="1076"/>
          <ac:spMkLst>
            <pc:docMk/>
            <pc:sldMk cId="2002381596" sldId="714"/>
            <ac:spMk id="20" creationId="{34D60D34-CA55-3C49-93C2-E830A9164C63}"/>
          </ac:spMkLst>
        </pc:spChg>
        <pc:spChg chg="add mod">
          <ac:chgData name="#KWOK CHIN YUEN#" userId="f950141c-72dc-40af-bcc3-22354dadadd6" providerId="ADAL" clId="{57983548-62F6-407D-8B2C-E43432D6AAA5}" dt="2023-11-20T05:17:01.123" v="7542" actId="1076"/>
          <ac:spMkLst>
            <pc:docMk/>
            <pc:sldMk cId="2002381596" sldId="714"/>
            <ac:spMk id="21" creationId="{DE9D19FF-111D-B284-FDBD-F40F40B338D2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23" creationId="{4AA9B478-4C8D-47E3-B37C-2D0239B3BA0E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24" creationId="{6C0F3710-CF94-8407-12F1-596E8BD84024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27" creationId="{A6C5441E-7BDA-921A-3176-AC0356F2741E}"/>
          </ac:spMkLst>
        </pc:spChg>
        <pc:spChg chg="mod">
          <ac:chgData name="#KWOK CHIN YUEN#" userId="f950141c-72dc-40af-bcc3-22354dadadd6" providerId="ADAL" clId="{57983548-62F6-407D-8B2C-E43432D6AAA5}" dt="2023-11-20T06:28:34.753" v="7858" actId="1038"/>
          <ac:spMkLst>
            <pc:docMk/>
            <pc:sldMk cId="2002381596" sldId="714"/>
            <ac:spMk id="28" creationId="{06C0C49B-E438-03E2-3F69-5A28FF2F0FE4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30" creationId="{944DC5E2-6E2C-35F0-FE20-9E2F842AE3FE}"/>
          </ac:spMkLst>
        </pc:spChg>
        <pc:spChg chg="add mod">
          <ac:chgData name="#KWOK CHIN YUEN#" userId="f950141c-72dc-40af-bcc3-22354dadadd6" providerId="ADAL" clId="{57983548-62F6-407D-8B2C-E43432D6AAA5}" dt="2023-11-21T11:26:52.363" v="15376" actId="20577"/>
          <ac:spMkLst>
            <pc:docMk/>
            <pc:sldMk cId="2002381596" sldId="714"/>
            <ac:spMk id="31" creationId="{09AE0B2A-E9DC-3ABD-D43C-4CAA7B3492EE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6" creationId="{8A931436-3273-9C98-9F56-F3097E9F01FC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7" creationId="{A1A0F775-D27D-56D4-7103-2C9DC91E373D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8" creationId="{C1CEACE7-73CC-7F80-0B19-81CA332C673B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39" creationId="{459FEF05-627A-CF14-5CB4-37F6B43672FD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0" creationId="{A316448D-A777-D9C9-9550-DCACD102D3CC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1" creationId="{0D6D92A6-B36C-E09F-AA6F-397630BDF7EF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2" creationId="{370577C6-0F59-DC5E-495F-6C31594049BB}"/>
          </ac:spMkLst>
        </pc:spChg>
        <pc:spChg chg="del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43" creationId="{2CFF7C4F-A103-A99B-A881-65F65359ADC3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3" creationId="{71161885-733C-D635-19A0-52FDB9978262}"/>
          </ac:spMkLst>
        </pc:spChg>
        <pc:spChg chg="del mod">
          <ac:chgData name="#KWOK CHIN YUEN#" userId="f950141c-72dc-40af-bcc3-22354dadadd6" providerId="ADAL" clId="{57983548-62F6-407D-8B2C-E43432D6AAA5}" dt="2023-11-20T01:57:20.962" v="5998" actId="478"/>
          <ac:spMkLst>
            <pc:docMk/>
            <pc:sldMk cId="2002381596" sldId="714"/>
            <ac:spMk id="44" creationId="{30D2FFAE-2A58-95D7-5F16-5126EDB41A9F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44" creationId="{E1A8FB7C-60FF-981B-4F89-E3AE301522A1}"/>
          </ac:spMkLst>
        </pc:spChg>
        <pc:spChg chg="add mod">
          <ac:chgData name="#KWOK CHIN YUEN#" userId="f950141c-72dc-40af-bcc3-22354dadadd6" providerId="ADAL" clId="{57983548-62F6-407D-8B2C-E43432D6AAA5}" dt="2023-11-20T05:16:40.670" v="7539" actId="1076"/>
          <ac:spMkLst>
            <pc:docMk/>
            <pc:sldMk cId="2002381596" sldId="714"/>
            <ac:spMk id="45" creationId="{EAB73E08-FB50-C6BE-BD7D-C6E3B6DFEE39}"/>
          </ac:spMkLst>
        </pc:spChg>
        <pc:spChg chg="add mod">
          <ac:chgData name="#KWOK CHIN YUEN#" userId="f950141c-72dc-40af-bcc3-22354dadadd6" providerId="ADAL" clId="{57983548-62F6-407D-8B2C-E43432D6AAA5}" dt="2023-11-21T11:26:44.096" v="15362" actId="20577"/>
          <ac:spMkLst>
            <pc:docMk/>
            <pc:sldMk cId="2002381596" sldId="714"/>
            <ac:spMk id="46" creationId="{60A47B8B-B801-3642-2A83-13B83566E9DE}"/>
          </ac:spMkLst>
        </pc:spChg>
        <pc:spChg chg="mod">
          <ac:chgData name="#KWOK CHIN YUEN#" userId="f950141c-72dc-40af-bcc3-22354dadadd6" providerId="ADAL" clId="{57983548-62F6-407D-8B2C-E43432D6AAA5}" dt="2023-11-20T05:15:39.169" v="7473"/>
          <ac:spMkLst>
            <pc:docMk/>
            <pc:sldMk cId="2002381596" sldId="714"/>
            <ac:spMk id="48" creationId="{99A43DC3-9CDA-B42E-CC90-D1826B89D792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1" creationId="{C6CE5CA4-9075-62BE-6E81-63BE4EFEB5F2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2" creationId="{12390D4A-8FA7-1A13-90C6-5D27DE330FEA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3" creationId="{BB4C31E9-CB9F-FC5E-0CE2-831567E0F697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4" creationId="{231DB154-C47E-58B3-1117-A692DB4892B7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5" creationId="{7151559F-496B-61A6-7B60-6972D018F985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6" creationId="{F57652D2-9647-621C-334C-E76FF6EF3BC7}"/>
          </ac:spMkLst>
        </pc:spChg>
        <pc:spChg chg="mod">
          <ac:chgData name="#KWOK CHIN YUEN#" userId="f950141c-72dc-40af-bcc3-22354dadadd6" providerId="ADAL" clId="{57983548-62F6-407D-8B2C-E43432D6AAA5}" dt="2023-11-20T01:57:21.246" v="5999"/>
          <ac:spMkLst>
            <pc:docMk/>
            <pc:sldMk cId="2002381596" sldId="714"/>
            <ac:spMk id="57" creationId="{43826E48-8388-E108-F10D-21EEDAE35589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58" creationId="{6505E37C-06ED-1159-0572-2E2C7E9123EF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59" creationId="{192A614A-B917-8307-2C9D-ABACF2D317B8}"/>
          </ac:spMkLst>
        </pc:spChg>
        <pc:spChg chg="add del mod">
          <ac:chgData name="#KWOK CHIN YUEN#" userId="f950141c-72dc-40af-bcc3-22354dadadd6" providerId="ADAL" clId="{57983548-62F6-407D-8B2C-E43432D6AAA5}" dt="2023-11-20T02:08:28.044" v="6235" actId="478"/>
          <ac:spMkLst>
            <pc:docMk/>
            <pc:sldMk cId="2002381596" sldId="714"/>
            <ac:spMk id="60" creationId="{5ED7077B-9F53-9439-BAA5-4B1DD8432292}"/>
          </ac:spMkLst>
        </pc:spChg>
        <pc:spChg chg="add mod">
          <ac:chgData name="#KWOK CHIN YUEN#" userId="f950141c-72dc-40af-bcc3-22354dadadd6" providerId="ADAL" clId="{57983548-62F6-407D-8B2C-E43432D6AAA5}" dt="2023-11-21T08:21:41.693" v="14214" actId="1076"/>
          <ac:spMkLst>
            <pc:docMk/>
            <pc:sldMk cId="2002381596" sldId="714"/>
            <ac:spMk id="61" creationId="{41BB7E43-3D5D-2C54-D47A-42E6A5E136EB}"/>
          </ac:spMkLst>
        </pc:spChg>
        <pc:spChg chg="add del mod">
          <ac:chgData name="#KWOK CHIN YUEN#" userId="f950141c-72dc-40af-bcc3-22354dadadd6" providerId="ADAL" clId="{57983548-62F6-407D-8B2C-E43432D6AAA5}" dt="2023-11-20T01:59:31.392" v="6024" actId="478"/>
          <ac:spMkLst>
            <pc:docMk/>
            <pc:sldMk cId="2002381596" sldId="714"/>
            <ac:spMk id="61" creationId="{4D9BD2B3-2895-B008-A6D7-93215A14800D}"/>
          </ac:spMkLst>
        </pc:spChg>
        <pc:spChg chg="add mod">
          <ac:chgData name="#KWOK CHIN YUEN#" userId="f950141c-72dc-40af-bcc3-22354dadadd6" providerId="ADAL" clId="{57983548-62F6-407D-8B2C-E43432D6AAA5}" dt="2023-11-21T11:26:38.042" v="15355" actId="20577"/>
          <ac:spMkLst>
            <pc:docMk/>
            <pc:sldMk cId="2002381596" sldId="714"/>
            <ac:spMk id="63" creationId="{2945E085-978B-3C5C-0A67-A6EE31D63B55}"/>
          </ac:spMkLst>
        </pc:spChg>
        <pc:spChg chg="add mod">
          <ac:chgData name="#KWOK CHIN YUEN#" userId="f950141c-72dc-40af-bcc3-22354dadadd6" providerId="ADAL" clId="{57983548-62F6-407D-8B2C-E43432D6AAA5}" dt="2023-11-21T09:06:45.724" v="14379" actId="20577"/>
          <ac:spMkLst>
            <pc:docMk/>
            <pc:sldMk cId="2002381596" sldId="714"/>
            <ac:spMk id="64" creationId="{048576D8-BCB2-C32E-E0B4-F499A630D83B}"/>
          </ac:spMkLst>
        </pc:spChg>
        <pc:spChg chg="add mod">
          <ac:chgData name="#KWOK CHIN YUEN#" userId="f950141c-72dc-40af-bcc3-22354dadadd6" providerId="ADAL" clId="{57983548-62F6-407D-8B2C-E43432D6AAA5}" dt="2023-11-21T08:16:23.693" v="14181" actId="1076"/>
          <ac:spMkLst>
            <pc:docMk/>
            <pc:sldMk cId="2002381596" sldId="714"/>
            <ac:spMk id="65" creationId="{BAF16F0A-D970-E7A3-C585-EEA0EA7A1A3F}"/>
          </ac:spMkLst>
        </pc:spChg>
        <pc:spChg chg="add mod">
          <ac:chgData name="#KWOK CHIN YUEN#" userId="f950141c-72dc-40af-bcc3-22354dadadd6" providerId="ADAL" clId="{57983548-62F6-407D-8B2C-E43432D6AAA5}" dt="2023-11-21T08:22:35.923" v="14259" actId="1076"/>
          <ac:spMkLst>
            <pc:docMk/>
            <pc:sldMk cId="2002381596" sldId="714"/>
            <ac:spMk id="66" creationId="{B35FD74C-2FE0-A1AB-9CBC-D788E3665EEB}"/>
          </ac:spMkLst>
        </pc:spChg>
        <pc:spChg chg="add mod">
          <ac:chgData name="#KWOK CHIN YUEN#" userId="f950141c-72dc-40af-bcc3-22354dadadd6" providerId="ADAL" clId="{57983548-62F6-407D-8B2C-E43432D6AAA5}" dt="2023-11-21T08:22:51.214" v="14262" actId="14100"/>
          <ac:spMkLst>
            <pc:docMk/>
            <pc:sldMk cId="2002381596" sldId="714"/>
            <ac:spMk id="67" creationId="{A64C22AE-73C7-7FF5-AEC7-6E2E4F06E779}"/>
          </ac:spMkLst>
        </pc:spChg>
        <pc:spChg chg="add mod">
          <ac:chgData name="#KWOK CHIN YUEN#" userId="f950141c-72dc-40af-bcc3-22354dadadd6" providerId="ADAL" clId="{57983548-62F6-407D-8B2C-E43432D6AAA5}" dt="2023-11-21T08:22:58.826" v="14264" actId="1076"/>
          <ac:spMkLst>
            <pc:docMk/>
            <pc:sldMk cId="2002381596" sldId="714"/>
            <ac:spMk id="68" creationId="{FB4E8CF1-899A-45AD-8381-82857ABB17F8}"/>
          </ac:spMkLst>
        </pc:spChg>
        <pc:spChg chg="add mod">
          <ac:chgData name="#KWOK CHIN YUEN#" userId="f950141c-72dc-40af-bcc3-22354dadadd6" providerId="ADAL" clId="{57983548-62F6-407D-8B2C-E43432D6AAA5}" dt="2023-11-21T08:23:20.657" v="14274" actId="1076"/>
          <ac:spMkLst>
            <pc:docMk/>
            <pc:sldMk cId="2002381596" sldId="714"/>
            <ac:spMk id="69" creationId="{9352AF3D-8C82-265F-D1FA-58B1DFBE3F50}"/>
          </ac:spMkLst>
        </pc:spChg>
        <pc:spChg chg="add del mod">
          <ac:chgData name="#KWOK CHIN YUEN#" userId="f950141c-72dc-40af-bcc3-22354dadadd6" providerId="ADAL" clId="{57983548-62F6-407D-8B2C-E43432D6AAA5}" dt="2023-11-21T08:49:32.668" v="14376" actId="20577"/>
          <ac:spMkLst>
            <pc:docMk/>
            <pc:sldMk cId="2002381596" sldId="714"/>
            <ac:spMk id="70" creationId="{B4986C08-9109-4377-2FB9-3AC1ABD724C5}"/>
          </ac:spMkLst>
        </pc:spChg>
        <pc:spChg chg="add del mod">
          <ac:chgData name="#KWOK CHIN YUEN#" userId="f950141c-72dc-40af-bcc3-22354dadadd6" providerId="ADAL" clId="{57983548-62F6-407D-8B2C-E43432D6AAA5}" dt="2023-11-20T02:08:27.757" v="6233" actId="20577"/>
          <ac:spMkLst>
            <pc:docMk/>
            <pc:sldMk cId="2002381596" sldId="714"/>
            <ac:spMk id="71" creationId="{19351530-14A7-EF25-FBD2-D76FB5D2DA37}"/>
          </ac:spMkLst>
        </pc:spChg>
        <pc:spChg chg="mod">
          <ac:chgData name="#KWOK CHIN YUEN#" userId="f950141c-72dc-40af-bcc3-22354dadadd6" providerId="ADAL" clId="{57983548-62F6-407D-8B2C-E43432D6AAA5}" dt="2023-11-20T02:02:35.322" v="6080"/>
          <ac:spMkLst>
            <pc:docMk/>
            <pc:sldMk cId="2002381596" sldId="714"/>
            <ac:spMk id="73" creationId="{01EAFB23-6893-8E37-D86C-6EBC4BA2068E}"/>
          </ac:spMkLst>
        </pc:spChg>
        <pc:spChg chg="add mod">
          <ac:chgData name="#KWOK CHIN YUEN#" userId="f950141c-72dc-40af-bcc3-22354dadadd6" providerId="ADAL" clId="{57983548-62F6-407D-8B2C-E43432D6AAA5}" dt="2023-11-21T11:26:49.012" v="15369" actId="20577"/>
          <ac:spMkLst>
            <pc:docMk/>
            <pc:sldMk cId="2002381596" sldId="714"/>
            <ac:spMk id="76" creationId="{2EE65052-5A07-B1CD-1EB9-90EC216CA589}"/>
          </ac:spMkLst>
        </pc:spChg>
        <pc:spChg chg="add del mod">
          <ac:chgData name="#KWOK CHIN YUEN#" userId="f950141c-72dc-40af-bcc3-22354dadadd6" providerId="ADAL" clId="{57983548-62F6-407D-8B2C-E43432D6AAA5}" dt="2023-11-20T02:03:28.952" v="6097" actId="478"/>
          <ac:spMkLst>
            <pc:docMk/>
            <pc:sldMk cId="2002381596" sldId="714"/>
            <ac:spMk id="76" creationId="{AF27E75E-4E51-11D5-B8A1-D41DF3BE1AE0}"/>
          </ac:spMkLst>
        </pc:spChg>
        <pc:spChg chg="add del mod">
          <ac:chgData name="#KWOK CHIN YUEN#" userId="f950141c-72dc-40af-bcc3-22354dadadd6" providerId="ADAL" clId="{57983548-62F6-407D-8B2C-E43432D6AAA5}" dt="2023-11-20T02:08:27.613" v="6232" actId="478"/>
          <ac:spMkLst>
            <pc:docMk/>
            <pc:sldMk cId="2002381596" sldId="714"/>
            <ac:spMk id="78" creationId="{ED5B69F0-5DDF-A66C-8D3F-D17AB063B692}"/>
          </ac:spMkLst>
        </pc:spChg>
        <pc:spChg chg="add del mod">
          <ac:chgData name="#KWOK CHIN YUEN#" userId="f950141c-72dc-40af-bcc3-22354dadadd6" providerId="ADAL" clId="{57983548-62F6-407D-8B2C-E43432D6AAA5}" dt="2023-11-20T02:08:25.050" v="6216" actId="21"/>
          <ac:spMkLst>
            <pc:docMk/>
            <pc:sldMk cId="2002381596" sldId="714"/>
            <ac:spMk id="79" creationId="{067AE4DB-00E5-9F05-1F66-6EE2F04040C0}"/>
          </ac:spMkLst>
        </pc:spChg>
        <pc:spChg chg="add del mod">
          <ac:chgData name="#KWOK CHIN YUEN#" userId="f950141c-72dc-40af-bcc3-22354dadadd6" providerId="ADAL" clId="{57983548-62F6-407D-8B2C-E43432D6AAA5}" dt="2023-11-20T02:08:27.473" v="6231"/>
          <ac:spMkLst>
            <pc:docMk/>
            <pc:sldMk cId="2002381596" sldId="714"/>
            <ac:spMk id="82" creationId="{722596FD-02A6-4413-7D80-19040664CCC7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84" creationId="{145E290F-C1B8-7657-EC00-0A708D145512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85" creationId="{CFF5F8DB-E8A5-53ED-576C-997031C82B5E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86" creationId="{858EA917-358E-5560-90A9-644C4F3B6A20}"/>
          </ac:spMkLst>
        </pc:spChg>
        <pc:spChg chg="add del mod">
          <ac:chgData name="#KWOK CHIN YUEN#" userId="f950141c-72dc-40af-bcc3-22354dadadd6" providerId="ADAL" clId="{57983548-62F6-407D-8B2C-E43432D6AAA5}" dt="2023-11-20T02:08:49.102" v="6240" actId="478"/>
          <ac:spMkLst>
            <pc:docMk/>
            <pc:sldMk cId="2002381596" sldId="714"/>
            <ac:spMk id="87" creationId="{CB09606C-68DC-7E4D-9456-F795AA9D6E29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92" creationId="{9161FCB5-F161-2837-3A62-95ADD0F054E3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6" creationId="{F346B644-A996-43C9-9086-89DE10A72A71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7" creationId="{14FF018A-E807-5B6D-A049-53D8A13BEF2D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8" creationId="{A4C9E65A-704C-3ECA-90FB-9BDBA7580920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99" creationId="{5721E7FF-3FEF-47B0-5B3B-A51F0C8DA426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0" creationId="{E5286CF2-A74F-D6D3-EE4C-584EE2FE8BD6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1" creationId="{615A93F8-73AD-03B9-1D59-1BBCF7E0E00E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2" creationId="{6EDB1CD3-7041-F48C-166C-20181799BA6D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3" creationId="{A79754B3-0A17-56B6-3BAE-CBA8C2AD17B9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04" creationId="{0A0073E3-E24B-D2C1-50FD-CC0EF1002CB1}"/>
          </ac:spMkLst>
        </pc:spChg>
        <pc:spChg chg="add del mod">
          <ac:chgData name="#KWOK CHIN YUEN#" userId="f950141c-72dc-40af-bcc3-22354dadadd6" providerId="ADAL" clId="{57983548-62F6-407D-8B2C-E43432D6AAA5}" dt="2023-11-20T02:08:51.473" v="6242" actId="478"/>
          <ac:spMkLst>
            <pc:docMk/>
            <pc:sldMk cId="2002381596" sldId="714"/>
            <ac:spMk id="105" creationId="{0D2312C1-87BB-A5F5-D286-A6F65C27E2D5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06" creationId="{13344CE6-8B04-C65E-5285-F38FDCC8844F}"/>
          </ac:spMkLst>
        </pc:spChg>
        <pc:spChg chg="mod">
          <ac:chgData name="#KWOK CHIN YUEN#" userId="f950141c-72dc-40af-bcc3-22354dadadd6" providerId="ADAL" clId="{57983548-62F6-407D-8B2C-E43432D6AAA5}" dt="2023-11-20T02:08:32.594" v="6236"/>
          <ac:spMkLst>
            <pc:docMk/>
            <pc:sldMk cId="2002381596" sldId="714"/>
            <ac:spMk id="108" creationId="{ED8B1646-DED1-7AD6-CAAE-B70045EB211E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11" creationId="{DF08F535-561C-17B8-BC30-3C3CAF48FCF7}"/>
          </ac:spMkLst>
        </pc:spChg>
        <pc:spChg chg="add del mod">
          <ac:chgData name="#KWOK CHIN YUEN#" userId="f950141c-72dc-40af-bcc3-22354dadadd6" providerId="ADAL" clId="{57983548-62F6-407D-8B2C-E43432D6AAA5}" dt="2023-11-20T02:08:46.238" v="6239" actId="478"/>
          <ac:spMkLst>
            <pc:docMk/>
            <pc:sldMk cId="2002381596" sldId="714"/>
            <ac:spMk id="112" creationId="{D3044EE7-BE9A-77FE-2999-F704322552DB}"/>
          </ac:spMkLst>
        </pc:spChg>
        <pc:grpChg chg="add del mod">
          <ac:chgData name="#KWOK CHIN YUEN#" userId="f950141c-72dc-40af-bcc3-22354dadadd6" providerId="ADAL" clId="{57983548-62F6-407D-8B2C-E43432D6AAA5}" dt="2023-11-20T02:08:25.050" v="6216" actId="21"/>
          <ac:grpSpMkLst>
            <pc:docMk/>
            <pc:sldMk cId="2002381596" sldId="714"/>
            <ac:grpSpMk id="22" creationId="{B295BD08-AC24-A0AD-FB40-C38D40CA879E}"/>
          </ac:grpSpMkLst>
        </pc:grpChg>
        <pc:grpChg chg="add del">
          <ac:chgData name="#KWOK CHIN YUEN#" userId="f950141c-72dc-40af-bcc3-22354dadadd6" providerId="ADAL" clId="{57983548-62F6-407D-8B2C-E43432D6AAA5}" dt="2023-11-20T01:56:34.423" v="5928" actId="478"/>
          <ac:grpSpMkLst>
            <pc:docMk/>
            <pc:sldMk cId="2002381596" sldId="714"/>
            <ac:grpSpMk id="26" creationId="{F3405697-37E5-7CDC-7DD0-EFBD9B3A1DFE}"/>
          </ac:grpSpMkLst>
        </pc:grpChg>
        <pc:grpChg chg="del">
          <ac:chgData name="#KWOK CHIN YUEN#" userId="f950141c-72dc-40af-bcc3-22354dadadd6" providerId="ADAL" clId="{57983548-62F6-407D-8B2C-E43432D6AAA5}" dt="2023-11-20T01:57:20.962" v="5998" actId="478"/>
          <ac:grpSpMkLst>
            <pc:docMk/>
            <pc:sldMk cId="2002381596" sldId="714"/>
            <ac:grpSpMk id="34" creationId="{8E260F5D-6C55-4762-0D5D-6A531E332DBC}"/>
          </ac:grpSpMkLst>
        </pc:grpChg>
        <pc:grpChg chg="add mod">
          <ac:chgData name="#KWOK CHIN YUEN#" userId="f950141c-72dc-40af-bcc3-22354dadadd6" providerId="ADAL" clId="{57983548-62F6-407D-8B2C-E43432D6AAA5}" dt="2023-11-20T05:16:40.670" v="7539" actId="1076"/>
          <ac:grpSpMkLst>
            <pc:docMk/>
            <pc:sldMk cId="2002381596" sldId="714"/>
            <ac:grpSpMk id="35" creationId="{28E71968-2237-6192-0D5E-684F114F9A21}"/>
          </ac:grpSpMkLst>
        </pc:grpChg>
        <pc:grpChg chg="del">
          <ac:chgData name="#KWOK CHIN YUEN#" userId="f950141c-72dc-40af-bcc3-22354dadadd6" providerId="ADAL" clId="{57983548-62F6-407D-8B2C-E43432D6AAA5}" dt="2023-11-20T01:57:20.962" v="5998" actId="478"/>
          <ac:grpSpMkLst>
            <pc:docMk/>
            <pc:sldMk cId="2002381596" sldId="714"/>
            <ac:grpSpMk id="45" creationId="{2274C395-E22B-F762-18AD-E623F3D3C335}"/>
          </ac:grpSpMkLst>
        </pc:grpChg>
        <pc:grpChg chg="add mod">
          <ac:chgData name="#KWOK CHIN YUEN#" userId="f950141c-72dc-40af-bcc3-22354dadadd6" providerId="ADAL" clId="{57983548-62F6-407D-8B2C-E43432D6AAA5}" dt="2023-11-20T05:16:40.670" v="7539" actId="1076"/>
          <ac:grpSpMkLst>
            <pc:docMk/>
            <pc:sldMk cId="2002381596" sldId="714"/>
            <ac:grpSpMk id="47" creationId="{857C814F-C921-E249-1363-82877E97FEE0}"/>
          </ac:grpSpMkLst>
        </pc:grpChg>
        <pc:grpChg chg="del">
          <ac:chgData name="#KWOK CHIN YUEN#" userId="f950141c-72dc-40af-bcc3-22354dadadd6" providerId="ADAL" clId="{57983548-62F6-407D-8B2C-E43432D6AAA5}" dt="2023-11-20T01:57:20.962" v="5998" actId="478"/>
          <ac:grpSpMkLst>
            <pc:docMk/>
            <pc:sldMk cId="2002381596" sldId="714"/>
            <ac:grpSpMk id="48" creationId="{3E1A36A8-6DDA-807E-F787-3A535379C4AF}"/>
          </ac:grpSpMkLst>
        </pc:grpChg>
        <pc:grpChg chg="add del mod">
          <ac:chgData name="#KWOK CHIN YUEN#" userId="f950141c-72dc-40af-bcc3-22354dadadd6" providerId="ADAL" clId="{57983548-62F6-407D-8B2C-E43432D6AAA5}" dt="2023-11-20T02:08:25.050" v="6216" actId="21"/>
          <ac:grpSpMkLst>
            <pc:docMk/>
            <pc:sldMk cId="2002381596" sldId="714"/>
            <ac:grpSpMk id="72" creationId="{61D9BB06-4B5C-75FE-9294-E443FFA4C8F5}"/>
          </ac:grpSpMkLst>
        </pc:grpChg>
        <pc:grpChg chg="add del mod">
          <ac:chgData name="#KWOK CHIN YUEN#" userId="f950141c-72dc-40af-bcc3-22354dadadd6" providerId="ADAL" clId="{57983548-62F6-407D-8B2C-E43432D6AAA5}" dt="2023-11-20T02:08:46.238" v="6239" actId="478"/>
          <ac:grpSpMkLst>
            <pc:docMk/>
            <pc:sldMk cId="2002381596" sldId="714"/>
            <ac:grpSpMk id="95" creationId="{ADB1E5FC-83C7-6DB1-96B3-1460165E8B47}"/>
          </ac:grpSpMkLst>
        </pc:grpChg>
        <pc:grpChg chg="add del mod">
          <ac:chgData name="#KWOK CHIN YUEN#" userId="f950141c-72dc-40af-bcc3-22354dadadd6" providerId="ADAL" clId="{57983548-62F6-407D-8B2C-E43432D6AAA5}" dt="2023-11-20T02:08:46.238" v="6239" actId="478"/>
          <ac:grpSpMkLst>
            <pc:docMk/>
            <pc:sldMk cId="2002381596" sldId="714"/>
            <ac:grpSpMk id="107" creationId="{A6B6E525-F15C-16DB-B17A-2D8B53D8DB2C}"/>
          </ac:grpSpMkLst>
        </pc:grpChg>
        <pc:picChg chg="add del mod">
          <ac:chgData name="#KWOK CHIN YUEN#" userId="f950141c-72dc-40af-bcc3-22354dadadd6" providerId="ADAL" clId="{57983548-62F6-407D-8B2C-E43432D6AAA5}" dt="2023-11-20T02:08:25.050" v="6216" actId="21"/>
          <ac:picMkLst>
            <pc:docMk/>
            <pc:sldMk cId="2002381596" sldId="714"/>
            <ac:picMk id="10" creationId="{1CE53953-F6B9-A24E-814F-325C49B4946C}"/>
          </ac:picMkLst>
        </pc:picChg>
        <pc:picChg chg="add del mod">
          <ac:chgData name="#KWOK CHIN YUEN#" userId="f950141c-72dc-40af-bcc3-22354dadadd6" providerId="ADAL" clId="{57983548-62F6-407D-8B2C-E43432D6AAA5}" dt="2023-11-20T02:08:25.050" v="6216" actId="21"/>
          <ac:picMkLst>
            <pc:docMk/>
            <pc:sldMk cId="2002381596" sldId="714"/>
            <ac:picMk id="11" creationId="{13033737-B61C-5E0B-9952-4399B37D0006}"/>
          </ac:picMkLst>
        </pc:picChg>
        <pc:picChg chg="del">
          <ac:chgData name="#KWOK CHIN YUEN#" userId="f950141c-72dc-40af-bcc3-22354dadadd6" providerId="ADAL" clId="{57983548-62F6-407D-8B2C-E43432D6AAA5}" dt="2023-11-20T01:57:20.962" v="5998" actId="478"/>
          <ac:picMkLst>
            <pc:docMk/>
            <pc:sldMk cId="2002381596" sldId="714"/>
            <ac:picMk id="21" creationId="{DCE01F0B-0A78-FDC4-9F45-48C318E11E0E}"/>
          </ac:picMkLst>
        </pc:picChg>
        <pc:picChg chg="add mod">
          <ac:chgData name="#KWOK CHIN YUEN#" userId="f950141c-72dc-40af-bcc3-22354dadadd6" providerId="ADAL" clId="{57983548-62F6-407D-8B2C-E43432D6AAA5}" dt="2023-11-20T05:16:40.670" v="7539" actId="1076"/>
          <ac:picMkLst>
            <pc:docMk/>
            <pc:sldMk cId="2002381596" sldId="714"/>
            <ac:picMk id="25" creationId="{C98A7837-51E7-BC6E-08EC-8547CEEFC5EE}"/>
          </ac:picMkLst>
        </pc:picChg>
        <pc:picChg chg="add mod">
          <ac:chgData name="#KWOK CHIN YUEN#" userId="f950141c-72dc-40af-bcc3-22354dadadd6" providerId="ADAL" clId="{57983548-62F6-407D-8B2C-E43432D6AAA5}" dt="2023-11-20T05:16:40.670" v="7539" actId="1076"/>
          <ac:picMkLst>
            <pc:docMk/>
            <pc:sldMk cId="2002381596" sldId="714"/>
            <ac:picMk id="26" creationId="{5C9761D0-1A88-13EC-8768-530A1FB170AD}"/>
          </ac:picMkLst>
        </pc:picChg>
        <pc:picChg chg="mod">
          <ac:chgData name="#KWOK CHIN YUEN#" userId="f950141c-72dc-40af-bcc3-22354dadadd6" providerId="ADAL" clId="{57983548-62F6-407D-8B2C-E43432D6AAA5}" dt="2023-11-20T05:15:39.169" v="7473"/>
          <ac:picMkLst>
            <pc:docMk/>
            <pc:sldMk cId="2002381596" sldId="714"/>
            <ac:picMk id="49" creationId="{0C53071C-EE76-4625-D73B-297550F21FC3}"/>
          </ac:picMkLst>
        </pc:picChg>
        <pc:picChg chg="mod">
          <ac:chgData name="#KWOK CHIN YUEN#" userId="f950141c-72dc-40af-bcc3-22354dadadd6" providerId="ADAL" clId="{57983548-62F6-407D-8B2C-E43432D6AAA5}" dt="2023-11-20T02:02:35.322" v="6080"/>
          <ac:picMkLst>
            <pc:docMk/>
            <pc:sldMk cId="2002381596" sldId="714"/>
            <ac:picMk id="74" creationId="{442D0B0D-2FBE-61F4-4B58-A4C55841E7A1}"/>
          </ac:picMkLst>
        </pc:picChg>
        <pc:picChg chg="add del mod">
          <ac:chgData name="#KWOK CHIN YUEN#" userId="f950141c-72dc-40af-bcc3-22354dadadd6" providerId="ADAL" clId="{57983548-62F6-407D-8B2C-E43432D6AAA5}" dt="2023-11-20T02:08:46.238" v="6239" actId="478"/>
          <ac:picMkLst>
            <pc:docMk/>
            <pc:sldMk cId="2002381596" sldId="714"/>
            <ac:picMk id="88" creationId="{AED0A2D4-7826-28F4-3F22-A5F295F83CF7}"/>
          </ac:picMkLst>
        </pc:picChg>
        <pc:picChg chg="add del mod">
          <ac:chgData name="#KWOK CHIN YUEN#" userId="f950141c-72dc-40af-bcc3-22354dadadd6" providerId="ADAL" clId="{57983548-62F6-407D-8B2C-E43432D6AAA5}" dt="2023-11-20T02:08:46.238" v="6239" actId="478"/>
          <ac:picMkLst>
            <pc:docMk/>
            <pc:sldMk cId="2002381596" sldId="714"/>
            <ac:picMk id="89" creationId="{9DFC1417-2E74-E6C7-9D7D-1B2E01DCD16B}"/>
          </ac:picMkLst>
        </pc:picChg>
        <pc:picChg chg="mod">
          <ac:chgData name="#KWOK CHIN YUEN#" userId="f950141c-72dc-40af-bcc3-22354dadadd6" providerId="ADAL" clId="{57983548-62F6-407D-8B2C-E43432D6AAA5}" dt="2023-11-20T02:08:32.594" v="6236"/>
          <ac:picMkLst>
            <pc:docMk/>
            <pc:sldMk cId="2002381596" sldId="714"/>
            <ac:picMk id="109" creationId="{BEC2B921-FA8F-FD5B-CAAE-8D923AB2ECB6}"/>
          </ac:picMkLst>
        </pc:pic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2" creationId="{A6003370-2B71-E568-2AC8-E6C0D7507E6E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13" creationId="{9C098257-04F2-A0F1-B785-12DDEAE41C0C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4" creationId="{5DA3E9A5-65A0-7503-9C53-49E87443BCEE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15" creationId="{4167EBCE-C276-9039-3ED7-4560AB5C02D3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8" creationId="{1F6980C9-70CA-8F84-FFF6-4C1B9A92FF20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19" creationId="{DD06B57D-1458-FDC4-B510-E8AB27549CDF}"/>
          </ac:cxnSpMkLst>
        </pc:cxnChg>
        <pc:cxnChg chg="del mod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24" creationId="{78453EDF-7D3D-0A82-B9C5-9DE71C74CFF4}"/>
          </ac:cxnSpMkLst>
        </pc:cxnChg>
        <pc:cxnChg chg="del mod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29" creationId="{2CF72453-AA4C-0170-AA09-473049207A49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29" creationId="{C6D23370-C3B4-F6FB-0597-1143B5690D94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30" creationId="{274E0947-F189-808F-1764-600F55344845}"/>
          </ac:cxnSpMkLst>
        </pc:cxnChg>
        <pc:cxnChg chg="del mod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31" creationId="{576AC365-9380-D09A-4BA4-1DC249EC03C1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32" creationId="{52507374-B8FD-AED6-31CF-E463E2635728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33" creationId="{5ECDA82C-F634-2302-649A-5E9EC6E95FFB}"/>
          </ac:cxnSpMkLst>
        </pc:cxnChg>
        <pc:cxnChg chg="del">
          <ac:chgData name="#KWOK CHIN YUEN#" userId="f950141c-72dc-40af-bcc3-22354dadadd6" providerId="ADAL" clId="{57983548-62F6-407D-8B2C-E43432D6AAA5}" dt="2023-11-20T01:57:20.962" v="5998" actId="478"/>
          <ac:cxnSpMkLst>
            <pc:docMk/>
            <pc:sldMk cId="2002381596" sldId="714"/>
            <ac:cxnSpMk id="33" creationId="{9BF33D82-6DD8-ECCC-308C-4036FEDBD94E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34" creationId="{26B6B79C-38A3-B055-52FB-B153ABD2A6DD}"/>
          </ac:cxnSpMkLst>
        </pc:cxnChg>
        <pc:cxnChg chg="add mod">
          <ac:chgData name="#KWOK CHIN YUEN#" userId="f950141c-72dc-40af-bcc3-22354dadadd6" providerId="ADAL" clId="{57983548-62F6-407D-8B2C-E43432D6AAA5}" dt="2023-11-20T05:16:40.670" v="7539" actId="1076"/>
          <ac:cxnSpMkLst>
            <pc:docMk/>
            <pc:sldMk cId="2002381596" sldId="714"/>
            <ac:cxnSpMk id="50" creationId="{B3097FD6-2640-26D6-A6F4-14BABF931D5E}"/>
          </ac:cxnSpMkLst>
        </pc:cxnChg>
        <pc:cxnChg chg="add del mod">
          <ac:chgData name="#KWOK CHIN YUEN#" userId="f950141c-72dc-40af-bcc3-22354dadadd6" providerId="ADAL" clId="{57983548-62F6-407D-8B2C-E43432D6AAA5}" dt="2023-11-20T02:08:27.899" v="6234" actId="478"/>
          <ac:cxnSpMkLst>
            <pc:docMk/>
            <pc:sldMk cId="2002381596" sldId="714"/>
            <ac:cxnSpMk id="62" creationId="{927EE8B1-1161-FCD5-089B-35C95F8A8623}"/>
          </ac:cxnSpMkLst>
        </pc:cxnChg>
        <pc:cxnChg chg="add del mod">
          <ac:chgData name="#KWOK CHIN YUEN#" userId="f950141c-72dc-40af-bcc3-22354dadadd6" providerId="ADAL" clId="{57983548-62F6-407D-8B2C-E43432D6AAA5}" dt="2023-11-20T02:08:25.050" v="6216" actId="21"/>
          <ac:cxnSpMkLst>
            <pc:docMk/>
            <pc:sldMk cId="2002381596" sldId="714"/>
            <ac:cxnSpMk id="75" creationId="{7AA26B5F-01DC-4336-2588-9208D4423AAF}"/>
          </ac:cxnSpMkLst>
        </pc:cxnChg>
        <pc:cxnChg chg="add mod">
          <ac:chgData name="#KWOK CHIN YUEN#" userId="f950141c-72dc-40af-bcc3-22354dadadd6" providerId="ADAL" clId="{57983548-62F6-407D-8B2C-E43432D6AAA5}" dt="2023-11-21T08:24:06.491" v="14287" actId="14100"/>
          <ac:cxnSpMkLst>
            <pc:docMk/>
            <pc:sldMk cId="2002381596" sldId="714"/>
            <ac:cxnSpMk id="77" creationId="{D4156E6D-F465-1159-7BBF-78EC8A311808}"/>
          </ac:cxnSpMkLst>
        </pc:cxnChg>
        <pc:cxnChg chg="add mod">
          <ac:chgData name="#KWOK CHIN YUEN#" userId="f950141c-72dc-40af-bcc3-22354dadadd6" providerId="ADAL" clId="{57983548-62F6-407D-8B2C-E43432D6AAA5}" dt="2023-11-20T02:05:09.334" v="6131" actId="1076"/>
          <ac:cxnSpMkLst>
            <pc:docMk/>
            <pc:sldMk cId="2002381596" sldId="714"/>
            <ac:cxnSpMk id="81" creationId="{A2CFAE13-12E1-7CA9-47A6-ECF68B19D85E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83" creationId="{B861F806-64F3-90BB-4AE4-B757129D9923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0" creationId="{E24D6CA7-2791-EC9B-1CD5-8D9513B6113E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1" creationId="{EE2ABF70-2D33-CFA1-4AE2-D7AD85E8E967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3" creationId="{935599B6-2A5A-0604-28CA-E0F9E0C35F0B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94" creationId="{8A71A5FC-2046-A016-AEEB-49658C18F895}"/>
          </ac:cxnSpMkLst>
        </pc:cxnChg>
        <pc:cxnChg chg="add del mod">
          <ac:chgData name="#KWOK CHIN YUEN#" userId="f950141c-72dc-40af-bcc3-22354dadadd6" providerId="ADAL" clId="{57983548-62F6-407D-8B2C-E43432D6AAA5}" dt="2023-11-20T02:08:46.238" v="6239" actId="478"/>
          <ac:cxnSpMkLst>
            <pc:docMk/>
            <pc:sldMk cId="2002381596" sldId="714"/>
            <ac:cxnSpMk id="110" creationId="{3FE72CC2-9A63-802F-0D75-7CF3F4BF4E42}"/>
          </ac:cxnSpMkLst>
        </pc:cxnChg>
      </pc:sldChg>
      <pc:sldChg chg="delSp modSp add del mod">
        <pc:chgData name="#KWOK CHIN YUEN#" userId="f950141c-72dc-40af-bcc3-22354dadadd6" providerId="ADAL" clId="{57983548-62F6-407D-8B2C-E43432D6AAA5}" dt="2023-11-20T05:17:20.349" v="7543" actId="47"/>
        <pc:sldMkLst>
          <pc:docMk/>
          <pc:sldMk cId="180211310" sldId="715"/>
        </pc:sldMkLst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4" creationId="{0C296FD2-36F7-346C-333D-744030A95FE7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6" creationId="{BF23D7C1-9061-D125-2CA9-84C59F576BB5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" creationId="{8A01F120-9B62-896F-31E2-6A7B08504208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9" creationId="{9C861781-E8D0-A763-67B9-FD7CAB40C35D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17" creationId="{BD2D0663-0B01-00A9-74DF-8B1C68906A5E}"/>
          </ac:spMkLst>
        </pc:spChg>
        <pc:spChg chg="mod">
          <ac:chgData name="#KWOK CHIN YUEN#" userId="f950141c-72dc-40af-bcc3-22354dadadd6" providerId="ADAL" clId="{57983548-62F6-407D-8B2C-E43432D6AAA5}" dt="2023-11-20T02:09:40.010" v="6272" actId="20577"/>
          <ac:spMkLst>
            <pc:docMk/>
            <pc:sldMk cId="180211310" sldId="715"/>
            <ac:spMk id="20" creationId="{34D60D34-CA55-3C49-93C2-E830A9164C63}"/>
          </ac:spMkLst>
        </pc:spChg>
        <pc:spChg chg="mod">
          <ac:chgData name="#KWOK CHIN YUEN#" userId="f950141c-72dc-40af-bcc3-22354dadadd6" providerId="ADAL" clId="{57983548-62F6-407D-8B2C-E43432D6AAA5}" dt="2023-11-20T05:15:05.262" v="7471" actId="20577"/>
          <ac:spMkLst>
            <pc:docMk/>
            <pc:sldMk cId="180211310" sldId="715"/>
            <ac:spMk id="28" creationId="{06C0C49B-E438-03E2-3F69-5A28FF2F0FE4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58" creationId="{6505E37C-06ED-1159-0572-2E2C7E9123EF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59" creationId="{192A614A-B917-8307-2C9D-ABACF2D317B8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60" creationId="{5ED7077B-9F53-9439-BAA5-4B1DD8432292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0" creationId="{B4986C08-9109-4377-2FB9-3AC1ABD724C5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1" creationId="{19351530-14A7-EF25-FBD2-D76FB5D2DA37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8" creationId="{ED5B69F0-5DDF-A66C-8D3F-D17AB063B692}"/>
          </ac:spMkLst>
        </pc:spChg>
        <pc:spChg chg="del">
          <ac:chgData name="#KWOK CHIN YUEN#" userId="f950141c-72dc-40af-bcc3-22354dadadd6" providerId="ADAL" clId="{57983548-62F6-407D-8B2C-E43432D6AAA5}" dt="2023-11-20T02:08:58.708" v="6243" actId="478"/>
          <ac:spMkLst>
            <pc:docMk/>
            <pc:sldMk cId="180211310" sldId="715"/>
            <ac:spMk id="79" creationId="{067AE4DB-00E5-9F05-1F66-6EE2F04040C0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84" creationId="{145E290F-C1B8-7657-EC00-0A708D145512}"/>
          </ac:spMkLst>
        </pc:spChg>
        <pc:spChg chg="mod">
          <ac:chgData name="#KWOK CHIN YUEN#" userId="f950141c-72dc-40af-bcc3-22354dadadd6" providerId="ADAL" clId="{57983548-62F6-407D-8B2C-E43432D6AAA5}" dt="2023-11-20T02:09:44.083" v="6273" actId="1076"/>
          <ac:spMkLst>
            <pc:docMk/>
            <pc:sldMk cId="180211310" sldId="715"/>
            <ac:spMk id="85" creationId="{CFF5F8DB-E8A5-53ED-576C-997031C82B5E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86" creationId="{858EA917-358E-5560-90A9-644C4F3B6A20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87" creationId="{CB09606C-68DC-7E4D-9456-F795AA9D6E29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92" creationId="{9161FCB5-F161-2837-3A62-95ADD0F054E3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04" creationId="{0A0073E3-E24B-D2C1-50FD-CC0EF1002CB1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05" creationId="{0D2312C1-87BB-A5F5-D286-A6F65C27E2D5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06" creationId="{13344CE6-8B04-C65E-5285-F38FDCC8844F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11" creationId="{DF08F535-561C-17B8-BC30-3C3CAF48FCF7}"/>
          </ac:spMkLst>
        </pc:spChg>
        <pc:spChg chg="mod">
          <ac:chgData name="#KWOK CHIN YUEN#" userId="f950141c-72dc-40af-bcc3-22354dadadd6" providerId="ADAL" clId="{57983548-62F6-407D-8B2C-E43432D6AAA5}" dt="2023-11-20T02:09:06.761" v="6244" actId="1076"/>
          <ac:spMkLst>
            <pc:docMk/>
            <pc:sldMk cId="180211310" sldId="715"/>
            <ac:spMk id="112" creationId="{D3044EE7-BE9A-77FE-2999-F704322552DB}"/>
          </ac:spMkLst>
        </pc:spChg>
        <pc:grpChg chg="del">
          <ac:chgData name="#KWOK CHIN YUEN#" userId="f950141c-72dc-40af-bcc3-22354dadadd6" providerId="ADAL" clId="{57983548-62F6-407D-8B2C-E43432D6AAA5}" dt="2023-11-20T02:08:58.708" v="6243" actId="478"/>
          <ac:grpSpMkLst>
            <pc:docMk/>
            <pc:sldMk cId="180211310" sldId="715"/>
            <ac:grpSpMk id="22" creationId="{B295BD08-AC24-A0AD-FB40-C38D40CA879E}"/>
          </ac:grpSpMkLst>
        </pc:grpChg>
        <pc:grpChg chg="del">
          <ac:chgData name="#KWOK CHIN YUEN#" userId="f950141c-72dc-40af-bcc3-22354dadadd6" providerId="ADAL" clId="{57983548-62F6-407D-8B2C-E43432D6AAA5}" dt="2023-11-20T02:08:58.708" v="6243" actId="478"/>
          <ac:grpSpMkLst>
            <pc:docMk/>
            <pc:sldMk cId="180211310" sldId="715"/>
            <ac:grpSpMk id="72" creationId="{61D9BB06-4B5C-75FE-9294-E443FFA4C8F5}"/>
          </ac:grpSpMkLst>
        </pc:grpChg>
        <pc:grpChg chg="mod">
          <ac:chgData name="#KWOK CHIN YUEN#" userId="f950141c-72dc-40af-bcc3-22354dadadd6" providerId="ADAL" clId="{57983548-62F6-407D-8B2C-E43432D6AAA5}" dt="2023-11-20T02:09:06.761" v="6244" actId="1076"/>
          <ac:grpSpMkLst>
            <pc:docMk/>
            <pc:sldMk cId="180211310" sldId="715"/>
            <ac:grpSpMk id="95" creationId="{ADB1E5FC-83C7-6DB1-96B3-1460165E8B47}"/>
          </ac:grpSpMkLst>
        </pc:grpChg>
        <pc:grpChg chg="mod">
          <ac:chgData name="#KWOK CHIN YUEN#" userId="f950141c-72dc-40af-bcc3-22354dadadd6" providerId="ADAL" clId="{57983548-62F6-407D-8B2C-E43432D6AAA5}" dt="2023-11-20T02:09:06.761" v="6244" actId="1076"/>
          <ac:grpSpMkLst>
            <pc:docMk/>
            <pc:sldMk cId="180211310" sldId="715"/>
            <ac:grpSpMk id="107" creationId="{A6B6E525-F15C-16DB-B17A-2D8B53D8DB2C}"/>
          </ac:grpSpMkLst>
        </pc:grpChg>
        <pc:picChg chg="del">
          <ac:chgData name="#KWOK CHIN YUEN#" userId="f950141c-72dc-40af-bcc3-22354dadadd6" providerId="ADAL" clId="{57983548-62F6-407D-8B2C-E43432D6AAA5}" dt="2023-11-20T02:08:58.708" v="6243" actId="478"/>
          <ac:picMkLst>
            <pc:docMk/>
            <pc:sldMk cId="180211310" sldId="715"/>
            <ac:picMk id="10" creationId="{1CE53953-F6B9-A24E-814F-325C49B4946C}"/>
          </ac:picMkLst>
        </pc:picChg>
        <pc:picChg chg="del">
          <ac:chgData name="#KWOK CHIN YUEN#" userId="f950141c-72dc-40af-bcc3-22354dadadd6" providerId="ADAL" clId="{57983548-62F6-407D-8B2C-E43432D6AAA5}" dt="2023-11-20T02:08:58.708" v="6243" actId="478"/>
          <ac:picMkLst>
            <pc:docMk/>
            <pc:sldMk cId="180211310" sldId="715"/>
            <ac:picMk id="11" creationId="{13033737-B61C-5E0B-9952-4399B37D0006}"/>
          </ac:picMkLst>
        </pc:picChg>
        <pc:picChg chg="mod">
          <ac:chgData name="#KWOK CHIN YUEN#" userId="f950141c-72dc-40af-bcc3-22354dadadd6" providerId="ADAL" clId="{57983548-62F6-407D-8B2C-E43432D6AAA5}" dt="2023-11-20T02:09:06.761" v="6244" actId="1076"/>
          <ac:picMkLst>
            <pc:docMk/>
            <pc:sldMk cId="180211310" sldId="715"/>
            <ac:picMk id="88" creationId="{AED0A2D4-7826-28F4-3F22-A5F295F83CF7}"/>
          </ac:picMkLst>
        </pc:picChg>
        <pc:picChg chg="mod">
          <ac:chgData name="#KWOK CHIN YUEN#" userId="f950141c-72dc-40af-bcc3-22354dadadd6" providerId="ADAL" clId="{57983548-62F6-407D-8B2C-E43432D6AAA5}" dt="2023-11-20T02:09:06.761" v="6244" actId="1076"/>
          <ac:picMkLst>
            <pc:docMk/>
            <pc:sldMk cId="180211310" sldId="715"/>
            <ac:picMk id="89" creationId="{9DFC1417-2E74-E6C7-9D7D-1B2E01DCD16B}"/>
          </ac:picMkLst>
        </pc:picChg>
        <pc:cxnChg chg="del mod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2" creationId="{A6003370-2B71-E568-2AC8-E6C0D7507E6E}"/>
          </ac:cxnSpMkLst>
        </pc:cxnChg>
        <pc:cxnChg chg="del mod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4" creationId="{5DA3E9A5-65A0-7503-9C53-49E87443BCEE}"/>
          </ac:cxnSpMkLst>
        </pc:cxnChg>
        <pc:cxnChg chg="del mod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8" creationId="{1F6980C9-70CA-8F84-FFF6-4C1B9A92FF20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19" creationId="{DD06B57D-1458-FDC4-B510-E8AB27549CDF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32" creationId="{52507374-B8FD-AED6-31CF-E463E2635728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62" creationId="{927EE8B1-1161-FCD5-089B-35C95F8A8623}"/>
          </ac:cxnSpMkLst>
        </pc:cxnChg>
        <pc:cxnChg chg="del">
          <ac:chgData name="#KWOK CHIN YUEN#" userId="f950141c-72dc-40af-bcc3-22354dadadd6" providerId="ADAL" clId="{57983548-62F6-407D-8B2C-E43432D6AAA5}" dt="2023-11-20T02:08:58.708" v="6243" actId="478"/>
          <ac:cxnSpMkLst>
            <pc:docMk/>
            <pc:sldMk cId="180211310" sldId="715"/>
            <ac:cxnSpMk id="75" creationId="{7AA26B5F-01DC-4336-2588-9208D4423AAF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83" creationId="{B861F806-64F3-90BB-4AE4-B757129D9923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0" creationId="{E24D6CA7-2791-EC9B-1CD5-8D9513B6113E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1" creationId="{EE2ABF70-2D33-CFA1-4AE2-D7AD85E8E967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3" creationId="{935599B6-2A5A-0604-28CA-E0F9E0C35F0B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94" creationId="{8A71A5FC-2046-A016-AEEB-49658C18F895}"/>
          </ac:cxnSpMkLst>
        </pc:cxnChg>
        <pc:cxnChg chg="mod">
          <ac:chgData name="#KWOK CHIN YUEN#" userId="f950141c-72dc-40af-bcc3-22354dadadd6" providerId="ADAL" clId="{57983548-62F6-407D-8B2C-E43432D6AAA5}" dt="2023-11-20T02:09:06.761" v="6244" actId="1076"/>
          <ac:cxnSpMkLst>
            <pc:docMk/>
            <pc:sldMk cId="180211310" sldId="715"/>
            <ac:cxnSpMk id="110" creationId="{3FE72CC2-9A63-802F-0D75-7CF3F4BF4E42}"/>
          </ac:cxnSpMkLst>
        </pc:cxnChg>
      </pc:sldChg>
      <pc:sldChg chg="add del">
        <pc:chgData name="#KWOK CHIN YUEN#" userId="f950141c-72dc-40af-bcc3-22354dadadd6" providerId="ADAL" clId="{57983548-62F6-407D-8B2C-E43432D6AAA5}" dt="2023-11-20T02:08:12.946" v="6214"/>
        <pc:sldMkLst>
          <pc:docMk/>
          <pc:sldMk cId="1878484780" sldId="715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621401745" sldId="716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196853835" sldId="717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3931581072" sldId="718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2675590876" sldId="719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542420642" sldId="720"/>
        </pc:sldMkLst>
      </pc:sldChg>
      <pc:sldChg chg="add mod modShow">
        <pc:chgData name="#KWOK CHIN YUEN#" userId="f950141c-72dc-40af-bcc3-22354dadadd6" providerId="ADAL" clId="{57983548-62F6-407D-8B2C-E43432D6AAA5}" dt="2023-11-20T05:00:34.833" v="7306" actId="729"/>
        <pc:sldMkLst>
          <pc:docMk/>
          <pc:sldMk cId="3452447530" sldId="721"/>
        </pc:sldMkLst>
      </pc:sldChg>
      <pc:sldChg chg="add mod modShow">
        <pc:chgData name="#KWOK CHIN YUEN#" userId="f950141c-72dc-40af-bcc3-22354dadadd6" providerId="ADAL" clId="{57983548-62F6-407D-8B2C-E43432D6AAA5}" dt="2023-11-20T05:14:50.805" v="7463" actId="729"/>
        <pc:sldMkLst>
          <pc:docMk/>
          <pc:sldMk cId="4032706972" sldId="722"/>
        </pc:sldMkLst>
      </pc:sldChg>
      <pc:sldChg chg="add mod modShow">
        <pc:chgData name="#KWOK CHIN YUEN#" userId="f950141c-72dc-40af-bcc3-22354dadadd6" providerId="ADAL" clId="{57983548-62F6-407D-8B2C-E43432D6AAA5}" dt="2023-11-20T05:14:50.805" v="7463" actId="729"/>
        <pc:sldMkLst>
          <pc:docMk/>
          <pc:sldMk cId="3668302183" sldId="723"/>
        </pc:sldMkLst>
      </pc:sldChg>
      <pc:sldChg chg="addSp modSp new mod">
        <pc:chgData name="#KWOK CHIN YUEN#" userId="f950141c-72dc-40af-bcc3-22354dadadd6" providerId="ADAL" clId="{57983548-62F6-407D-8B2C-E43432D6AAA5}" dt="2023-11-20T12:42:37.431" v="10410" actId="20577"/>
        <pc:sldMkLst>
          <pc:docMk/>
          <pc:sldMk cId="973571158" sldId="724"/>
        </pc:sldMkLst>
        <pc:spChg chg="mod">
          <ac:chgData name="#KWOK CHIN YUEN#" userId="f950141c-72dc-40af-bcc3-22354dadadd6" providerId="ADAL" clId="{57983548-62F6-407D-8B2C-E43432D6AAA5}" dt="2023-11-20T07:13:54.814" v="8499" actId="403"/>
          <ac:spMkLst>
            <pc:docMk/>
            <pc:sldMk cId="973571158" sldId="724"/>
            <ac:spMk id="2" creationId="{BE1EFF1C-C195-0AEE-E7F6-813F784A8188}"/>
          </ac:spMkLst>
        </pc:spChg>
        <pc:spChg chg="mod">
          <ac:chgData name="#KWOK CHIN YUEN#" userId="f950141c-72dc-40af-bcc3-22354dadadd6" providerId="ADAL" clId="{57983548-62F6-407D-8B2C-E43432D6AAA5}" dt="2023-11-20T12:42:37.431" v="10410" actId="20577"/>
          <ac:spMkLst>
            <pc:docMk/>
            <pc:sldMk cId="973571158" sldId="724"/>
            <ac:spMk id="3" creationId="{19D87B95-DF57-B8A9-DD96-B3E5B4AB7F67}"/>
          </ac:spMkLst>
        </pc:spChg>
        <pc:cxnChg chg="add mod">
          <ac:chgData name="#KWOK CHIN YUEN#" userId="f950141c-72dc-40af-bcc3-22354dadadd6" providerId="ADAL" clId="{57983548-62F6-407D-8B2C-E43432D6AAA5}" dt="2023-11-20T12:34:44.712" v="10163" actId="1582"/>
          <ac:cxnSpMkLst>
            <pc:docMk/>
            <pc:sldMk cId="973571158" sldId="724"/>
            <ac:cxnSpMk id="6" creationId="{83370469-BCF8-A700-2650-0796FD1F5F9A}"/>
          </ac:cxnSpMkLst>
        </pc:cxnChg>
        <pc:cxnChg chg="add mod">
          <ac:chgData name="#KWOK CHIN YUEN#" userId="f950141c-72dc-40af-bcc3-22354dadadd6" providerId="ADAL" clId="{57983548-62F6-407D-8B2C-E43432D6AAA5}" dt="2023-11-20T12:35:15.840" v="10188" actId="1076"/>
          <ac:cxnSpMkLst>
            <pc:docMk/>
            <pc:sldMk cId="973571158" sldId="724"/>
            <ac:cxnSpMk id="7" creationId="{18E10D47-8B51-B28F-1AFF-E5D51DA42CEB}"/>
          </ac:cxnSpMkLst>
        </pc:cxnChg>
      </pc:sldChg>
      <pc:sldChg chg="modSp add mod">
        <pc:chgData name="#KWOK CHIN YUEN#" userId="f950141c-72dc-40af-bcc3-22354dadadd6" providerId="ADAL" clId="{57983548-62F6-407D-8B2C-E43432D6AAA5}" dt="2023-11-20T07:04:50.159" v="7902" actId="113"/>
        <pc:sldMkLst>
          <pc:docMk/>
          <pc:sldMk cId="905563431" sldId="725"/>
        </pc:sldMkLst>
        <pc:spChg chg="mod">
          <ac:chgData name="#KWOK CHIN YUEN#" userId="f950141c-72dc-40af-bcc3-22354dadadd6" providerId="ADAL" clId="{57983548-62F6-407D-8B2C-E43432D6AAA5}" dt="2023-11-20T07:04:50.159" v="7902" actId="113"/>
          <ac:spMkLst>
            <pc:docMk/>
            <pc:sldMk cId="905563431" sldId="725"/>
            <ac:spMk id="3" creationId="{00000000-0000-0000-0000-000000000000}"/>
          </ac:spMkLst>
        </pc:spChg>
      </pc:sldChg>
      <pc:sldChg chg="modSp add mod">
        <pc:chgData name="#KWOK CHIN YUEN#" userId="f950141c-72dc-40af-bcc3-22354dadadd6" providerId="ADAL" clId="{57983548-62F6-407D-8B2C-E43432D6AAA5}" dt="2023-11-21T07:20:28.057" v="14047" actId="20577"/>
        <pc:sldMkLst>
          <pc:docMk/>
          <pc:sldMk cId="4030866448" sldId="726"/>
        </pc:sldMkLst>
        <pc:spChg chg="mod">
          <ac:chgData name="#KWOK CHIN YUEN#" userId="f950141c-72dc-40af-bcc3-22354dadadd6" providerId="ADAL" clId="{57983548-62F6-407D-8B2C-E43432D6AAA5}" dt="2023-11-21T07:20:28.057" v="14047" actId="20577"/>
          <ac:spMkLst>
            <pc:docMk/>
            <pc:sldMk cId="4030866448" sldId="726"/>
            <ac:spMk id="3" creationId="{19D87B95-DF57-B8A9-DD96-B3E5B4AB7F67}"/>
          </ac:spMkLst>
        </pc:spChg>
      </pc:sldChg>
    </pc:docChg>
  </pc:docChgLst>
  <pc:docChgLst>
    <pc:chgData name="#KWOK CHIN YUEN#" userId="f950141c-72dc-40af-bcc3-22354dadadd6" providerId="ADAL" clId="{806BDD18-F29A-4BB7-8CF6-C04A789A5526}"/>
    <pc:docChg chg="custSel addSld modSld sldOrd">
      <pc:chgData name="#KWOK CHIN YUEN#" userId="f950141c-72dc-40af-bcc3-22354dadadd6" providerId="ADAL" clId="{806BDD18-F29A-4BB7-8CF6-C04A789A5526}" dt="2023-11-24T08:36:26.424" v="742" actId="680"/>
      <pc:docMkLst>
        <pc:docMk/>
      </pc:docMkLst>
      <pc:sldChg chg="mod ord modShow">
        <pc:chgData name="#KWOK CHIN YUEN#" userId="f950141c-72dc-40af-bcc3-22354dadadd6" providerId="ADAL" clId="{806BDD18-F29A-4BB7-8CF6-C04A789A5526}" dt="2023-11-24T08:13:31.214" v="2" actId="729"/>
        <pc:sldMkLst>
          <pc:docMk/>
          <pc:sldMk cId="3657126629" sldId="700"/>
        </pc:sldMkLst>
      </pc:sldChg>
      <pc:sldChg chg="delSp modSp add mod delAnim modNotesTx">
        <pc:chgData name="#KWOK CHIN YUEN#" userId="f950141c-72dc-40af-bcc3-22354dadadd6" providerId="ADAL" clId="{806BDD18-F29A-4BB7-8CF6-C04A789A5526}" dt="2023-11-24T08:31:41.525" v="741" actId="20577"/>
        <pc:sldMkLst>
          <pc:docMk/>
          <pc:sldMk cId="442983561" sldId="728"/>
        </pc:sldMkLst>
        <pc:spChg chg="mod">
          <ac:chgData name="#KWOK CHIN YUEN#" userId="f950141c-72dc-40af-bcc3-22354dadadd6" providerId="ADAL" clId="{806BDD18-F29A-4BB7-8CF6-C04A789A5526}" dt="2023-11-24T08:31:41.525" v="741" actId="20577"/>
          <ac:spMkLst>
            <pc:docMk/>
            <pc:sldMk cId="442983561" sldId="728"/>
            <ac:spMk id="3" creationId="{00000000-0000-0000-0000-000000000000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6" creationId="{1B4B4F9B-EBE7-436D-BB29-96E19D69A6F8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7" creationId="{DA4F4899-B477-4426-E657-F3260497EBD4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9" creationId="{7358E1E5-EED9-65A3-96A7-B458902E8B56}"/>
          </ac:spMkLst>
        </pc:spChg>
        <pc:spChg chg="mod">
          <ac:chgData name="#KWOK CHIN YUEN#" userId="f950141c-72dc-40af-bcc3-22354dadadd6" providerId="ADAL" clId="{806BDD18-F29A-4BB7-8CF6-C04A789A5526}" dt="2023-11-24T08:31:09.117" v="719" actId="1076"/>
          <ac:spMkLst>
            <pc:docMk/>
            <pc:sldMk cId="442983561" sldId="728"/>
            <ac:spMk id="20" creationId="{34D60D34-CA55-3C49-93C2-E830A9164C63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53" creationId="{05BE7E1E-6EAA-9C4B-3C21-B6E6D007B0BD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55" creationId="{6A1D8FF3-9521-0236-23C2-8ED5A9A76766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87" creationId="{F417C5EC-4C0D-9CC6-8B0C-EF4F662FB215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88" creationId="{938DFB9E-697E-CA6E-F600-711897E87F8D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89" creationId="{C84186D1-9320-FBE3-FA0C-D146FB3B4008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90" creationId="{F164E6D9-556B-1CFE-6D53-43F283822F2B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91" creationId="{1AA324E8-8845-7754-4521-F0E2744D064E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92" creationId="{6F7A9E14-3AE0-1328-8747-93F496630160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93" creationId="{B0577AFD-2260-C84D-DB0C-780AEA82441A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94" creationId="{2AB6FF12-6BB0-C3CB-014D-6832FDB4CC47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95" creationId="{59F3E1C8-F982-06C2-0D9D-55C779BAE335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98" creationId="{2D14BFA9-CE66-5154-F607-BE1B3962FD10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99" creationId="{73CDFA21-C489-ED97-B360-FB5D97C28506}"/>
          </ac:spMkLst>
        </pc:spChg>
        <pc:spChg chg="del">
          <ac:chgData name="#KWOK CHIN YUEN#" userId="f950141c-72dc-40af-bcc3-22354dadadd6" providerId="ADAL" clId="{806BDD18-F29A-4BB7-8CF6-C04A789A5526}" dt="2023-11-24T08:15:40.446" v="4" actId="478"/>
          <ac:spMkLst>
            <pc:docMk/>
            <pc:sldMk cId="442983561" sldId="728"/>
            <ac:spMk id="100" creationId="{CA3C4055-6E61-861E-0B3F-7C68DDAF9D8B}"/>
          </ac:spMkLst>
        </pc:spChg>
        <pc:cxnChg chg="del">
          <ac:chgData name="#KWOK CHIN YUEN#" userId="f950141c-72dc-40af-bcc3-22354dadadd6" providerId="ADAL" clId="{806BDD18-F29A-4BB7-8CF6-C04A789A5526}" dt="2023-11-24T08:15:40.446" v="4" actId="478"/>
          <ac:cxnSpMkLst>
            <pc:docMk/>
            <pc:sldMk cId="442983561" sldId="728"/>
            <ac:cxnSpMk id="5" creationId="{5D2B7E16-7F68-D104-CA23-33CD07148E0B}"/>
          </ac:cxnSpMkLst>
        </pc:cxnChg>
        <pc:cxnChg chg="del">
          <ac:chgData name="#KWOK CHIN YUEN#" userId="f950141c-72dc-40af-bcc3-22354dadadd6" providerId="ADAL" clId="{806BDD18-F29A-4BB7-8CF6-C04A789A5526}" dt="2023-11-24T08:15:40.446" v="4" actId="478"/>
          <ac:cxnSpMkLst>
            <pc:docMk/>
            <pc:sldMk cId="442983561" sldId="728"/>
            <ac:cxnSpMk id="8" creationId="{62666A85-D7DC-E33D-2B2C-9484E46FFC7D}"/>
          </ac:cxnSpMkLst>
        </pc:cxnChg>
        <pc:cxnChg chg="del">
          <ac:chgData name="#KWOK CHIN YUEN#" userId="f950141c-72dc-40af-bcc3-22354dadadd6" providerId="ADAL" clId="{806BDD18-F29A-4BB7-8CF6-C04A789A5526}" dt="2023-11-24T08:15:40.446" v="4" actId="478"/>
          <ac:cxnSpMkLst>
            <pc:docMk/>
            <pc:sldMk cId="442983561" sldId="728"/>
            <ac:cxnSpMk id="80" creationId="{CFDCF03A-4295-EA58-F9D0-0230FF58DD19}"/>
          </ac:cxnSpMkLst>
        </pc:cxnChg>
        <pc:cxnChg chg="del">
          <ac:chgData name="#KWOK CHIN YUEN#" userId="f950141c-72dc-40af-bcc3-22354dadadd6" providerId="ADAL" clId="{806BDD18-F29A-4BB7-8CF6-C04A789A5526}" dt="2023-11-24T08:15:40.446" v="4" actId="478"/>
          <ac:cxnSpMkLst>
            <pc:docMk/>
            <pc:sldMk cId="442983561" sldId="728"/>
            <ac:cxnSpMk id="83" creationId="{7BAD856D-0481-FFA0-F885-FA333144D4C8}"/>
          </ac:cxnSpMkLst>
        </pc:cxnChg>
        <pc:cxnChg chg="del">
          <ac:chgData name="#KWOK CHIN YUEN#" userId="f950141c-72dc-40af-bcc3-22354dadadd6" providerId="ADAL" clId="{806BDD18-F29A-4BB7-8CF6-C04A789A5526}" dt="2023-11-24T08:15:40.446" v="4" actId="478"/>
          <ac:cxnSpMkLst>
            <pc:docMk/>
            <pc:sldMk cId="442983561" sldId="728"/>
            <ac:cxnSpMk id="86" creationId="{5AB74724-3391-E5F8-7A82-141AE68BBAEA}"/>
          </ac:cxnSpMkLst>
        </pc:cxnChg>
        <pc:cxnChg chg="del mod">
          <ac:chgData name="#KWOK CHIN YUEN#" userId="f950141c-72dc-40af-bcc3-22354dadadd6" providerId="ADAL" clId="{806BDD18-F29A-4BB7-8CF6-C04A789A5526}" dt="2023-11-24T08:15:40.446" v="4" actId="478"/>
          <ac:cxnSpMkLst>
            <pc:docMk/>
            <pc:sldMk cId="442983561" sldId="728"/>
            <ac:cxnSpMk id="102" creationId="{EB8F820F-B9A2-0961-A826-C76424D49358}"/>
          </ac:cxnSpMkLst>
        </pc:cxnChg>
      </pc:sldChg>
      <pc:sldChg chg="new">
        <pc:chgData name="#KWOK CHIN YUEN#" userId="f950141c-72dc-40af-bcc3-22354dadadd6" providerId="ADAL" clId="{806BDD18-F29A-4BB7-8CF6-C04A789A5526}" dt="2023-11-24T08:36:26.424" v="742" actId="680"/>
        <pc:sldMkLst>
          <pc:docMk/>
          <pc:sldMk cId="1595075632" sldId="729"/>
        </pc:sldMkLst>
      </pc:sldChg>
    </pc:docChg>
  </pc:docChgLst>
  <pc:docChgLst>
    <pc:chgData name="#KWOK CHIN YUEN#" userId="f950141c-72dc-40af-bcc3-22354dadadd6" providerId="ADAL" clId="{B4554DEA-ADDE-4F40-AAD1-29B5E17A2EDC}"/>
    <pc:docChg chg="undo custSel addSld modSld sldOrd">
      <pc:chgData name="#KWOK CHIN YUEN#" userId="f950141c-72dc-40af-bcc3-22354dadadd6" providerId="ADAL" clId="{B4554DEA-ADDE-4F40-AAD1-29B5E17A2EDC}" dt="2023-11-22T01:33:50.864" v="915" actId="20577"/>
      <pc:docMkLst>
        <pc:docMk/>
      </pc:docMkLst>
      <pc:sldChg chg="modNotesTx">
        <pc:chgData name="#KWOK CHIN YUEN#" userId="f950141c-72dc-40af-bcc3-22354dadadd6" providerId="ADAL" clId="{B4554DEA-ADDE-4F40-AAD1-29B5E17A2EDC}" dt="2023-11-21T12:45:20.433" v="2" actId="20577"/>
        <pc:sldMkLst>
          <pc:docMk/>
          <pc:sldMk cId="247055833" sldId="295"/>
        </pc:sldMkLst>
      </pc:sldChg>
      <pc:sldChg chg="modSp mod modNotesTx">
        <pc:chgData name="#KWOK CHIN YUEN#" userId="f950141c-72dc-40af-bcc3-22354dadadd6" providerId="ADAL" clId="{B4554DEA-ADDE-4F40-AAD1-29B5E17A2EDC}" dt="2023-11-22T01:26:59.887" v="759" actId="20577"/>
        <pc:sldMkLst>
          <pc:docMk/>
          <pc:sldMk cId="3319196868" sldId="659"/>
        </pc:sldMkLst>
        <pc:spChg chg="mod">
          <ac:chgData name="#KWOK CHIN YUEN#" userId="f950141c-72dc-40af-bcc3-22354dadadd6" providerId="ADAL" clId="{B4554DEA-ADDE-4F40-AAD1-29B5E17A2EDC}" dt="2023-11-21T13:31:48.553" v="307" actId="1076"/>
          <ac:spMkLst>
            <pc:docMk/>
            <pc:sldMk cId="3319196868" sldId="659"/>
            <ac:spMk id="46" creationId="{6865F841-AFE0-505D-9B1C-386399EC52C3}"/>
          </ac:spMkLst>
        </pc:spChg>
        <pc:spChg chg="mod">
          <ac:chgData name="#KWOK CHIN YUEN#" userId="f950141c-72dc-40af-bcc3-22354dadadd6" providerId="ADAL" clId="{B4554DEA-ADDE-4F40-AAD1-29B5E17A2EDC}" dt="2023-11-21T13:32:00.211" v="328" actId="1076"/>
          <ac:spMkLst>
            <pc:docMk/>
            <pc:sldMk cId="3319196868" sldId="659"/>
            <ac:spMk id="183" creationId="{999C58C9-05D7-EB52-6C8B-341C07EFE97E}"/>
          </ac:spMkLst>
        </pc:spChg>
        <pc:picChg chg="mod">
          <ac:chgData name="#KWOK CHIN YUEN#" userId="f950141c-72dc-40af-bcc3-22354dadadd6" providerId="ADAL" clId="{B4554DEA-ADDE-4F40-AAD1-29B5E17A2EDC}" dt="2023-11-21T13:31:58.164" v="327" actId="1076"/>
          <ac:picMkLst>
            <pc:docMk/>
            <pc:sldMk cId="3319196868" sldId="659"/>
            <ac:picMk id="178" creationId="{02635840-1393-1778-68E7-971D2C4BE259}"/>
          </ac:picMkLst>
        </pc:picChg>
      </pc:sldChg>
      <pc:sldChg chg="modNotesTx">
        <pc:chgData name="#KWOK CHIN YUEN#" userId="f950141c-72dc-40af-bcc3-22354dadadd6" providerId="ADAL" clId="{B4554DEA-ADDE-4F40-AAD1-29B5E17A2EDC}" dt="2023-11-22T01:25:54.257" v="758" actId="20577"/>
        <pc:sldMkLst>
          <pc:docMk/>
          <pc:sldMk cId="1435836492" sldId="661"/>
        </pc:sldMkLst>
      </pc:sldChg>
      <pc:sldChg chg="modSp mod">
        <pc:chgData name="#KWOK CHIN YUEN#" userId="f950141c-72dc-40af-bcc3-22354dadadd6" providerId="ADAL" clId="{B4554DEA-ADDE-4F40-AAD1-29B5E17A2EDC}" dt="2023-11-21T13:31:28.802" v="286" actId="20577"/>
        <pc:sldMkLst>
          <pc:docMk/>
          <pc:sldMk cId="662646455" sldId="663"/>
        </pc:sldMkLst>
        <pc:spChg chg="mod">
          <ac:chgData name="#KWOK CHIN YUEN#" userId="f950141c-72dc-40af-bcc3-22354dadadd6" providerId="ADAL" clId="{B4554DEA-ADDE-4F40-AAD1-29B5E17A2EDC}" dt="2023-11-21T13:31:25.506" v="279" actId="20577"/>
          <ac:spMkLst>
            <pc:docMk/>
            <pc:sldMk cId="662646455" sldId="663"/>
            <ac:spMk id="29" creationId="{09665531-5C7F-C35C-2F80-D47BF0991246}"/>
          </ac:spMkLst>
        </pc:spChg>
        <pc:spChg chg="mod">
          <ac:chgData name="#KWOK CHIN YUEN#" userId="f950141c-72dc-40af-bcc3-22354dadadd6" providerId="ADAL" clId="{B4554DEA-ADDE-4F40-AAD1-29B5E17A2EDC}" dt="2023-11-21T13:31:28.802" v="286" actId="20577"/>
          <ac:spMkLst>
            <pc:docMk/>
            <pc:sldMk cId="662646455" sldId="663"/>
            <ac:spMk id="38" creationId="{F38B9B91-EE99-1F61-ECC1-6D4F340F766C}"/>
          </ac:spMkLst>
        </pc:spChg>
        <pc:cxnChg chg="mod">
          <ac:chgData name="#KWOK CHIN YUEN#" userId="f950141c-72dc-40af-bcc3-22354dadadd6" providerId="ADAL" clId="{B4554DEA-ADDE-4F40-AAD1-29B5E17A2EDC}" dt="2023-11-21T13:26:14.872" v="94" actId="20577"/>
          <ac:cxnSpMkLst>
            <pc:docMk/>
            <pc:sldMk cId="662646455" sldId="663"/>
            <ac:cxnSpMk id="28" creationId="{E490040C-7599-6D3C-35EE-B8A3A5CAAE1C}"/>
          </ac:cxnSpMkLst>
        </pc:cxnChg>
      </pc:sldChg>
      <pc:sldChg chg="modSp mod">
        <pc:chgData name="#KWOK CHIN YUEN#" userId="f950141c-72dc-40af-bcc3-22354dadadd6" providerId="ADAL" clId="{B4554DEA-ADDE-4F40-AAD1-29B5E17A2EDC}" dt="2023-11-21T13:20:31.770" v="30" actId="20577"/>
        <pc:sldMkLst>
          <pc:docMk/>
          <pc:sldMk cId="1670855921" sldId="683"/>
        </pc:sldMkLst>
        <pc:spChg chg="mod">
          <ac:chgData name="#KWOK CHIN YUEN#" userId="f950141c-72dc-40af-bcc3-22354dadadd6" providerId="ADAL" clId="{B4554DEA-ADDE-4F40-AAD1-29B5E17A2EDC}" dt="2023-11-21T13:20:24.837" v="13" actId="20577"/>
          <ac:spMkLst>
            <pc:docMk/>
            <pc:sldMk cId="1670855921" sldId="683"/>
            <ac:spMk id="20" creationId="{8FD2D447-3C7E-4F2C-718B-FEB3B9F11739}"/>
          </ac:spMkLst>
        </pc:spChg>
        <pc:spChg chg="mod">
          <ac:chgData name="#KWOK CHIN YUEN#" userId="f950141c-72dc-40af-bcc3-22354dadadd6" providerId="ADAL" clId="{B4554DEA-ADDE-4F40-AAD1-29B5E17A2EDC}" dt="2023-11-21T13:20:31.770" v="30" actId="20577"/>
          <ac:spMkLst>
            <pc:docMk/>
            <pc:sldMk cId="1670855921" sldId="683"/>
            <ac:spMk id="23" creationId="{EF98EED4-2354-6218-6AB0-1D67ABA0ECF7}"/>
          </ac:spMkLst>
        </pc:spChg>
      </pc:sldChg>
      <pc:sldChg chg="modNotesTx">
        <pc:chgData name="#KWOK CHIN YUEN#" userId="f950141c-72dc-40af-bcc3-22354dadadd6" providerId="ADAL" clId="{B4554DEA-ADDE-4F40-AAD1-29B5E17A2EDC}" dt="2023-11-22T01:33:50.864" v="915" actId="20577"/>
        <pc:sldMkLst>
          <pc:docMk/>
          <pc:sldMk cId="752474627" sldId="685"/>
        </pc:sldMkLst>
      </pc:sldChg>
      <pc:sldChg chg="delSp modSp mod">
        <pc:chgData name="#KWOK CHIN YUEN#" userId="f950141c-72dc-40af-bcc3-22354dadadd6" providerId="ADAL" clId="{B4554DEA-ADDE-4F40-AAD1-29B5E17A2EDC}" dt="2023-11-21T13:22:57.943" v="80" actId="478"/>
        <pc:sldMkLst>
          <pc:docMk/>
          <pc:sldMk cId="2294255767" sldId="689"/>
        </pc:sldMkLst>
        <pc:spChg chg="mod">
          <ac:chgData name="#KWOK CHIN YUEN#" userId="f950141c-72dc-40af-bcc3-22354dadadd6" providerId="ADAL" clId="{B4554DEA-ADDE-4F40-AAD1-29B5E17A2EDC}" dt="2023-11-21T13:20:41.146" v="41" actId="20577"/>
          <ac:spMkLst>
            <pc:docMk/>
            <pc:sldMk cId="2294255767" sldId="689"/>
            <ac:spMk id="20" creationId="{8FD2D447-3C7E-4F2C-718B-FEB3B9F11739}"/>
          </ac:spMkLst>
        </pc:spChg>
        <pc:spChg chg="mod">
          <ac:chgData name="#KWOK CHIN YUEN#" userId="f950141c-72dc-40af-bcc3-22354dadadd6" providerId="ADAL" clId="{B4554DEA-ADDE-4F40-AAD1-29B5E17A2EDC}" dt="2023-11-21T13:22:41.209" v="76" actId="20577"/>
          <ac:spMkLst>
            <pc:docMk/>
            <pc:sldMk cId="2294255767" sldId="689"/>
            <ac:spMk id="23" creationId="{EF98EED4-2354-6218-6AB0-1D67ABA0ECF7}"/>
          </ac:spMkLst>
        </pc:spChg>
        <pc:cxnChg chg="del mod">
          <ac:chgData name="#KWOK CHIN YUEN#" userId="f950141c-72dc-40af-bcc3-22354dadadd6" providerId="ADAL" clId="{B4554DEA-ADDE-4F40-AAD1-29B5E17A2EDC}" dt="2023-11-21T13:22:57.943" v="80" actId="478"/>
          <ac:cxnSpMkLst>
            <pc:docMk/>
            <pc:sldMk cId="2294255767" sldId="689"/>
            <ac:cxnSpMk id="6" creationId="{A225612A-793F-68CC-7117-90D13389C4EE}"/>
          </ac:cxnSpMkLst>
        </pc:cxnChg>
      </pc:sldChg>
      <pc:sldChg chg="modSp mod">
        <pc:chgData name="#KWOK CHIN YUEN#" userId="f950141c-72dc-40af-bcc3-22354dadadd6" providerId="ADAL" clId="{B4554DEA-ADDE-4F40-AAD1-29B5E17A2EDC}" dt="2023-11-21T13:29:06.608" v="187" actId="20577"/>
        <pc:sldMkLst>
          <pc:docMk/>
          <pc:sldMk cId="37380298" sldId="690"/>
        </pc:sldMkLst>
        <pc:spChg chg="mod">
          <ac:chgData name="#KWOK CHIN YUEN#" userId="f950141c-72dc-40af-bcc3-22354dadadd6" providerId="ADAL" clId="{B4554DEA-ADDE-4F40-AAD1-29B5E17A2EDC}" dt="2023-11-21T13:29:06.608" v="187" actId="20577"/>
          <ac:spMkLst>
            <pc:docMk/>
            <pc:sldMk cId="37380298" sldId="690"/>
            <ac:spMk id="45" creationId="{6C59B96D-0A03-B30F-835C-FDBA4B011651}"/>
          </ac:spMkLst>
        </pc:spChg>
      </pc:sldChg>
      <pc:sldChg chg="modNotesTx">
        <pc:chgData name="#KWOK CHIN YUEN#" userId="f950141c-72dc-40af-bcc3-22354dadadd6" providerId="ADAL" clId="{B4554DEA-ADDE-4F40-AAD1-29B5E17A2EDC}" dt="2023-11-22T01:24:18.159" v="738"/>
        <pc:sldMkLst>
          <pc:docMk/>
          <pc:sldMk cId="1911444438" sldId="695"/>
        </pc:sldMkLst>
      </pc:sldChg>
      <pc:sldChg chg="modSp mod">
        <pc:chgData name="#KWOK CHIN YUEN#" userId="f950141c-72dc-40af-bcc3-22354dadadd6" providerId="ADAL" clId="{B4554DEA-ADDE-4F40-AAD1-29B5E17A2EDC}" dt="2023-11-21T13:46:12.930" v="538" actId="20577"/>
        <pc:sldMkLst>
          <pc:docMk/>
          <pc:sldMk cId="2166632807" sldId="699"/>
        </pc:sldMkLst>
        <pc:spChg chg="mod">
          <ac:chgData name="#KWOK CHIN YUEN#" userId="f950141c-72dc-40af-bcc3-22354dadadd6" providerId="ADAL" clId="{B4554DEA-ADDE-4F40-AAD1-29B5E17A2EDC}" dt="2023-11-21T13:46:12.930" v="538" actId="20577"/>
          <ac:spMkLst>
            <pc:docMk/>
            <pc:sldMk cId="2166632807" sldId="699"/>
            <ac:spMk id="5" creationId="{68FABACF-AE11-A315-DDED-745F82A64771}"/>
          </ac:spMkLst>
        </pc:spChg>
      </pc:sldChg>
      <pc:sldChg chg="addSp delSp modSp mod">
        <pc:chgData name="#KWOK CHIN YUEN#" userId="f950141c-72dc-40af-bcc3-22354dadadd6" providerId="ADAL" clId="{B4554DEA-ADDE-4F40-AAD1-29B5E17A2EDC}" dt="2023-11-22T01:29:58.431" v="912" actId="1076"/>
        <pc:sldMkLst>
          <pc:docMk/>
          <pc:sldMk cId="2605119785" sldId="701"/>
        </pc:sldMkLst>
        <pc:spChg chg="del">
          <ac:chgData name="#KWOK CHIN YUEN#" userId="f950141c-72dc-40af-bcc3-22354dadadd6" providerId="ADAL" clId="{B4554DEA-ADDE-4F40-AAD1-29B5E17A2EDC}" dt="2023-11-21T13:48:45.186" v="639" actId="478"/>
          <ac:spMkLst>
            <pc:docMk/>
            <pc:sldMk cId="2605119785" sldId="701"/>
            <ac:spMk id="6" creationId="{2EBD55C0-381D-65FB-D302-2BF2BFE74BC6}"/>
          </ac:spMkLst>
        </pc:spChg>
        <pc:spChg chg="mod">
          <ac:chgData name="#KWOK CHIN YUEN#" userId="f950141c-72dc-40af-bcc3-22354dadadd6" providerId="ADAL" clId="{B4554DEA-ADDE-4F40-AAD1-29B5E17A2EDC}" dt="2023-11-22T01:29:19.981" v="853" actId="404"/>
          <ac:spMkLst>
            <pc:docMk/>
            <pc:sldMk cId="2605119785" sldId="701"/>
            <ac:spMk id="17" creationId="{77AAA18C-C8AB-AAD0-5A18-4F56CEC64052}"/>
          </ac:spMkLst>
        </pc:spChg>
        <pc:spChg chg="mod">
          <ac:chgData name="#KWOK CHIN YUEN#" userId="f950141c-72dc-40af-bcc3-22354dadadd6" providerId="ADAL" clId="{B4554DEA-ADDE-4F40-AAD1-29B5E17A2EDC}" dt="2023-11-22T01:29:58.431" v="912" actId="1076"/>
          <ac:spMkLst>
            <pc:docMk/>
            <pc:sldMk cId="2605119785" sldId="701"/>
            <ac:spMk id="33" creationId="{0A2FC572-1771-FD22-90A0-71BACDC3A09A}"/>
          </ac:spMkLst>
        </pc:spChg>
        <pc:spChg chg="mod">
          <ac:chgData name="#KWOK CHIN YUEN#" userId="f950141c-72dc-40af-bcc3-22354dadadd6" providerId="ADAL" clId="{B4554DEA-ADDE-4F40-AAD1-29B5E17A2EDC}" dt="2023-11-22T01:27:50.564" v="765" actId="20577"/>
          <ac:spMkLst>
            <pc:docMk/>
            <pc:sldMk cId="2605119785" sldId="701"/>
            <ac:spMk id="34" creationId="{78F89678-9161-6590-505D-0F11B266F70D}"/>
          </ac:spMkLst>
        </pc:spChg>
        <pc:spChg chg="add mod">
          <ac:chgData name="#KWOK CHIN YUEN#" userId="f950141c-72dc-40af-bcc3-22354dadadd6" providerId="ADAL" clId="{B4554DEA-ADDE-4F40-AAD1-29B5E17A2EDC}" dt="2023-11-21T13:48:45.408" v="640"/>
          <ac:spMkLst>
            <pc:docMk/>
            <pc:sldMk cId="2605119785" sldId="701"/>
            <ac:spMk id="35" creationId="{63B6B187-443F-76B4-DFFF-EC2AC2D102DA}"/>
          </ac:spMkLst>
        </pc:spChg>
        <pc:cxnChg chg="mod">
          <ac:chgData name="#KWOK CHIN YUEN#" userId="f950141c-72dc-40af-bcc3-22354dadadd6" providerId="ADAL" clId="{B4554DEA-ADDE-4F40-AAD1-29B5E17A2EDC}" dt="2023-11-22T01:29:19.981" v="853" actId="404"/>
          <ac:cxnSpMkLst>
            <pc:docMk/>
            <pc:sldMk cId="2605119785" sldId="701"/>
            <ac:cxnSpMk id="21" creationId="{5672FBEB-6BAA-633F-6E48-2E64B0DAA28F}"/>
          </ac:cxnSpMkLst>
        </pc:cxnChg>
      </pc:sldChg>
      <pc:sldChg chg="modSp mod">
        <pc:chgData name="#KWOK CHIN YUEN#" userId="f950141c-72dc-40af-bcc3-22354dadadd6" providerId="ADAL" clId="{B4554DEA-ADDE-4F40-AAD1-29B5E17A2EDC}" dt="2023-11-22T01:29:45.413" v="911" actId="20577"/>
        <pc:sldMkLst>
          <pc:docMk/>
          <pc:sldMk cId="975226650" sldId="702"/>
        </pc:sldMkLst>
        <pc:spChg chg="mod">
          <ac:chgData name="#KWOK CHIN YUEN#" userId="f950141c-72dc-40af-bcc3-22354dadadd6" providerId="ADAL" clId="{B4554DEA-ADDE-4F40-AAD1-29B5E17A2EDC}" dt="2023-11-22T01:29:39.148" v="894" actId="404"/>
          <ac:spMkLst>
            <pc:docMk/>
            <pc:sldMk cId="975226650" sldId="702"/>
            <ac:spMk id="42" creationId="{52401B5A-ADD2-BA7C-662C-7D814C773D83}"/>
          </ac:spMkLst>
        </pc:spChg>
        <pc:spChg chg="mod">
          <ac:chgData name="#KWOK CHIN YUEN#" userId="f950141c-72dc-40af-bcc3-22354dadadd6" providerId="ADAL" clId="{B4554DEA-ADDE-4F40-AAD1-29B5E17A2EDC}" dt="2023-11-22T01:29:45.413" v="911" actId="20577"/>
          <ac:spMkLst>
            <pc:docMk/>
            <pc:sldMk cId="975226650" sldId="702"/>
            <ac:spMk id="132" creationId="{E8A121EF-649B-375C-6349-C4C32C55AEE5}"/>
          </ac:spMkLst>
        </pc:spChg>
        <pc:spChg chg="mod">
          <ac:chgData name="#KWOK CHIN YUEN#" userId="f950141c-72dc-40af-bcc3-22354dadadd6" providerId="ADAL" clId="{B4554DEA-ADDE-4F40-AAD1-29B5E17A2EDC}" dt="2023-11-21T13:48:32.420" v="638" actId="1076"/>
          <ac:spMkLst>
            <pc:docMk/>
            <pc:sldMk cId="975226650" sldId="702"/>
            <ac:spMk id="133" creationId="{0798E238-83B3-E075-E28C-2C4AD0113450}"/>
          </ac:spMkLst>
        </pc:spChg>
        <pc:cxnChg chg="mod">
          <ac:chgData name="#KWOK CHIN YUEN#" userId="f950141c-72dc-40af-bcc3-22354dadadd6" providerId="ADAL" clId="{B4554DEA-ADDE-4F40-AAD1-29B5E17A2EDC}" dt="2023-11-22T01:29:39.148" v="894" actId="404"/>
          <ac:cxnSpMkLst>
            <pc:docMk/>
            <pc:sldMk cId="975226650" sldId="702"/>
            <ac:cxnSpMk id="44" creationId="{2ABA1B7D-1990-9D5A-2376-6904A8AE3F29}"/>
          </ac:cxnSpMkLst>
        </pc:cxnChg>
      </pc:sldChg>
      <pc:sldChg chg="addSp delSp modSp mod modAnim">
        <pc:chgData name="#KWOK CHIN YUEN#" userId="f950141c-72dc-40af-bcc3-22354dadadd6" providerId="ADAL" clId="{B4554DEA-ADDE-4F40-AAD1-29B5E17A2EDC}" dt="2023-11-22T01:29:10.618" v="846" actId="404"/>
        <pc:sldMkLst>
          <pc:docMk/>
          <pc:sldMk cId="477091668" sldId="703"/>
        </pc:sldMkLst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10" creationId="{EBE93233-0597-8CCE-B861-A84E1383E5C4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12" creationId="{BDEA00F5-70E3-7D61-B1FB-53EC11709596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13" creationId="{C7B9D370-C5FB-CF7A-51EB-24309EF7733C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14" creationId="{62868D8C-737A-F25C-C150-FF87AE88FCA3}"/>
          </ac:spMkLst>
        </pc:spChg>
        <pc:spChg chg="mod">
          <ac:chgData name="#KWOK CHIN YUEN#" userId="f950141c-72dc-40af-bcc3-22354dadadd6" providerId="ADAL" clId="{B4554DEA-ADDE-4F40-AAD1-29B5E17A2EDC}" dt="2023-11-22T01:29:10.618" v="846" actId="404"/>
          <ac:spMkLst>
            <pc:docMk/>
            <pc:sldMk cId="477091668" sldId="703"/>
            <ac:spMk id="17" creationId="{77AAA18C-C8AB-AAD0-5A18-4F56CEC64052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23" creationId="{24BDA8C9-65E0-9071-2B28-2B8632E35052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25" creationId="{010DBFED-266B-BEA5-7F38-952BC10BC6D5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28" creationId="{9492523C-2CA7-262A-B7F6-2E10926EE3C1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29" creationId="{DC9AD6C2-C737-BCC1-C0CE-4CE5B0897997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1" creationId="{44AFBF3D-FED3-CAAA-1939-A1AA17E7AEB9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3" creationId="{D1D7B95A-EF46-14AC-8D8F-05E370F3D9CB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5" creationId="{82D90783-11D5-D261-5EB7-D6CDF9834B09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8" creationId="{ABBADA71-EF62-4464-8DC1-A1F09679DE52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39" creationId="{67E9527E-59F6-F50A-8684-2AA4C6D88023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1" creationId="{EEE229AD-687E-2300-D53E-68DDE26CF161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2" creationId="{6184274A-8D33-C854-D526-E7F1CDA16F39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5" creationId="{A2DE2572-6752-1665-77AD-95AA2F8DBCA2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7" creationId="{5CA98EF3-E471-5A92-6A31-4FA2917C01E6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8" creationId="{9E8BCF02-22B8-8349-B377-C94186719BF6}"/>
          </ac:spMkLst>
        </pc:spChg>
        <pc:spChg chg="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49" creationId="{9AD3C6A9-43D2-B5A7-2105-1AE5ED690C1A}"/>
          </ac:spMkLst>
        </pc:spChg>
        <pc:spChg chg="add 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57" creationId="{389B5542-A3D3-DD17-DC56-C9240BFBEA00}"/>
          </ac:spMkLst>
        </pc:spChg>
        <pc:spChg chg="add del mod">
          <ac:chgData name="#KWOK CHIN YUEN#" userId="f950141c-72dc-40af-bcc3-22354dadadd6" providerId="ADAL" clId="{B4554DEA-ADDE-4F40-AAD1-29B5E17A2EDC}" dt="2023-11-22T01:17:29.176" v="712" actId="478"/>
          <ac:spMkLst>
            <pc:docMk/>
            <pc:sldMk cId="477091668" sldId="703"/>
            <ac:spMk id="59" creationId="{D751BBC9-7856-49B2-8B49-147264F7C190}"/>
          </ac:spMkLst>
        </pc:spChg>
        <pc:spChg chg="add mod">
          <ac:chgData name="#KWOK CHIN YUEN#" userId="f950141c-72dc-40af-bcc3-22354dadadd6" providerId="ADAL" clId="{B4554DEA-ADDE-4F40-AAD1-29B5E17A2EDC}" dt="2023-11-22T01:13:20.347" v="642" actId="571"/>
          <ac:spMkLst>
            <pc:docMk/>
            <pc:sldMk cId="477091668" sldId="703"/>
            <ac:spMk id="60" creationId="{1B1D30C6-B01E-A7C9-A2CF-952CAD0E05F6}"/>
          </ac:spMkLst>
        </pc:spChg>
        <pc:spChg chg="add del mod">
          <ac:chgData name="#KWOK CHIN YUEN#" userId="f950141c-72dc-40af-bcc3-22354dadadd6" providerId="ADAL" clId="{B4554DEA-ADDE-4F40-AAD1-29B5E17A2EDC}" dt="2023-11-22T01:20:11.326" v="736" actId="478"/>
          <ac:spMkLst>
            <pc:docMk/>
            <pc:sldMk cId="477091668" sldId="703"/>
            <ac:spMk id="61" creationId="{0ECC108B-3B8C-B685-5B3D-848963C8A7BE}"/>
          </ac:spMkLst>
        </pc:spChg>
        <pc:spChg chg="add del mod">
          <ac:chgData name="#KWOK CHIN YUEN#" userId="f950141c-72dc-40af-bcc3-22354dadadd6" providerId="ADAL" clId="{B4554DEA-ADDE-4F40-AAD1-29B5E17A2EDC}" dt="2023-11-22T01:17:29.176" v="712" actId="478"/>
          <ac:spMkLst>
            <pc:docMk/>
            <pc:sldMk cId="477091668" sldId="703"/>
            <ac:spMk id="62" creationId="{9AFB19F5-4D35-21FF-B2DE-C965EF8B840E}"/>
          </ac:spMkLst>
        </pc:spChg>
        <pc:spChg chg="mod">
          <ac:chgData name="#KWOK CHIN YUEN#" userId="f950141c-72dc-40af-bcc3-22354dadadd6" providerId="ADAL" clId="{B4554DEA-ADDE-4F40-AAD1-29B5E17A2EDC}" dt="2023-11-22T01:17:47.595" v="722" actId="1076"/>
          <ac:spMkLst>
            <pc:docMk/>
            <pc:sldMk cId="477091668" sldId="703"/>
            <ac:spMk id="189" creationId="{3F1DB574-5749-78BF-7256-84D27214C0B2}"/>
          </ac:spMkLst>
        </pc:spChg>
        <pc:spChg chg="del mod">
          <ac:chgData name="#KWOK CHIN YUEN#" userId="f950141c-72dc-40af-bcc3-22354dadadd6" providerId="ADAL" clId="{B4554DEA-ADDE-4F40-AAD1-29B5E17A2EDC}" dt="2023-11-22T01:17:29.176" v="712" actId="478"/>
          <ac:spMkLst>
            <pc:docMk/>
            <pc:sldMk cId="477091668" sldId="703"/>
            <ac:spMk id="210" creationId="{14A69B3E-0541-30C0-040B-684AE3FD80AA}"/>
          </ac:spMkLst>
        </pc:spChg>
        <pc:spChg chg="mod">
          <ac:chgData name="#KWOK CHIN YUEN#" userId="f950141c-72dc-40af-bcc3-22354dadadd6" providerId="ADAL" clId="{B4554DEA-ADDE-4F40-AAD1-29B5E17A2EDC}" dt="2023-11-22T01:17:19.646" v="709" actId="1076"/>
          <ac:spMkLst>
            <pc:docMk/>
            <pc:sldMk cId="477091668" sldId="703"/>
            <ac:spMk id="212" creationId="{61B1DFED-C098-3874-BDA2-71E5A529C066}"/>
          </ac:spMkLst>
        </pc:spChg>
        <pc:grpChg chg="add mod">
          <ac:chgData name="#KWOK CHIN YUEN#" userId="f950141c-72dc-40af-bcc3-22354dadadd6" providerId="ADAL" clId="{B4554DEA-ADDE-4F40-AAD1-29B5E17A2EDC}" dt="2023-11-22T01:13:20.347" v="642" actId="571"/>
          <ac:grpSpMkLst>
            <pc:docMk/>
            <pc:sldMk cId="477091668" sldId="703"/>
            <ac:grpSpMk id="6" creationId="{1B292432-66AA-CBA2-326C-38FD0324E9A4}"/>
          </ac:grpSpMkLst>
        </pc:grpChg>
        <pc:grpChg chg="mod">
          <ac:chgData name="#KWOK CHIN YUEN#" userId="f950141c-72dc-40af-bcc3-22354dadadd6" providerId="ADAL" clId="{B4554DEA-ADDE-4F40-AAD1-29B5E17A2EDC}" dt="2023-11-22T01:13:20.347" v="642" actId="571"/>
          <ac:grpSpMkLst>
            <pc:docMk/>
            <pc:sldMk cId="477091668" sldId="703"/>
            <ac:grpSpMk id="8" creationId="{46344C22-9A1F-4B78-EF5F-0CA1295E32F3}"/>
          </ac:grpSpMkLst>
        </pc:grpChg>
        <pc:grpChg chg="mod">
          <ac:chgData name="#KWOK CHIN YUEN#" userId="f950141c-72dc-40af-bcc3-22354dadadd6" providerId="ADAL" clId="{B4554DEA-ADDE-4F40-AAD1-29B5E17A2EDC}" dt="2023-11-22T01:13:20.347" v="642" actId="571"/>
          <ac:grpSpMkLst>
            <pc:docMk/>
            <pc:sldMk cId="477091668" sldId="703"/>
            <ac:grpSpMk id="44" creationId="{BD956936-CD04-6864-08CE-CED644F7D5B9}"/>
          </ac:grpSpMkLst>
        </pc:grp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43" creationId="{4AE54FD4-CBC2-0D93-FCFE-54837CCDDF70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0" creationId="{C1E37C0B-235B-9360-4CB5-A8393466C0DC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1" creationId="{B6285929-F57E-AE8C-C090-AC3C59E73FB6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2" creationId="{DFD1A56E-5739-AD10-5E63-3110B89D927A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3" creationId="{E8F8F43B-CC24-F7C0-6EAA-E645E1930156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4" creationId="{21F41727-6E30-244F-462E-52FF1C016EC2}"/>
          </ac:picMkLst>
        </pc:picChg>
        <pc:picChg chg="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55" creationId="{FFCA1786-CB78-9B13-B39F-7943DD64798E}"/>
          </ac:picMkLst>
        </pc:picChg>
        <pc:picChg chg="add mod">
          <ac:chgData name="#KWOK CHIN YUEN#" userId="f950141c-72dc-40af-bcc3-22354dadadd6" providerId="ADAL" clId="{B4554DEA-ADDE-4F40-AAD1-29B5E17A2EDC}" dt="2023-11-22T01:13:20.347" v="642" actId="571"/>
          <ac:picMkLst>
            <pc:docMk/>
            <pc:sldMk cId="477091668" sldId="703"/>
            <ac:picMk id="63" creationId="{CDB55506-71D4-1DFF-20CB-00F149806681}"/>
          </ac:picMkLst>
        </pc:picChg>
        <pc:picChg chg="add mod">
          <ac:chgData name="#KWOK CHIN YUEN#" userId="f950141c-72dc-40af-bcc3-22354dadadd6" providerId="ADAL" clId="{B4554DEA-ADDE-4F40-AAD1-29B5E17A2EDC}" dt="2023-11-22T01:18:38.610" v="731" actId="14100"/>
          <ac:picMkLst>
            <pc:docMk/>
            <pc:sldMk cId="477091668" sldId="703"/>
            <ac:picMk id="65" creationId="{1E961C5F-AFFC-9F5C-777F-B1666D330948}"/>
          </ac:picMkLst>
        </pc:pic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15" creationId="{810BCF49-FFBB-46EE-92CC-306F63B3FA63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19" creationId="{9F8454DE-0A63-3924-168C-03F2AAE928DC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24" creationId="{821B767C-DD82-D7D5-9D65-78A625CAE3E3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26" creationId="{361EB756-5B22-2841-A104-5832172680C1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27" creationId="{6AAA63F6-6B79-B6F8-B1B5-9CC0EEA2AC88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0" creationId="{A720601D-3677-CAD7-A42F-32E21885A9F9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2" creationId="{C7E532D4-022B-FC75-7744-ED6369ED20AC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4" creationId="{22392729-850E-E72D-B8E3-2FAD16047525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6" creationId="{B36BC986-C4D7-419A-84DC-9AC518DBDE48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37" creationId="{58439A76-00FD-67C5-1AD2-5BA8150B0C1A}"/>
          </ac:cxnSpMkLst>
        </pc:cxnChg>
        <pc:cxnChg chg="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40" creationId="{B9AB2244-0C16-C447-2A9A-72965E75A6AB}"/>
          </ac:cxnSpMkLst>
        </pc:cxnChg>
        <pc:cxnChg chg="add del mod">
          <ac:chgData name="#KWOK CHIN YUEN#" userId="f950141c-72dc-40af-bcc3-22354dadadd6" providerId="ADAL" clId="{B4554DEA-ADDE-4F40-AAD1-29B5E17A2EDC}" dt="2023-11-22T01:20:12.696" v="737" actId="478"/>
          <ac:cxnSpMkLst>
            <pc:docMk/>
            <pc:sldMk cId="477091668" sldId="703"/>
            <ac:cxnSpMk id="56" creationId="{D901124E-C0D6-233C-9126-5BDF1297E912}"/>
          </ac:cxnSpMkLst>
        </pc:cxnChg>
        <pc:cxnChg chg="add mod">
          <ac:chgData name="#KWOK CHIN YUEN#" userId="f950141c-72dc-40af-bcc3-22354dadadd6" providerId="ADAL" clId="{B4554DEA-ADDE-4F40-AAD1-29B5E17A2EDC}" dt="2023-11-22T01:13:20.347" v="642" actId="571"/>
          <ac:cxnSpMkLst>
            <pc:docMk/>
            <pc:sldMk cId="477091668" sldId="703"/>
            <ac:cxnSpMk id="58" creationId="{AB4C7DDD-F5A6-1CFC-1BEB-5353C1BE3F9B}"/>
          </ac:cxnSpMkLst>
        </pc:cxnChg>
      </pc:sldChg>
      <pc:sldChg chg="modSp mod">
        <pc:chgData name="#KWOK CHIN YUEN#" userId="f950141c-72dc-40af-bcc3-22354dadadd6" providerId="ADAL" clId="{B4554DEA-ADDE-4F40-AAD1-29B5E17A2EDC}" dt="2023-11-21T13:40:00.465" v="330" actId="1076"/>
        <pc:sldMkLst>
          <pc:docMk/>
          <pc:sldMk cId="168361530" sldId="709"/>
        </pc:sldMkLst>
        <pc:spChg chg="mod">
          <ac:chgData name="#KWOK CHIN YUEN#" userId="f950141c-72dc-40af-bcc3-22354dadadd6" providerId="ADAL" clId="{B4554DEA-ADDE-4F40-AAD1-29B5E17A2EDC}" dt="2023-11-21T13:40:00.465" v="330" actId="1076"/>
          <ac:spMkLst>
            <pc:docMk/>
            <pc:sldMk cId="168361530" sldId="709"/>
            <ac:spMk id="10" creationId="{76BCEC57-1163-E43B-7580-0CDC9FC61D34}"/>
          </ac:spMkLst>
        </pc:spChg>
        <pc:spChg chg="mod">
          <ac:chgData name="#KWOK CHIN YUEN#" userId="f950141c-72dc-40af-bcc3-22354dadadd6" providerId="ADAL" clId="{B4554DEA-ADDE-4F40-AAD1-29B5E17A2EDC}" dt="2023-11-21T13:29:26.573" v="210" actId="20577"/>
          <ac:spMkLst>
            <pc:docMk/>
            <pc:sldMk cId="168361530" sldId="709"/>
            <ac:spMk id="43" creationId="{2CFF7C4F-A103-A99B-A881-65F65359ADC3}"/>
          </ac:spMkLst>
        </pc:spChg>
        <pc:spChg chg="mod">
          <ac:chgData name="#KWOK CHIN YUEN#" userId="f950141c-72dc-40af-bcc3-22354dadadd6" providerId="ADAL" clId="{B4554DEA-ADDE-4F40-AAD1-29B5E17A2EDC}" dt="2023-11-21T13:29:43.038" v="212" actId="1076"/>
          <ac:spMkLst>
            <pc:docMk/>
            <pc:sldMk cId="168361530" sldId="709"/>
            <ac:spMk id="71" creationId="{0F68DB96-F769-6AD9-85B5-881582C63DDC}"/>
          </ac:spMkLst>
        </pc:spChg>
        <pc:spChg chg="mod">
          <ac:chgData name="#KWOK CHIN YUEN#" userId="f950141c-72dc-40af-bcc3-22354dadadd6" providerId="ADAL" clId="{B4554DEA-ADDE-4F40-AAD1-29B5E17A2EDC}" dt="2023-11-21T13:29:36.724" v="211" actId="1076"/>
          <ac:spMkLst>
            <pc:docMk/>
            <pc:sldMk cId="168361530" sldId="709"/>
            <ac:spMk id="95" creationId="{83D7DFDC-2310-3E8A-6980-4B617BF9DB9E}"/>
          </ac:spMkLst>
        </pc:spChg>
        <pc:spChg chg="mod">
          <ac:chgData name="#KWOK CHIN YUEN#" userId="f950141c-72dc-40af-bcc3-22354dadadd6" providerId="ADAL" clId="{B4554DEA-ADDE-4F40-AAD1-29B5E17A2EDC}" dt="2023-11-21T13:29:47.570" v="213" actId="20577"/>
          <ac:spMkLst>
            <pc:docMk/>
            <pc:sldMk cId="168361530" sldId="709"/>
            <ac:spMk id="112" creationId="{489A8793-F963-2EC5-BDF3-95294374C900}"/>
          </ac:spMkLst>
        </pc:spChg>
      </pc:sldChg>
      <pc:sldChg chg="modSp mod">
        <pc:chgData name="#KWOK CHIN YUEN#" userId="f950141c-72dc-40af-bcc3-22354dadadd6" providerId="ADAL" clId="{B4554DEA-ADDE-4F40-AAD1-29B5E17A2EDC}" dt="2023-11-21T13:30:31.461" v="253" actId="1076"/>
        <pc:sldMkLst>
          <pc:docMk/>
          <pc:sldMk cId="2002381596" sldId="714"/>
        </pc:sldMkLst>
        <pc:spChg chg="mod">
          <ac:chgData name="#KWOK CHIN YUEN#" userId="f950141c-72dc-40af-bcc3-22354dadadd6" providerId="ADAL" clId="{B4554DEA-ADDE-4F40-AAD1-29B5E17A2EDC}" dt="2023-11-21T13:30:31.461" v="253" actId="1076"/>
          <ac:spMkLst>
            <pc:docMk/>
            <pc:sldMk cId="2002381596" sldId="714"/>
            <ac:spMk id="44" creationId="{E1A8FB7C-60FF-981B-4F89-E3AE301522A1}"/>
          </ac:spMkLst>
        </pc:spChg>
        <pc:spChg chg="mod">
          <ac:chgData name="#KWOK CHIN YUEN#" userId="f950141c-72dc-40af-bcc3-22354dadadd6" providerId="ADAL" clId="{B4554DEA-ADDE-4F40-AAD1-29B5E17A2EDC}" dt="2023-11-21T13:30:27.768" v="252" actId="20577"/>
          <ac:spMkLst>
            <pc:docMk/>
            <pc:sldMk cId="2002381596" sldId="714"/>
            <ac:spMk id="58" creationId="{6505E37C-06ED-1159-0572-2E2C7E9123EF}"/>
          </ac:spMkLst>
        </pc:spChg>
      </pc:sldChg>
      <pc:sldChg chg="modSp mod">
        <pc:chgData name="#KWOK CHIN YUEN#" userId="f950141c-72dc-40af-bcc3-22354dadadd6" providerId="ADAL" clId="{B4554DEA-ADDE-4F40-AAD1-29B5E17A2EDC}" dt="2023-11-21T13:30:58.872" v="272" actId="20577"/>
        <pc:sldMkLst>
          <pc:docMk/>
          <pc:sldMk cId="621401745" sldId="716"/>
        </pc:sldMkLst>
        <pc:spChg chg="mod">
          <ac:chgData name="#KWOK CHIN YUEN#" userId="f950141c-72dc-40af-bcc3-22354dadadd6" providerId="ADAL" clId="{B4554DEA-ADDE-4F40-AAD1-29B5E17A2EDC}" dt="2023-11-21T13:30:58.872" v="272" actId="20577"/>
          <ac:spMkLst>
            <pc:docMk/>
            <pc:sldMk cId="621401745" sldId="716"/>
            <ac:spMk id="45" creationId="{6C59B96D-0A03-B30F-835C-FDBA4B011651}"/>
          </ac:spMkLst>
        </pc:spChg>
      </pc:sldChg>
      <pc:sldChg chg="modSp mod">
        <pc:chgData name="#KWOK CHIN YUEN#" userId="f950141c-72dc-40af-bcc3-22354dadadd6" providerId="ADAL" clId="{B4554DEA-ADDE-4F40-AAD1-29B5E17A2EDC}" dt="2023-11-21T13:46:35.950" v="583" actId="20577"/>
        <pc:sldMkLst>
          <pc:docMk/>
          <pc:sldMk cId="973571158" sldId="724"/>
        </pc:sldMkLst>
        <pc:spChg chg="mod">
          <ac:chgData name="#KWOK CHIN YUEN#" userId="f950141c-72dc-40af-bcc3-22354dadadd6" providerId="ADAL" clId="{B4554DEA-ADDE-4F40-AAD1-29B5E17A2EDC}" dt="2023-11-21T13:46:35.950" v="583" actId="20577"/>
          <ac:spMkLst>
            <pc:docMk/>
            <pc:sldMk cId="973571158" sldId="724"/>
            <ac:spMk id="3" creationId="{19D87B95-DF57-B8A9-DD96-B3E5B4AB7F67}"/>
          </ac:spMkLst>
        </pc:spChg>
      </pc:sldChg>
      <pc:sldChg chg="modSp mod">
        <pc:chgData name="#KWOK CHIN YUEN#" userId="f950141c-72dc-40af-bcc3-22354dadadd6" providerId="ADAL" clId="{B4554DEA-ADDE-4F40-AAD1-29B5E17A2EDC}" dt="2023-11-21T13:43:29.446" v="399" actId="20577"/>
        <pc:sldMkLst>
          <pc:docMk/>
          <pc:sldMk cId="4030866448" sldId="726"/>
        </pc:sldMkLst>
        <pc:spChg chg="mod">
          <ac:chgData name="#KWOK CHIN YUEN#" userId="f950141c-72dc-40af-bcc3-22354dadadd6" providerId="ADAL" clId="{B4554DEA-ADDE-4F40-AAD1-29B5E17A2EDC}" dt="2023-11-21T13:43:29.446" v="399" actId="20577"/>
          <ac:spMkLst>
            <pc:docMk/>
            <pc:sldMk cId="4030866448" sldId="726"/>
            <ac:spMk id="3" creationId="{19D87B95-DF57-B8A9-DD96-B3E5B4AB7F67}"/>
          </ac:spMkLst>
        </pc:spChg>
      </pc:sldChg>
      <pc:sldChg chg="addSp delSp modSp new mod ord modShow">
        <pc:chgData name="#KWOK CHIN YUEN#" userId="f950141c-72dc-40af-bcc3-22354dadadd6" providerId="ADAL" clId="{B4554DEA-ADDE-4F40-AAD1-29B5E17A2EDC}" dt="2023-11-22T01:18:51.475" v="734" actId="729"/>
        <pc:sldMkLst>
          <pc:docMk/>
          <pc:sldMk cId="2607454432" sldId="727"/>
        </pc:sldMkLst>
        <pc:spChg chg="add del">
          <ac:chgData name="#KWOK CHIN YUEN#" userId="f950141c-72dc-40af-bcc3-22354dadadd6" providerId="ADAL" clId="{B4554DEA-ADDE-4F40-AAD1-29B5E17A2EDC}" dt="2023-11-22T01:13:33.297" v="649" actId="478"/>
          <ac:spMkLst>
            <pc:docMk/>
            <pc:sldMk cId="2607454432" sldId="727"/>
            <ac:spMk id="2" creationId="{0753685C-64DA-4919-2B58-7626F2462206}"/>
          </ac:spMkLst>
        </pc:spChg>
        <pc:spChg chg="del">
          <ac:chgData name="#KWOK CHIN YUEN#" userId="f950141c-72dc-40af-bcc3-22354dadadd6" providerId="ADAL" clId="{B4554DEA-ADDE-4F40-AAD1-29B5E17A2EDC}" dt="2023-11-22T01:13:24.608" v="644" actId="478"/>
          <ac:spMkLst>
            <pc:docMk/>
            <pc:sldMk cId="2607454432" sldId="727"/>
            <ac:spMk id="3" creationId="{ACE69FDA-5DFC-889D-1109-ED7E885EF433}"/>
          </ac:spMkLst>
        </pc:spChg>
        <pc:spChg chg="del">
          <ac:chgData name="#KWOK CHIN YUEN#" userId="f950141c-72dc-40af-bcc3-22354dadadd6" providerId="ADAL" clId="{B4554DEA-ADDE-4F40-AAD1-29B5E17A2EDC}" dt="2023-11-22T01:15:55.057" v="705" actId="478"/>
          <ac:spMkLst>
            <pc:docMk/>
            <pc:sldMk cId="2607454432" sldId="727"/>
            <ac:spMk id="4" creationId="{E8254D8B-0A46-E828-2FA0-D6FE70221EDF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7" creationId="{4D5B6268-B867-F4F4-B453-BAFF77D4493C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8" creationId="{F3ACFAE3-1D9C-5604-E22B-A181A2F71378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9" creationId="{EE6DE75E-5659-275A-07A5-8BB71AF80919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0" creationId="{90AFBF0A-CAE4-6D0F-8E27-5E3CD4B6C5BF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3" creationId="{D7CDEA34-56F4-7056-95AD-2491762976AC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5" creationId="{CFEED2E4-4230-354E-F7CB-BB5330255314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8" creationId="{F3BCEB10-AF96-A4D1-F91B-7122CF0E2512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19" creationId="{B971520B-5F7A-37AB-DE9E-33A2C68F6AD7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1" creationId="{7B22C117-CBDE-277B-950B-0ED1B83D06F3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3" creationId="{857C6753-3779-5891-96D3-5D22F3FA7EA3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5" creationId="{2E9CF633-3372-92A2-33D4-5725BD9386A0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8" creationId="{76E150DB-DDA2-2A22-DE10-A3A3EF9AFD61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29" creationId="{6A9C4D96-AF94-33A7-CB0E-BA2F2D25C7FF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31" creationId="{7ED2A719-C64A-510B-02EF-D2E306387ADA}"/>
          </ac:spMkLst>
        </pc:spChg>
        <pc:spChg chg="mod">
          <ac:chgData name="#KWOK CHIN YUEN#" userId="f950141c-72dc-40af-bcc3-22354dadadd6" providerId="ADAL" clId="{B4554DEA-ADDE-4F40-AAD1-29B5E17A2EDC}" dt="2023-11-22T01:13:30.438" v="647" actId="1076"/>
          <ac:spMkLst>
            <pc:docMk/>
            <pc:sldMk cId="2607454432" sldId="727"/>
            <ac:spMk id="32" creationId="{72D09416-222C-6831-A0C4-E66719F51F77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35" creationId="{94746C2C-52BB-7938-C869-E47BCEF97499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36" creationId="{38F9703A-9E2E-90A0-2A87-79051A86187D}"/>
          </ac:spMkLst>
        </pc:spChg>
        <pc:spChg chg="mod">
          <ac:chgData name="#KWOK CHIN YUEN#" userId="f950141c-72dc-40af-bcc3-22354dadadd6" providerId="ADAL" clId="{B4554DEA-ADDE-4F40-AAD1-29B5E17A2EDC}" dt="2023-11-22T01:13:22.419" v="643"/>
          <ac:spMkLst>
            <pc:docMk/>
            <pc:sldMk cId="2607454432" sldId="727"/>
            <ac:spMk id="37" creationId="{A96DC64E-5152-E113-DB2B-625862259E2A}"/>
          </ac:spMkLst>
        </pc:spChg>
        <pc:spChg chg="del mod">
          <ac:chgData name="#KWOK CHIN YUEN#" userId="f950141c-72dc-40af-bcc3-22354dadadd6" providerId="ADAL" clId="{B4554DEA-ADDE-4F40-AAD1-29B5E17A2EDC}" dt="2023-11-22T01:13:40.762" v="651" actId="478"/>
          <ac:spMkLst>
            <pc:docMk/>
            <pc:sldMk cId="2607454432" sldId="727"/>
            <ac:spMk id="38" creationId="{C2D3676A-A137-ADB1-5C73-DC1260F8245E}"/>
          </ac:spMkLst>
        </pc:spChg>
        <pc:spChg chg="add del mod">
          <ac:chgData name="#KWOK CHIN YUEN#" userId="f950141c-72dc-40af-bcc3-22354dadadd6" providerId="ADAL" clId="{B4554DEA-ADDE-4F40-AAD1-29B5E17A2EDC}" dt="2023-11-22T01:15:48.436" v="704" actId="478"/>
          <ac:spMkLst>
            <pc:docMk/>
            <pc:sldMk cId="2607454432" sldId="727"/>
            <ac:spMk id="46" creationId="{48C9ABD5-6F7E-EB38-D920-289E84D78091}"/>
          </ac:spMkLst>
        </pc:spChg>
        <pc:spChg chg="add mod">
          <ac:chgData name="#KWOK CHIN YUEN#" userId="f950141c-72dc-40af-bcc3-22354dadadd6" providerId="ADAL" clId="{B4554DEA-ADDE-4F40-AAD1-29B5E17A2EDC}" dt="2023-11-22T01:15:58.821" v="706" actId="1076"/>
          <ac:spMkLst>
            <pc:docMk/>
            <pc:sldMk cId="2607454432" sldId="727"/>
            <ac:spMk id="48" creationId="{24D220AC-ED04-8382-33A4-1C6325D1A05B}"/>
          </ac:spMkLst>
        </pc:spChg>
        <pc:spChg chg="add mod">
          <ac:chgData name="#KWOK CHIN YUEN#" userId="f950141c-72dc-40af-bcc3-22354dadadd6" providerId="ADAL" clId="{B4554DEA-ADDE-4F40-AAD1-29B5E17A2EDC}" dt="2023-11-22T01:15:58.821" v="706" actId="1076"/>
          <ac:spMkLst>
            <pc:docMk/>
            <pc:sldMk cId="2607454432" sldId="727"/>
            <ac:spMk id="49" creationId="{43E06665-7A62-8712-8E24-1C5F65B5AAE1}"/>
          </ac:spMkLst>
        </pc:spChg>
        <pc:spChg chg="add mod">
          <ac:chgData name="#KWOK CHIN YUEN#" userId="f950141c-72dc-40af-bcc3-22354dadadd6" providerId="ADAL" clId="{B4554DEA-ADDE-4F40-AAD1-29B5E17A2EDC}" dt="2023-11-22T01:15:58.821" v="706" actId="1076"/>
          <ac:spMkLst>
            <pc:docMk/>
            <pc:sldMk cId="2607454432" sldId="727"/>
            <ac:spMk id="50" creationId="{F86CC521-2E16-4C60-CFAF-4A336E806258}"/>
          </ac:spMkLst>
        </pc:spChg>
        <pc:spChg chg="add mod">
          <ac:chgData name="#KWOK CHIN YUEN#" userId="f950141c-72dc-40af-bcc3-22354dadadd6" providerId="ADAL" clId="{B4554DEA-ADDE-4F40-AAD1-29B5E17A2EDC}" dt="2023-11-22T01:15:58.821" v="706" actId="1076"/>
          <ac:spMkLst>
            <pc:docMk/>
            <pc:sldMk cId="2607454432" sldId="727"/>
            <ac:spMk id="51" creationId="{3806C7B6-7798-7AD3-C2B1-DCB0A3A05AE0}"/>
          </ac:spMkLst>
        </pc:spChg>
        <pc:grpChg chg="add mod">
          <ac:chgData name="#KWOK CHIN YUEN#" userId="f950141c-72dc-40af-bcc3-22354dadadd6" providerId="ADAL" clId="{B4554DEA-ADDE-4F40-AAD1-29B5E17A2EDC}" dt="2023-11-22T01:15:58.821" v="706" actId="1076"/>
          <ac:grpSpMkLst>
            <pc:docMk/>
            <pc:sldMk cId="2607454432" sldId="727"/>
            <ac:grpSpMk id="5" creationId="{438A0B4E-C0D9-BF97-4BC6-DB0CD327F482}"/>
          </ac:grpSpMkLst>
        </pc:grpChg>
        <pc:grpChg chg="mod">
          <ac:chgData name="#KWOK CHIN YUEN#" userId="f950141c-72dc-40af-bcc3-22354dadadd6" providerId="ADAL" clId="{B4554DEA-ADDE-4F40-AAD1-29B5E17A2EDC}" dt="2023-11-22T01:13:22.419" v="643"/>
          <ac:grpSpMkLst>
            <pc:docMk/>
            <pc:sldMk cId="2607454432" sldId="727"/>
            <ac:grpSpMk id="6" creationId="{F24C8952-BF77-1CEE-BEA9-D9C777F855FB}"/>
          </ac:grpSpMkLst>
        </pc:grpChg>
        <pc:grpChg chg="mod">
          <ac:chgData name="#KWOK CHIN YUEN#" userId="f950141c-72dc-40af-bcc3-22354dadadd6" providerId="ADAL" clId="{B4554DEA-ADDE-4F40-AAD1-29B5E17A2EDC}" dt="2023-11-22T01:13:22.419" v="643"/>
          <ac:grpSpMkLst>
            <pc:docMk/>
            <pc:sldMk cId="2607454432" sldId="727"/>
            <ac:grpSpMk id="34" creationId="{894AB559-F26C-30FD-6774-8F67473CC631}"/>
          </ac:grpSpMkLst>
        </pc:grp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33" creationId="{15C208AE-601A-4A1A-8818-07C163581895}"/>
          </ac:picMkLst>
        </pc:picChg>
        <pc:picChg chg="del mod">
          <ac:chgData name="#KWOK CHIN YUEN#" userId="f950141c-72dc-40af-bcc3-22354dadadd6" providerId="ADAL" clId="{B4554DEA-ADDE-4F40-AAD1-29B5E17A2EDC}" dt="2023-11-22T01:13:42.383" v="652" actId="478"/>
          <ac:picMkLst>
            <pc:docMk/>
            <pc:sldMk cId="2607454432" sldId="727"/>
            <ac:picMk id="39" creationId="{4394D88A-D2E8-A6C8-34BC-F04F9CA4AA3F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0" creationId="{E17F1D45-C7B7-50E6-B890-B78CB92C854B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1" creationId="{264F5FB2-DADB-DEFD-4B2F-3AC9A8B9F097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2" creationId="{2CD44482-B8FF-BEDC-AD98-C853AF04586A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3" creationId="{35AE3875-89D4-D1E5-F7AD-574A6A212300}"/>
          </ac:picMkLst>
        </pc:picChg>
        <pc:picChg chg="mod">
          <ac:chgData name="#KWOK CHIN YUEN#" userId="f950141c-72dc-40af-bcc3-22354dadadd6" providerId="ADAL" clId="{B4554DEA-ADDE-4F40-AAD1-29B5E17A2EDC}" dt="2023-11-22T01:13:22.419" v="643"/>
          <ac:picMkLst>
            <pc:docMk/>
            <pc:sldMk cId="2607454432" sldId="727"/>
            <ac:picMk id="44" creationId="{FFE559E7-6000-DB11-62BF-081877E48AC9}"/>
          </ac:picMkLst>
        </pc:picChg>
        <pc:picChg chg="add mod">
          <ac:chgData name="#KWOK CHIN YUEN#" userId="f950141c-72dc-40af-bcc3-22354dadadd6" providerId="ADAL" clId="{B4554DEA-ADDE-4F40-AAD1-29B5E17A2EDC}" dt="2023-11-22T01:15:58.821" v="706" actId="1076"/>
          <ac:picMkLst>
            <pc:docMk/>
            <pc:sldMk cId="2607454432" sldId="727"/>
            <ac:picMk id="52" creationId="{EC03E7F9-777D-8A8B-215D-7DC7A123A30D}"/>
          </ac:picMkLst>
        </pc:picChg>
        <pc:picChg chg="add mod">
          <ac:chgData name="#KWOK CHIN YUEN#" userId="f950141c-72dc-40af-bcc3-22354dadadd6" providerId="ADAL" clId="{B4554DEA-ADDE-4F40-AAD1-29B5E17A2EDC}" dt="2023-11-22T01:15:58.821" v="706" actId="1076"/>
          <ac:picMkLst>
            <pc:docMk/>
            <pc:sldMk cId="2607454432" sldId="727"/>
            <ac:picMk id="54" creationId="{2A9E6883-6201-D11B-8D9D-C55AA150EE8A}"/>
          </ac:picMkLst>
        </pc:picChg>
        <pc:picChg chg="add mod">
          <ac:chgData name="#KWOK CHIN YUEN#" userId="f950141c-72dc-40af-bcc3-22354dadadd6" providerId="ADAL" clId="{B4554DEA-ADDE-4F40-AAD1-29B5E17A2EDC}" dt="2023-11-22T01:15:58.821" v="706" actId="1076"/>
          <ac:picMkLst>
            <pc:docMk/>
            <pc:sldMk cId="2607454432" sldId="727"/>
            <ac:picMk id="55" creationId="{CE063FE3-03B4-7E76-541D-91D87B9B5816}"/>
          </ac:picMkLst>
        </pc:picChg>
        <pc:picChg chg="add mod">
          <ac:chgData name="#KWOK CHIN YUEN#" userId="f950141c-72dc-40af-bcc3-22354dadadd6" providerId="ADAL" clId="{B4554DEA-ADDE-4F40-AAD1-29B5E17A2EDC}" dt="2023-11-22T01:15:58.821" v="706" actId="1076"/>
          <ac:picMkLst>
            <pc:docMk/>
            <pc:sldMk cId="2607454432" sldId="727"/>
            <ac:picMk id="57" creationId="{339BA6CE-67FD-6FCA-4540-40C2511F0647}"/>
          </ac:picMkLst>
        </pc:pic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1" creationId="{AE7BDF05-22C3-6F30-3974-EC13B48AAD9D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2" creationId="{AB24DF9D-DC89-3E1E-86EA-A8374B76F757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4" creationId="{B6203982-62F6-DF59-3830-87E9427B6DF5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6" creationId="{EE3C0C32-547C-155F-464A-881E031DFEFB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17" creationId="{D6E483F8-4908-AD66-F527-C2FB731DF268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0" creationId="{79C59783-0F49-FF93-96E0-5FE9A06A92A9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2" creationId="{FE8BCB5C-C5AF-2E3C-0858-3D6439235E0A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4" creationId="{1D36BC95-79A2-9F1B-77CF-509D1F9D916A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6" creationId="{E7334B2F-4337-86F4-7390-14929A57D0C8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27" creationId="{04C512B5-A538-3E3C-51B2-25B8B54A7A14}"/>
          </ac:cxnSpMkLst>
        </pc:cxnChg>
        <pc:cxnChg chg="mod">
          <ac:chgData name="#KWOK CHIN YUEN#" userId="f950141c-72dc-40af-bcc3-22354dadadd6" providerId="ADAL" clId="{B4554DEA-ADDE-4F40-AAD1-29B5E17A2EDC}" dt="2023-11-22T01:13:22.419" v="643"/>
          <ac:cxnSpMkLst>
            <pc:docMk/>
            <pc:sldMk cId="2607454432" sldId="727"/>
            <ac:cxnSpMk id="30" creationId="{47CF6B36-16BA-CF3A-E725-0EF5F5694790}"/>
          </ac:cxnSpMkLst>
        </pc:cxnChg>
        <pc:cxnChg chg="add mod">
          <ac:chgData name="#KWOK CHIN YUEN#" userId="f950141c-72dc-40af-bcc3-22354dadadd6" providerId="ADAL" clId="{B4554DEA-ADDE-4F40-AAD1-29B5E17A2EDC}" dt="2023-11-22T01:15:58.821" v="706" actId="1076"/>
          <ac:cxnSpMkLst>
            <pc:docMk/>
            <pc:sldMk cId="2607454432" sldId="727"/>
            <ac:cxnSpMk id="45" creationId="{FE0718FD-F42D-768C-3B6B-F2210E778673}"/>
          </ac:cxnSpMkLst>
        </pc:cxnChg>
        <pc:cxnChg chg="add mod">
          <ac:chgData name="#KWOK CHIN YUEN#" userId="f950141c-72dc-40af-bcc3-22354dadadd6" providerId="ADAL" clId="{B4554DEA-ADDE-4F40-AAD1-29B5E17A2EDC}" dt="2023-11-22T01:15:58.821" v="706" actId="1076"/>
          <ac:cxnSpMkLst>
            <pc:docMk/>
            <pc:sldMk cId="2607454432" sldId="727"/>
            <ac:cxnSpMk id="47" creationId="{EF7852DF-ED9C-D434-2983-F230CFA20DC3}"/>
          </ac:cxnSpMkLst>
        </pc:cxnChg>
        <pc:cxnChg chg="add mod">
          <ac:chgData name="#KWOK CHIN YUEN#" userId="f950141c-72dc-40af-bcc3-22354dadadd6" providerId="ADAL" clId="{B4554DEA-ADDE-4F40-AAD1-29B5E17A2EDC}" dt="2023-11-22T01:15:58.821" v="706" actId="1076"/>
          <ac:cxnSpMkLst>
            <pc:docMk/>
            <pc:sldMk cId="2607454432" sldId="727"/>
            <ac:cxnSpMk id="59" creationId="{F5683320-6DD1-62BD-27E9-6EA2E8DB26A4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05693276032986"/>
          <c:y val="0.12339681305868636"/>
          <c:w val="0.79122775898154529"/>
          <c:h val="0.61383494808728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Datatang-ZH (Chinese)</c:v>
                </c:pt>
                <c:pt idx="1">
                  <c:v>AISHELL-1 (Chinese)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36.1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F-4596-B36C-F78C3948C9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 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Datatang-ZH (Chinese)</c:v>
                </c:pt>
                <c:pt idx="1">
                  <c:v>AISHELL-1 (Chinese)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38.299999999999997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F-4596-B36C-F78C3948C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Datatang-ZH (Chinese)</c:v>
                </c:pt>
                <c:pt idx="1">
                  <c:v>AISHELL-1 (Chinese)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46.2</c:v>
                </c:pt>
                <c:pt idx="1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AF-4596-B36C-F78C3948C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4179104"/>
        <c:axId val="447729216"/>
      </c:barChart>
      <c:catAx>
        <c:axId val="20341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29216"/>
        <c:crosses val="autoZero"/>
        <c:auto val="1"/>
        <c:lblAlgn val="ctr"/>
        <c:lblOffset val="100"/>
        <c:noMultiLvlLbl val="0"/>
      </c:catAx>
      <c:valAx>
        <c:axId val="4477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CER%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74415199099654"/>
          <c:y val="3.3818916217866861E-2"/>
          <c:w val="0.7660689427466455"/>
          <c:h val="8.4775276220087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 (English)</c:v>
                </c:pt>
                <c:pt idx="2">
                  <c:v>AISHELL-1 (Chinese)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4.8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7-4FF5-8F1E-49AA4DB77D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 (English)</c:v>
                </c:pt>
                <c:pt idx="2">
                  <c:v>AISHELL-1 (Chinese)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5.6</c:v>
                </c:pt>
                <c:pt idx="1">
                  <c:v>5.5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7-4FF5-8F1E-49AA4DB77D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 (English)</c:v>
                </c:pt>
                <c:pt idx="2">
                  <c:v>AISHELL-1 (Chinese)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8.4</c:v>
                </c:pt>
                <c:pt idx="1">
                  <c:v>3.3</c:v>
                </c:pt>
                <c:pt idx="2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7-4FF5-8F1E-49AA4DB77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2785023"/>
        <c:axId val="1497509743"/>
      </c:barChart>
      <c:catAx>
        <c:axId val="14927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9743"/>
        <c:crosses val="autoZero"/>
        <c:auto val="1"/>
        <c:lblAlgn val="ctr"/>
        <c:lblOffset val="100"/>
        <c:noMultiLvlLbl val="0"/>
      </c:catAx>
      <c:valAx>
        <c:axId val="14975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78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 TTS (TransTTS + VITS)</c:v>
                </c:pt>
                <c:pt idx="1">
                  <c:v>Single TTS (VITS)</c:v>
                </c:pt>
                <c:pt idx="2">
                  <c:v>Single TTS (TransTTS)</c:v>
                </c:pt>
                <c:pt idx="3">
                  <c:v>Real train set</c:v>
                </c:pt>
                <c:pt idx="4">
                  <c:v>No Adapt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16.5</c:v>
                </c:pt>
                <c:pt idx="1">
                  <c:v>19.2</c:v>
                </c:pt>
                <c:pt idx="2">
                  <c:v>18.3</c:v>
                </c:pt>
                <c:pt idx="3">
                  <c:v>10.3</c:v>
                </c:pt>
                <c:pt idx="4">
                  <c:v>57.6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A-4492-B9B4-49AF8CF57F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0529904"/>
        <c:axId val="1235567744"/>
      </c:barChart>
      <c:catAx>
        <c:axId val="124052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567744"/>
        <c:crosses val="autoZero"/>
        <c:auto val="1"/>
        <c:lblAlgn val="ctr"/>
        <c:lblOffset val="100"/>
        <c:noMultiLvlLbl val="0"/>
      </c:catAx>
      <c:valAx>
        <c:axId val="123556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WER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52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05693276032986"/>
          <c:y val="0.12339681305868636"/>
          <c:w val="0.79122775898154529"/>
          <c:h val="0.61383494808728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method: Strategy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36.1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F-4596-B36C-F78C3948C9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 Adapt 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38.299999999999997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F-4596-B36C-F78C3948C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Datatang-ZH</c:v>
                </c:pt>
                <c:pt idx="1">
                  <c:v>AISHELL-1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46.2</c:v>
                </c:pt>
                <c:pt idx="1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AF-4596-B36C-F78C3948C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4179104"/>
        <c:axId val="447729216"/>
      </c:barChart>
      <c:catAx>
        <c:axId val="203417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29216"/>
        <c:crosses val="autoZero"/>
        <c:auto val="1"/>
        <c:lblAlgn val="ctr"/>
        <c:lblOffset val="100"/>
        <c:noMultiLvlLbl val="0"/>
      </c:catAx>
      <c:valAx>
        <c:axId val="4477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CER%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1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74415199099654"/>
          <c:y val="3.3818916217866861E-2"/>
          <c:w val="0.7660689427466455"/>
          <c:h val="8.4775276220087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4.8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7-4FF5-8F1E-49AA4DB77D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Adapter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6.7</c:v>
                </c:pt>
                <c:pt idx="1">
                  <c:v>5.4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7-4FF5-8F1E-49AA4DB77D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 Adapt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5.6</c:v>
                </c:pt>
                <c:pt idx="1">
                  <c:v>5.5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17-4FF5-8F1E-49AA4DB77D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Adapt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Average</c:v>
                </c:pt>
                <c:pt idx="1">
                  <c:v>LibriSpeech</c:v>
                </c:pt>
                <c:pt idx="2">
                  <c:v>AISHELL-1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8.4</c:v>
                </c:pt>
                <c:pt idx="1">
                  <c:v>3.3</c:v>
                </c:pt>
                <c:pt idx="2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17-4FF5-8F1E-49AA4DB77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2785023"/>
        <c:axId val="1497509743"/>
      </c:barChart>
      <c:catAx>
        <c:axId val="14927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9743"/>
        <c:crosses val="autoZero"/>
        <c:auto val="1"/>
        <c:lblAlgn val="ctr"/>
        <c:lblOffset val="100"/>
        <c:noMultiLvlLbl val="0"/>
      </c:catAx>
      <c:valAx>
        <c:axId val="14975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78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0435E0-497F-4063-9834-BC489354E4A5}" type="datetimeFigureOut">
              <a:rPr lang="en-US"/>
              <a:pPr>
                <a:defRPr/>
              </a:pPr>
              <a:t>11/24/2023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D9D12-3D74-40D1-B1F8-13FB2BD370D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39.1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 24575,'0'-1'0,"1"1"0,-1-1 0,1 0 0,0 1 0,0-1 0,-1 1 0,1-1 0,0 1 0,0 0 0,0-1 0,-1 1 0,1 0 0,0-1 0,0 1 0,0 0 0,0 0 0,0 0 0,0 0 0,0 0 0,0 0 0,-1 0 0,1 0 0,0 0 0,2 1 0,-1-1 0,0 1 0,0 1 0,0-1 0,0 0 0,0 0 0,-1 1 0,1-1 0,0 1 0,-1-1 0,2 3 0,3 4 0,0 0 0,-1 0 0,7 14 0,0-1 0,0-1 0,29 34 0,-11-16 0,123 152 0,-123-153 0,-16-19 0,0-1 0,27 25 0,75 50 0,-24-20 0,79 45 0,-72-54 0,132 83 0,223 119 0,-302-187 0,24 3 0,-77-39 0,114 44 0,-95-40 0,-97-39 0,0 0 0,1-1 0,32 4 0,68 1 0,-85-8 0,128 1 0,25 3 0,268 5 0,-328-13 0,76-16 0,-137 9 0,-31 2 0,1-1 0,-1-2 0,-1-2 0,0-2 0,-1-1 0,60-32 0,-45 20 0,152-85 0,-61 29 0,148-98 0,-274 167 0,0-2 0,-1 1 0,14-20 0,20-19 0,39-27 0,59-56 0,-129 117 0,1 1 0,1 1 0,1 1 0,30-18 0,-35 24-286,22-18 1,-31 23-509,10-8-6032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2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5:41:57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24575,'1'7'0,"0"1"0,1 0 0,0-1 0,0 1 0,1-1 0,0 1 0,1-1 0,-1 0 0,1 0 0,5 6 0,12 25 0,-9-16 0,0-1 0,2 0 0,16 21 0,-17-26 0,-4-1 0,0-1 0,11 27 0,-14-27 0,0 0 0,2-1 0,16 24 0,18 7 0,-28-31 0,-1 0 0,13 17 0,145 176 0,-166-200 0,101 113 0,204 196 0,-285-291 0,1 3 0,46 35 0,96 81 0,-117-97 0,-16-14 0,19 17 0,81 56 0,52 40 0,-124-93 0,128 82 0,21-5 0,-153-97 0,17 11 0,-44-25 0,1-1 0,1-2 0,47 15 0,28 12 0,-21-6 0,49 26 0,-80-33 0,69 26 0,-66-31 0,58 20 0,-90-35 0,50 26 0,13 5 0,24-9 0,-19-5 0,140 38 0,-211-58 0,-1 2 0,0 1 0,29 15 0,-29-14 0,1 0 0,0-2 0,1-1 0,0-1 0,51 4 0,-34-4 0,96 18 0,55 16 0,-151-33 0,82 2 0,-91-7 0,-2 1 0,1 2 0,45 13 0,-46-10 0,1-1 0,37 3 0,28-3 0,103 4 0,279-12-1365,-461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1:31:03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1:31:03.5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1:31:03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2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0 545 24575,'1'-1'0,"-1"0"0,0 0 0,1 0 0,-1 1 0,1 0 0,-1-1 0,0 0 0,0 1 0,1-1 0,-1 0 0,1 1 0,0-1 0,-1 1 0,1-1 0,0 1 0,0-1 0,-1 1 0,2 0 0,1-2 0,18-12 0,49-20 0,-21 14 0,63-38 0,-33 13 0,-18 11 0,24-10 0,-10 7 0,25-10 0,-46 24 0,25-11 0,-56 27 0,36-9 0,15 2 0,-46 7 0,8-1 0,51-2 0,-9 3 0,-45 1 0,14-1 0,-27 7 0,-3-1 0,-1-1 0,19-3 0,-5-2 0,1 2 0,0 1 0,45 1 0,44-1 0,-105 3 0,0 1 0,0-1 0,0-2 0,27-6 0,-30 4 0,0 2 0,0 0 0,1 2 0,-1-1 0,1 1 0,17 1 0,236 1 0,-149-1 0,-113 0-273,0 1 0,1-1 0,-1 1 0,7 2 0,-2 0-6553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0 368 24575,'35'-32'0,"-5"8"0,-13 11 0,27-26 0,-28 22 0,0 2 0,1 0 0,23-15 0,-28 21 0,20-18 0,7-6 0,18-12 0,-50 41 0,0-1 0,1 0 0,-1 2 0,1-1 0,0 1 0,10-2 0,49-8 0,-42 8 0,-18 4 0,1-1 0,8-4 0,-9 3 0,-1 1 0,1 0 0,8-1 0,10 0 0,39 3 0,-24 2 0,-23-2 0,0 0 0,25 6 0,-26-4 0,-7-1 0,0 2 0,12 3 0,9 5 0,-1-1 0,48 9 0,-71-18 0,1 1 0,-1 1 0,0-1 0,10 6 0,9 3 0,-11-6 0,-8-4 0,-1 1 0,9 4 0,-8-3 0,0 2 0,1-2 0,1 1 0,-1-2 0,13 5 0,12 3 0,-22-7 0,-1 0 0,15 2 0,49 10 0,-65-13 0,6 3 0,0 1 0,-1 0 0,17 8 0,23 11 0,-37-18 0,-6-2 0,0-2 0,-1 0 0,17 3 0,-17-5 0,10 4 0,-11-3 0,14 3 0,5-3 0,30 3 0,-49-4 0,-1 0 0,0 0 0,13 4 0,9 3 0,33-3 0,-15-2 0,-38-2 0,4 0 0,18 4 0,-18-1 0,-1-2 0,23 1 0,25-3 0,-23-1 0,142 1 0,-172 1 0,1 0 0,0 0 0,9 3 0,-8-1 0,15 0 0,18-2-836,-39-1 307,5 0-6297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6:25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24575,'2'0'0,"-1"0"0,1-1 0,-1 1 0,1-1 0,0 1 0,-2-1 0,2 1 0,0 0 0,1-3 0,14-9 0,-13 8 0,28-24 0,-16 13 0,23-16 0,82-53 0,-49 32 0,-30 28 0,-24 14 0,32-12 0,-13 6 0,-18 8 0,32-7 0,-11 2 0,-19 7 0,35-5 0,-25 5 0,-15 2 0,23-9 0,-3 0 0,-34 13 0,99-32 0,-79 24 0,1 1 0,32-7 0,-41 11 0,0-1 0,18-6 0,-16 4 0,21-6 0,3 5 0,56-1 0,-80 8 0,-7 0 0,-2-1 0,2 1 0,0-1 0,-1-1 0,10-2 0,-9 1 0,1 0 0,-1 1 0,21-2 0,28 4 0,-1 0 0,-26-3 0,7 0 0,207 2 0,-124 2 0,-109 0 0,-1 0 0,16 4 0,-15-3 0,24 2 0,21-1 0,10 0 0,-62-3 0,-1 0 0,1 0 0,-1 0 0,0 1 0,1-1 0,6 2 0,-1 3 0,1-2 0,-1 0 0,1-1 0,0 0 0,17 1 0,9-4-1365,-30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5:55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39:4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22:3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0 627 24575,'0'-2'0,"1"2"0,-1-1 0,0 0 0,1 1 0,-1-2 0,1 2 0,-1-1 0,1 1 0,-1-1 0,1 1 0,-1-1 0,1 0 0,0 1 0,-1-1 0,1 1 0,0-1 0,0 1 0,1-1 0,1-1 0,20-14 0,51-23 0,-22 15 0,67-42 0,-35 14 0,-19 14 0,26-13 0,-11 8 0,27-11 0,-50 27 0,27-11 0,-60 29 0,39-9 0,16 2 0,-50 8 0,10-2 0,54 0 0,-10 1 0,-48 2 0,15-1 0,-28 7 0,-5 1 0,1-2 0,19-5 0,-5 0 0,1 1 0,-1 2 0,50 0 0,46 0 0,-113 3 0,1 0 0,0-1 0,0 0 0,29-9 0,-33 6 0,2 2 0,-1-1 0,0 2 0,0 0 0,1 1 0,18 1 0,251 1 0,-159-1 0,-119 0-273,0 1 0,-1-1 0,1 1 0,7 3 0,-3-1-6553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1:23:3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0 424 24575,'37'-37'0,"-5"9"0,-13 13 0,27-30 0,-29 27 0,0 0 0,1 1 0,26-18 0,-32 25 0,22-22 0,6-6 0,22-13 0,-54 45 0,-1 1 0,1 0 0,0 1 0,0 0 0,1 0 0,10-2 0,53-9 0,-45 10 0,-20 3 0,1 0 0,10-5 0,-11 4 0,0 1 0,-1-1 0,11-1 0,9 2 0,42 2 0,-25 1 0,-24-1 0,-1 1 0,26 5 0,-27-3 0,-8-1 0,1 0 0,13 5 0,8 6 0,0-2 0,51 11 0,-75-20 0,0 0 0,0 1 0,-1-1 0,11 8 0,10 3 0,-13-8 0,-8-3 0,0 0 0,8 5 0,-7-3 0,0 0 0,0 1 0,1-2 0,0 1 0,14 4 0,12 2 0,-24-6 0,0-1 0,15 3 0,53 12 0,-69-16 0,6 4 0,-1 0 0,1 1 0,16 10 0,26 12 0,-40-21 0,-7-4 0,1 0 0,-1 0 0,18 3 0,-19-6 0,11 5 0,-11-4 0,14 3 0,6-1 0,32 1 0,-53-4 0,-1 0 0,1 1 0,13 4 0,11 2 0,34-2 0,-16-2 0,-41-4 0,4 2 0,20 4 0,-19-2 0,-1-1 0,24 0 0,27-3 0,-24-1 0,150 1 0,-181 1 0,-1 0 0,-1 0 0,12 4 0,-9-2 0,15 1 0,20-3-836,-42-1 307,5 0-6297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9:01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0 611 24575,'2'0'0,"-1"0"0,1-1 0,0 1 0,-1-1 0,1 1 0,-1-1 0,1 1 0,-1-1 0,4-2 0,11-11 0,-10 10 0,27-28 0,-15 14 0,24-17 0,85-63 0,-49 38 0,-33 33 0,-26 16 0,34-14 0,-14 6 0,-18 10 0,32-9 0,-10 4 0,-21 7 0,39-7 0,-29 8 0,-15 2 0,24-11 0,-1 0 0,-39 14 0,106-35 0,-82 26 0,-1 2 0,34-7 0,-42 11 0,-1 0 0,19-9 0,-18 7 0,24-7 0,2 5 0,60-2 0,-85 9 0,-7 2 0,-1-2 0,-1 1 0,1-2 0,0 1 0,10-4 0,-9 1 0,0 1 0,1 1 0,20-2 0,31 3 0,-1 1 0,-28-3 0,7-1 0,222 3 0,-135 2 0,-114 0 0,0 0 0,15 5 0,-15-4 0,26 3 0,22-1 0,10-1 0,-66-3 0,0 0 0,-1 0 0,1 0 0,-1 0 0,1 1 0,7 2 0,-1 2 0,0-2 0,0 1 0,1-1 0,-1-1 0,20 1 0,7-4-1365,-30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5:50:21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10655 3052 24575,'0'-15'0,"0"-8"0,0 0 0,-2 0 0,-6-37 0,-64-205 0,-40-77 0,109 333 0,-123-282 0,64 160 0,31 64 0,-4 3 0,-2 1 0,-76-98 0,91 134 0,-2 2 0,-32-28 0,-58-39 0,21 18 0,22 20 0,-1 3 0,-3 3 0,-2 4 0,-103-45 0,128 66-10,-265-115-311,-7 18 57,-108-8-136,99 31-127,-67-12 301,136 39 267,-263-61-41,479 121-2,-402-74-140,-7 37 18,-150 46 124,335 4 0,-146-3 0,-226 1 0,269 15 0,270-5 0,-160 36 0,-192 89 0,290-85 0,-78 27 0,-484 261 1975,611-280-1975,-29 16 0,106-51 0,-58 44 0,53-32 0,3 2 0,1 2 0,2 2 0,2 1 0,1 2 0,-54 91 0,-83 229 0,136-277 0,-25 71 0,38-95 0,8-14 0,2 2 0,-11 69 0,-10 41 0,-41 128 0,27 9 0,-5 91 0,20-165 0,7 152 0,29 4 0,2-160 0,-3 1744 0,2-1907 0,15 98 0,25 55 0,-31-159 0,13 75 0,9 41 0,91 244 0,-67-241 0,-24-71 0,-5-30 0,69 125 0,-2-9 0,-52-94 0,-17-38 0,28 81 0,-6-1 0,-36-101 0,13 52 0,-19-61 0,1 0 0,15 36 0,-13-40 0,46 102 0,-45-96 0,-2 0 0,11 51 0,-14-56 0,1 0 0,1-1 0,0 0 0,2 0 0,17 29 0,14 34 0,-24-42 0,-10-23 0,1 1 0,15 26 0,-15-33 0,83 129 0,-74-119 0,45 58 0,-52-69 0,1-1 0,0 0 0,1-1 0,0 0 0,13 8 0,8 0 0,63 25 0,-14-8 0,8 10 0,106 45 0,-145-68 0,66 38 0,44 12 0,-102-48 0,36 14 0,28 12 0,-48-17 0,2-4 0,97 23 0,29 2 0,116 26 0,-1-17 0,144 6 0,-405-62 0,155 21 0,572 93-1883,-284-48 925,-416-59 909,484 66-1009,-26-1 481,-301-39 1343,0-11-1,272-2 0,-134-29 1464,-346 2-2229,1-2 0,-1-1 0,0-2 0,57-17 0,118-57 0,-147 55 0,102-45 0,43-17 0,-125 51 0,144-89 0,-176 96 0,54-28 0,57-37 0,-77 36 0,91-85 0,-133 103 0,-2-2 0,-1-1 0,43-68 0,77-153 0,-145 242 0,20-41 0,27-79 0,-34 77 0,76-204 36,-25-10-213,-38 51-20,13-361 0,-45-237-88,-9 544 259,2-1662-141,1 1122 121,0 728 46,20-147 0,11 59 0,10-71 0,9-233 874,-46 406-812,3 1 0,18-79-1,-6 85 152,-10 39-607,0-1-1,-3-1 1,3-36-1,-9 51-6431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0 631 24575,'1'-1'0,"-1"0"0,0 0 0,1 0 0,-1 1 0,1-1 0,-1 0 0,1 0 0,-1 1 0,1-1 0,-1 0 0,1 1 0,0-1 0,-1 1 0,1-1 0,0 1 0,0-1 0,-1 1 0,3-1 0,0-1 0,22-14 0,55-24 0,-23 17 0,72-44 0,-37 15 0,-22 13 0,29-12 0,-13 8 0,30-11 0,-54 27 0,30-12 0,-66 30 0,43-9 0,16 2 0,-53 8 0,10-2 0,59-1 0,-11 3 0,-52 1 0,16-1 0,-30 7 0,-5 0 0,0-1 0,21-4 0,-5-2 0,1 2 0,-1 2 0,53 0 0,51 0 0,-122 3 0,1 0 0,-1 0 0,0-2 0,32-8 0,-35 6 0,0 1 0,0 1 0,1 1 0,-1 0 0,1 1 0,19 1 0,274 1 0,-173-1 0,-130 0-273,0 1 0,0-1 0,0 1 0,8 3 0,-3-1-6553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0 426 24575,'40'-37'0,"-5"9"0,-15 13 0,31-30 0,-33 26 0,1 1 0,0 1 0,28-18 0,-33 25 0,23-22 0,7-6 0,22-14 0,-58 47 0,1-1 0,0 1 0,-1 1 0,1 0 0,1 0 0,10-2 0,58-9 0,-49 10 0,-21 3 0,1 0 0,10-5 0,-11 4 0,-1 0 0,1 1 0,9-2 0,12 1 0,45 3 0,-28 2 0,-26-2 0,0 0 0,28 7 0,-29-4 0,-9-2 0,0 2 0,15 4 0,9 6 0,0-2 0,55 11 0,-82-20 0,1 0 0,-1 1 0,0 0 0,11 6 0,11 4 0,-13-7 0,-9-5 0,-1 1 0,10 5 0,-9-3 0,0 1 0,1-1 0,1 0 0,-1-1 0,16 5 0,13 3 0,-26-7 0,0-1 0,16 3 0,58 12 0,-76-16 0,7 4 0,0 0 0,0 1 0,18 10 0,27 12 0,-42-21 0,-8-3 0,1-1 0,-1-1 0,19 4 0,-20-5 0,12 3 0,-13-2 0,16 2 0,7-2 0,34 3 0,-57-5 0,-1 0 0,0 0 0,15 5 0,11 3 0,38-3 0,-18-3 0,-44-2 0,5 1 0,21 4 0,-21-2 0,-1-2 0,26 2 0,30-4 0,-27-1 0,164 1 0,-199 1 0,1 0 0,0 0 0,11 4 0,-10-2 0,18 1 0,20-3-836,-44-1 307,5 0-6297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41:0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24575,'2'0'0,"0"0"0,0-1 0,-1 1 0,1-1 0,0 1 0,-1-1 0,1 1 0,0-1 0,2-2 0,15-11 0,-14 9 0,32-27 0,-18 15 0,26-19 0,94-62 0,-55 38 0,-36 32 0,-27 17 0,37-14 0,-15 6 0,-21 10 0,36-9 0,-11 3 0,-23 8 0,41-6 0,-29 6 0,-18 3 0,27-11 0,-3 0 0,-40 15 0,115-37 0,-91 27 0,0 2 0,38-8 0,-48 13 0,0-2 0,21-7 0,-19 5 0,25-6 0,3 5 0,65-2 0,-92 10 0,-9 0 0,-1-1 0,1 1 0,0-1 0,-1-1 0,12-3 0,-10 1 0,0 1 0,0 1 0,23-3 0,34 5 0,-3 0 0,-29-3 0,8-1 0,240 3 0,-145 2 0,-125 0 0,-1 0 0,18 5 0,-17-3 0,28 1 0,24 0 0,11-1 0,-71-3 0,-1 0 0,0 0 0,0 0 0,0 1 0,0-1 0,8 3 0,-1 2 0,0-1 0,0-1 0,0 0 0,1-1 0,20 1 0,9-4-1365,-34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14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1:06:47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1100 24575,'1'-2'0,"0"1"0,-1-1 0,1 1 0,0 0 0,0-1 0,0 1 0,0 0 0,0 0 0,0 0 0,0 0 0,0 0 0,1 0 0,-1 0 0,0 0 0,1 0 0,-1 0 0,1 1 0,2-2 0,2-1 0,42-25 0,102-42 0,-44 29 0,136-75 0,-69 24 0,-41 25 0,54-22 0,-24 13 0,56-18 0,-102 47 0,56-20 0,-124 51 0,82-15 0,31 2 0,-102 15 0,19-3 0,113-1 0,-23 3 0,-95 3 0,28-2 0,-56 12 0,-10 1 0,1-2 0,40-9 0,-11-1 0,2 2 0,-1 4 0,100 1 0,95-1 0,-229 5 0,0 0 0,1-1 0,-1-1 0,59-16 0,-65 12 0,1 2 0,0 0 0,0 2 0,0 1 0,1 1 0,36 2 0,514 2 0,-325-2 0,-243 0-273,-1 1 0,1 0 0,0 1 0,13 4 0,-4-1-6553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23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8:17:3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1:06:47.9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0 743 24575,'75'-65'0,"-9"17"0,-28 21 0,57-52 0,-61 47 0,1 1 0,2 1 0,51-31 0,-62 43 0,43-38 0,13-10 0,43-24 0,-109 80 0,-1 1 0,2 0 0,-1 1 0,1 1 0,1 1 0,20-5 0,109-16 0,-93 19 0,-38 5 0,-1-1 0,22-8 0,-23 6 0,0 2 0,0 0 0,19-3 0,21 3 0,85 4 0,-52 2 0,-49-2 0,-1 1 0,53 10 0,-56-5 0,-14-4 0,-1 2 0,28 9 0,16 10 0,1-4 0,103 19 0,-153-34 0,0 0 0,0 0 0,-1 1 0,21 11 0,21 8 0,-25-15 0,-18-6 0,-1 0 0,19 10 0,-17-7 0,2 2 0,0 0 0,0-2 0,1 0 0,29 8 0,25 5 0,-50-13 0,1 0 0,29 4 0,110 22 0,-143-28 0,14 6 0,-1 0 0,0 2 0,33 19 0,52 20 0,-79-38 0,-15-5 0,0-1 0,0-1 0,35 6 0,-37-9 0,23 7 0,-25-6 0,30 5 0,13-3 0,64 4 0,-108-9 0,-1 1 0,1 1 0,27 7 0,21 5 0,71-5 0,-33-3 0,-84-6 0,9 2 0,41 8 0,-40-5 0,-1-1 0,47 1 0,58-6 0,-51-1 0,307 1 0,-371 1 0,-1 0 0,0 2 0,22 5 0,-18-3 0,31 3 0,40-7-836,-84-1 307,10 0-6297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1:06:47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1073 24575,'4'-1'0,"-1"1"0,0-1 0,1 1 0,-1-1 0,0 0 0,0 0 0,0 0 0,0-1 0,6-3 0,25-19 0,-23 16 0,57-48 0,-31 25 0,48-31 0,175-109 0,-102 66 0,-67 57 0,-52 29 0,69-26 0,-27 13 0,-39 16 0,66-16 0,-20 7 0,-43 13 0,79-12 0,-59 13 0,-31 3 0,51-18 0,-5 0 0,-77 25 0,216-63 0,-170 47 0,0 2 0,71-11 0,-89 20 0,0-2 0,38-15 0,-35 12 0,46-11 0,6 8 0,122-4 0,-172 17 0,-17 2 0,-1-2 0,0 0 0,0-1 0,0-1 0,21-6 0,-19 3 0,1 0 0,0 2 0,43-3 0,63 6 0,-4 1 0,-56-6 0,16 0 0,450 4 0,-273 4 0,-234-1 0,1 1 0,30 8 0,-30-5 0,51 3 0,46-1 0,21-1 0,-134-6 0,-2-1 0,0 1 0,1 1 0,-1-1 0,1 2 0,14 3 0,-2 3 0,1-2 0,0 0 0,0-1 0,0-1 0,40 1 0,15-6-1365,-62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06:04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EB264-B3EB-40F5-B4CE-FF311ADA1EE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1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44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dirty="0">
                <a:effectLst/>
                <a:latin typeface="-apple-system"/>
              </a:rPr>
              <a:t>Basically is if you have a lot of fine tune data - you can update all layers</a:t>
            </a:r>
          </a:p>
          <a:p>
            <a:r>
              <a:rPr lang="en-GB" dirty="0">
                <a:effectLst/>
                <a:latin typeface="-apple-system"/>
              </a:rPr>
              <a:t>But if you have only a little - then update of layers should be selective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91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gap between model training and validation increases. This is undesirable as we want model training and validation performance to be consistent.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19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732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 search of all combinations of layers conducted, and it was found…</a:t>
            </a:r>
          </a:p>
          <a:p>
            <a:r>
              <a:rPr lang="en-GB" dirty="0"/>
              <a:t>high computation cost because its np complete to search and optimise different combinations of layers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446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628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644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322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Layer selection criterion:</a:t>
            </a:r>
            <a:r>
              <a:rPr lang="en-GB" dirty="0">
                <a:effectLst/>
                <a:latin typeface="-apple-system"/>
              </a:rPr>
              <a:t> Track Individual layer loss during adaptation to determine when does overfitting and catastrophic forgetting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1436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610F0-DE69-A94F-815E-BE9498B0BA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Shift domain to Chinese</a:t>
            </a:r>
          </a:p>
          <a:p>
            <a:r>
              <a:rPr lang="en-GB" dirty="0"/>
              <a:t>May not generalize  well to other Chinese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791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more we train, the more we overfit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023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Typically, we use 5% of corpus to form validation set. To demonstrate the effectiveness of our method -&gt; only use 5 audio samples &lt;0.01% </a:t>
            </a:r>
            <a:r>
              <a:rPr lang="en-GB"/>
              <a:t>of corpus</a:t>
            </a:r>
            <a:endParaRPr lang="en-GB" dirty="0"/>
          </a:p>
          <a:p>
            <a:r>
              <a:rPr lang="en-US" dirty="0"/>
              <a:t>forgets </a:t>
            </a:r>
            <a:r>
              <a:rPr lang="en-US" altLang="zh-CN" dirty="0"/>
              <a:t>English domain knowledge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50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hard to find rare word ASR dataset. If we cannot find the dataset, then we cannot adapt the ASR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137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9788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7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673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</a:t>
            </a:r>
            <a:r>
              <a:rPr lang="en-GB" dirty="0" err="1"/>
              <a:t>tts</a:t>
            </a:r>
            <a:r>
              <a:rPr lang="en-GB" dirty="0"/>
              <a:t> may benefit variability in generated speech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799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236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51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184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285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0403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547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4608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979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4742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440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of the implementation will be discussed in the experiment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3953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801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687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13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4880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5380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2002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401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66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Decoder will perform autoregressive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78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Previously mentioned: more data, larger model -&gt;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7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47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overfitting and catastrophic forgetting. E.g. Including L2 penalty into training loss</a:t>
            </a:r>
          </a:p>
          <a:p>
            <a:endParaRPr lang="en-US" dirty="0"/>
          </a:p>
          <a:p>
            <a:r>
              <a:rPr lang="en-US" dirty="0"/>
              <a:t>Provide additional information besides audio. E.g. provide speaker information besides audio</a:t>
            </a:r>
          </a:p>
          <a:p>
            <a:endParaRPr lang="en-US" dirty="0"/>
          </a:p>
          <a:p>
            <a:r>
              <a:rPr lang="en-US" dirty="0"/>
              <a:t>Adapt ASR model under various resource constraints. E.g. adapt partial model weights to reduce training </a:t>
            </a:r>
            <a:r>
              <a:rPr lang="en-US"/>
              <a:t>computation cost</a:t>
            </a:r>
          </a:p>
          <a:p>
            <a:endParaRPr lang="en-US" dirty="0"/>
          </a:p>
          <a:p>
            <a:r>
              <a:rPr lang="en-US" dirty="0"/>
              <a:t>E.g. Maximum Likelihood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0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9144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056"/>
            <a:ext cx="82296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832"/>
            <a:ext cx="82296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hart" Target="../charts/chart1.xml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80.png"/><Relationship Id="rId5" Type="http://schemas.openxmlformats.org/officeDocument/2006/relationships/image" Target="../media/image20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hart" Target="../charts/chart2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8.sv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8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customXml" Target="../ink/ink21.xml"/><Relationship Id="rId3" Type="http://schemas.openxmlformats.org/officeDocument/2006/relationships/image" Target="../media/image4.png"/><Relationship Id="rId7" Type="http://schemas.openxmlformats.org/officeDocument/2006/relationships/image" Target="../media/image13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51.png"/><Relationship Id="rId5" Type="http://schemas.openxmlformats.org/officeDocument/2006/relationships/image" Target="../media/image7.png"/><Relationship Id="rId15" Type="http://schemas.openxmlformats.org/officeDocument/2006/relationships/customXml" Target="../ink/ink23.xml"/><Relationship Id="rId10" Type="http://schemas.openxmlformats.org/officeDocument/2006/relationships/customXml" Target="../ink/ink20.xml"/><Relationship Id="rId4" Type="http://schemas.openxmlformats.org/officeDocument/2006/relationships/image" Target="../media/image5.png"/><Relationship Id="rId9" Type="http://schemas.openxmlformats.org/officeDocument/2006/relationships/image" Target="../media/image141.png"/><Relationship Id="rId14" Type="http://schemas.openxmlformats.org/officeDocument/2006/relationships/customXml" Target="../ink/ink2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customXml" Target="../ink/ink29.xml"/><Relationship Id="rId5" Type="http://schemas.openxmlformats.org/officeDocument/2006/relationships/customXml" Target="../ink/ink25.xml"/><Relationship Id="rId10" Type="http://schemas.openxmlformats.org/officeDocument/2006/relationships/customXml" Target="../ink/ink28.xml"/><Relationship Id="rId4" Type="http://schemas.openxmlformats.org/officeDocument/2006/relationships/image" Target="../media/image160.png"/><Relationship Id="rId9" Type="http://schemas.openxmlformats.org/officeDocument/2006/relationships/customXml" Target="../ink/ink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31.xml"/><Relationship Id="rId10" Type="http://schemas.openxmlformats.org/officeDocument/2006/relationships/image" Target="../media/image180.png"/><Relationship Id="rId4" Type="http://schemas.openxmlformats.org/officeDocument/2006/relationships/image" Target="../media/image20.png"/><Relationship Id="rId9" Type="http://schemas.openxmlformats.org/officeDocument/2006/relationships/customXml" Target="../ink/ink3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hart" Target="../charts/chart5.xml"/><Relationship Id="rId7" Type="http://schemas.openxmlformats.org/officeDocument/2006/relationships/customXml" Target="../ink/ink36.xml"/><Relationship Id="rId12" Type="http://schemas.openxmlformats.org/officeDocument/2006/relationships/image" Target="../media/image18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customXml" Target="../ink/ink37.xml"/><Relationship Id="rId1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46.xml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customXml" Target="../ink/ink4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customXml" Target="../ink/ink44.xml"/><Relationship Id="rId5" Type="http://schemas.openxmlformats.org/officeDocument/2006/relationships/customXml" Target="../ink/ink40.xml"/><Relationship Id="rId10" Type="http://schemas.openxmlformats.org/officeDocument/2006/relationships/customXml" Target="../ink/ink43.xml"/><Relationship Id="rId4" Type="http://schemas.openxmlformats.org/officeDocument/2006/relationships/image" Target="../media/image160.png"/><Relationship Id="rId9" Type="http://schemas.openxmlformats.org/officeDocument/2006/relationships/customXml" Target="../ink/ink42.xml"/><Relationship Id="rId14" Type="http://schemas.openxmlformats.org/officeDocument/2006/relationships/customXml" Target="../ink/ink4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43.png"/><Relationship Id="rId5" Type="http://schemas.openxmlformats.org/officeDocument/2006/relationships/customXml" Target="../ink/ink49.xml"/><Relationship Id="rId10" Type="http://schemas.openxmlformats.org/officeDocument/2006/relationships/image" Target="../media/image230.png"/><Relationship Id="rId4" Type="http://schemas.openxmlformats.org/officeDocument/2006/relationships/image" Target="../media/image20.png"/><Relationship Id="rId9" Type="http://schemas.openxmlformats.org/officeDocument/2006/relationships/customXml" Target="../ink/ink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54.xml"/><Relationship Id="rId4" Type="http://schemas.openxmlformats.org/officeDocument/2006/relationships/image" Target="../media/image16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57.xml"/><Relationship Id="rId4" Type="http://schemas.openxmlformats.org/officeDocument/2006/relationships/image" Target="../media/image16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60.xml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219275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2400">
                <a:solidFill>
                  <a:srgbClr val="FF0000"/>
                </a:solidFill>
              </a:rPr>
              <a:t>Domain Adaptation approaches for end2end ASR models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7664" y="3833813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99"/>
                </a:solidFill>
              </a:rPr>
              <a:t>Kwok Chin Yuen</a:t>
            </a:r>
            <a:endParaRPr lang="en-SG" sz="2000" dirty="0">
              <a:solidFill>
                <a:srgbClr val="000099"/>
              </a:solidFill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7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16 Nov 2023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17664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17664" y="4481971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Supervisor</a:t>
            </a:r>
            <a:endParaRPr lang="en-SG" sz="1600" i="1" dirty="0">
              <a:solidFill>
                <a:srgbClr val="000099"/>
              </a:solidFill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17664" y="4810328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SG" sz="2000" b="1" dirty="0">
                <a:solidFill>
                  <a:srgbClr val="000099"/>
                </a:solidFill>
              </a:rPr>
              <a:t>Assoc. </a:t>
            </a:r>
            <a:r>
              <a:rPr lang="en-SG" sz="2000" b="1" dirty="0" err="1">
                <a:solidFill>
                  <a:srgbClr val="000099"/>
                </a:solidFill>
              </a:rPr>
              <a:t>Prof.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Chng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Eng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Siong</a:t>
            </a:r>
            <a:endParaRPr lang="en-SG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30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010024"/>
            <a:ext cx="8598513" cy="4502682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Gong,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Xun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"Layer-wise fast adaptation for end-to-end multi-accent speech recognition."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arXiv:2204.09883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Gangi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Mattia A., Matteo Negri, and Marco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Turchi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"Adapting transformer to end-to-end spoken language translation." 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INTERSPEECH 2019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International Speech Communication Association (ISCA), 2019. 1133-1137.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BBDC9CD-0C59-9945-01C7-07A2904AB8C2}"/>
              </a:ext>
            </a:extLst>
          </p:cNvPr>
          <p:cNvCxnSpPr/>
          <p:nvPr/>
        </p:nvCxnSpPr>
        <p:spPr>
          <a:xfrm>
            <a:off x="4429125" y="1743075"/>
            <a:ext cx="33338" cy="46915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F2CE58-E9AE-232C-2E58-638CD0A482B3}"/>
              </a:ext>
            </a:extLst>
          </p:cNvPr>
          <p:cNvSpPr/>
          <p:nvPr/>
        </p:nvSpPr>
        <p:spPr>
          <a:xfrm>
            <a:off x="4746682" y="4361976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6DD5836-537F-14B0-7603-7373D05D66B2}"/>
              </a:ext>
            </a:extLst>
          </p:cNvPr>
          <p:cNvSpPr/>
          <p:nvPr/>
        </p:nvSpPr>
        <p:spPr>
          <a:xfrm>
            <a:off x="7469406" y="395855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264336-F966-F619-418F-1E6DEDC098FF}"/>
              </a:ext>
            </a:extLst>
          </p:cNvPr>
          <p:cNvGrpSpPr/>
          <p:nvPr/>
        </p:nvGrpSpPr>
        <p:grpSpPr>
          <a:xfrm>
            <a:off x="944947" y="1795086"/>
            <a:ext cx="3245557" cy="4850980"/>
            <a:chOff x="944947" y="1795086"/>
            <a:chExt cx="3245557" cy="485098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5AB438-6263-EEE1-B3F9-7F45EB097379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09284B7-B41C-9CDD-5BBD-37EB13AE7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5391E8-B457-98AE-8F97-655DB641CB84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1C91433-DD07-09F1-E389-B2A2E20F9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7528D67E-DFCE-A4D2-D63C-3684AC299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6806F63C-450C-7908-6873-1540E2605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A9A37B1-8E62-77C7-A63A-A56F4E8CA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883BDBF-1A6C-7BC2-AD90-315CFE079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D84B83-8E08-F7AD-51D2-893DF0209EA9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A14120-7D4B-06BF-1778-08E61B0582E2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1445C3-FF82-8E5E-8E0C-C5830E79BDC2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F841-AFE0-505D-9B1C-386399EC52C3}"/>
                  </a:ext>
                </a:extLst>
              </p:cNvPr>
              <p:cNvSpPr txBox="1"/>
              <p:nvPr/>
            </p:nvSpPr>
            <p:spPr>
              <a:xfrm>
                <a:off x="6059633" y="2656082"/>
                <a:ext cx="10182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Encoder </a:t>
                </a:r>
              </a:p>
              <a:p>
                <a:r>
                  <a:rPr lang="en-GB" sz="1200" dirty="0"/>
                  <a:t>embeddings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DB18889-2F7E-21A8-983E-3EFDA67F9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FB7FA8D-A025-0E92-5DE8-89ABE840622F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5F6888-9CD7-AA87-676A-20E6B960F9D2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C6B036E-42A5-1429-2A8D-D9CA43815C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B6F9FB5-EFB3-4ED2-98DB-C30A2A29A7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811469C-9E6B-3C4E-F46B-33819642DF9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4ADBE4-C9C2-2F00-605F-D173C650FF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068F71-638D-D266-56F4-BB5EA6DBEDA2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26050A-25B8-89DC-CA99-9E6265164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A2BEB8F-4BA0-382A-F0B2-958A79696A33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CE2208D-399B-D310-B469-CFFC2EAB904D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7289AE-5C88-7A52-989B-2AD34685DF84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23241D-6F21-8F9E-6072-CF0734B8A2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0947BCF-8B59-3F0D-4F62-931BE1BB8871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B89A59E-F37B-68F8-90DE-454214FAD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606AF30-0F23-66D8-AC05-93772336DE05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0C8285E-AB30-21E4-A3AC-26424A6B38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AEBA5D-4F1C-D308-84AD-8A7212ACF8BB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ADAD8FB-14EF-737C-90DB-255EC1A7E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71A720F-8576-9D4A-12FC-F257E0DA81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6BADA3-4A84-893D-236A-01F0703A1786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F052243-4ABE-1CDD-2E73-B667A824A86A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873B0A9-FE91-1563-184D-74BD3CBB3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E9DAAC-FD70-D1D8-A16D-E8D1B53A8C49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A76AFFB-C1DF-BC92-9E14-055832C0011C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31C48D-03EC-811D-6984-67A48D6BE5C9}"/>
              </a:ext>
            </a:extLst>
          </p:cNvPr>
          <p:cNvGrpSpPr/>
          <p:nvPr/>
        </p:nvGrpSpPr>
        <p:grpSpPr>
          <a:xfrm>
            <a:off x="4644859" y="1789362"/>
            <a:ext cx="3245557" cy="4850980"/>
            <a:chOff x="944947" y="1795086"/>
            <a:chExt cx="3245557" cy="485098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C2732F0-428A-497B-D61F-548B9F2528DC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02635840-1393-1778-68E7-971D2C4BE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47DFA54-1EF9-A8CD-AD36-2F82EDD98279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BC38B6EF-415A-FC40-0F8E-55E1F4D87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71D3CEFC-0E17-59FA-C74A-2400CEBD14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49C0694A-3AE2-AD86-855D-FF8EF5775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E08FB126-9FFF-8427-289C-2F5299340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532DEFAF-33EA-463B-22E2-F4CDE5E77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3B37047-D4A5-23E7-71C3-2B0717DC6F3C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D36DE6A-D725-CC36-E5D1-4F72AB5ECC3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20F566-BA08-7E06-8172-C9CE81EC6755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99C58C9-05D7-EB52-6C8B-341C07EFE97E}"/>
                  </a:ext>
                </a:extLst>
              </p:cNvPr>
              <p:cNvSpPr txBox="1"/>
              <p:nvPr/>
            </p:nvSpPr>
            <p:spPr>
              <a:xfrm>
                <a:off x="6052013" y="2664473"/>
                <a:ext cx="10182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Encoder</a:t>
                </a:r>
              </a:p>
              <a:p>
                <a:r>
                  <a:rPr lang="en-GB" sz="1200" dirty="0"/>
                  <a:t>embeddings</a:t>
                </a:r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F5C0CFAD-2769-1957-37B6-A527E9A24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14DECF4-464A-759A-8713-3834F89752D0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AF9182-4E86-0F8E-5334-0DACEDA8390C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ED09F67-394D-4E79-E6D4-B80A91ED7D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8DBAE80-74D5-F0A1-D62D-19323ED4A5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29A7B96-F65D-B21E-2BE3-1ED2BB6D6C5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74B6800-E91C-7787-D392-9CB2EDE31E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9B2C786-73A9-1813-EC7E-C7208FDA595A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6B2FA5B-25E1-C9E8-E66B-37A201268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61B5583-993F-991C-D23B-E9C7858FE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C75673DA-40F5-0685-13D2-595B0EA190AF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0F4BF0E-B7FE-7472-E8D9-26B20FF4A8F6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2403BA0-BDD0-F69A-A2D9-2BF16617A2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1CD51FE-661E-6BEF-FA8C-619D64237F5F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04C0488-BDAB-17E1-5A9C-112077A58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479078-ABB0-AB2A-1B56-4984A03A502F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636F994-0B62-12E1-88B0-172F2C94D5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AEFC7E9-C9FD-5860-3442-119BF2FFE7F7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BF2B6D1-943C-C899-156F-4BBDB4ABA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5313464-F67F-E7EB-CCA9-EA86B8E817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09FC7FA-BA06-455D-D422-03434572C3D9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0FF952-3BB0-6ABA-EE6A-5ECFC6DF94DC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25893251-2B32-9938-05B5-71884E001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0381330-6A0B-A240-66F3-C2AEC9376957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8865D30-0888-6FA0-D30A-142771F50CE3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pic>
        <p:nvPicPr>
          <p:cNvPr id="190" name="Graphic 189" descr="Snowflake outline">
            <a:extLst>
              <a:ext uri="{FF2B5EF4-FFF2-40B4-BE49-F238E27FC236}">
                <a16:creationId xmlns:a16="http://schemas.microsoft.com/office/drawing/2014/main" id="{CF9FC055-33A4-AA6B-EB67-63D4BBB81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325" y="4706330"/>
            <a:ext cx="338443" cy="338443"/>
          </a:xfrm>
          <a:prstGeom prst="rect">
            <a:avLst/>
          </a:prstGeom>
        </p:spPr>
      </p:pic>
      <p:pic>
        <p:nvPicPr>
          <p:cNvPr id="191" name="Graphic 190" descr="Snowflake outline">
            <a:extLst>
              <a:ext uri="{FF2B5EF4-FFF2-40B4-BE49-F238E27FC236}">
                <a16:creationId xmlns:a16="http://schemas.microsoft.com/office/drawing/2014/main" id="{0D1AB566-4A15-C026-33EA-C0979BA27E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785" y="4014934"/>
            <a:ext cx="338443" cy="338443"/>
          </a:xfrm>
          <a:prstGeom prst="rect">
            <a:avLst/>
          </a:prstGeom>
        </p:spPr>
      </p:pic>
      <p:pic>
        <p:nvPicPr>
          <p:cNvPr id="192" name="Graphic 191" descr="Snowflake outline">
            <a:extLst>
              <a:ext uri="{FF2B5EF4-FFF2-40B4-BE49-F238E27FC236}">
                <a16:creationId xmlns:a16="http://schemas.microsoft.com/office/drawing/2014/main" id="{EBF2E51F-A02E-D160-9B2F-C6CEED2BF0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0197" y="3638359"/>
            <a:ext cx="338443" cy="338443"/>
          </a:xfrm>
          <a:prstGeom prst="rect">
            <a:avLst/>
          </a:prstGeom>
        </p:spPr>
      </p:pic>
      <p:pic>
        <p:nvPicPr>
          <p:cNvPr id="193" name="Graphic 192" descr="Snowflake outline">
            <a:extLst>
              <a:ext uri="{FF2B5EF4-FFF2-40B4-BE49-F238E27FC236}">
                <a16:creationId xmlns:a16="http://schemas.microsoft.com/office/drawing/2014/main" id="{F039383D-25C9-30CC-357D-9BE4E69D46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9406" y="4562001"/>
            <a:ext cx="338443" cy="338443"/>
          </a:xfrm>
          <a:prstGeom prst="rect">
            <a:avLst/>
          </a:prstGeom>
        </p:spPr>
      </p:pic>
      <p:pic>
        <p:nvPicPr>
          <p:cNvPr id="194" name="Graphic 193" descr="Snowflake outline">
            <a:extLst>
              <a:ext uri="{FF2B5EF4-FFF2-40B4-BE49-F238E27FC236}">
                <a16:creationId xmlns:a16="http://schemas.microsoft.com/office/drawing/2014/main" id="{CADD3483-0E6B-31AA-34E0-281BBC90F7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2952" y="4200830"/>
            <a:ext cx="338443" cy="338443"/>
          </a:xfrm>
          <a:prstGeom prst="rect">
            <a:avLst/>
          </a:prstGeom>
        </p:spPr>
      </p:pic>
      <p:pic>
        <p:nvPicPr>
          <p:cNvPr id="195" name="Graphic 194" descr="Snowflake outline">
            <a:extLst>
              <a:ext uri="{FF2B5EF4-FFF2-40B4-BE49-F238E27FC236}">
                <a16:creationId xmlns:a16="http://schemas.microsoft.com/office/drawing/2014/main" id="{F3BB003E-D863-FEB3-76C1-1D514BD667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629" y="3329885"/>
            <a:ext cx="338443" cy="338443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91972FE5-E41F-31C1-2351-983E963773D7}"/>
              </a:ext>
            </a:extLst>
          </p:cNvPr>
          <p:cNvSpPr/>
          <p:nvPr/>
        </p:nvSpPr>
        <p:spPr>
          <a:xfrm rot="16200000">
            <a:off x="535495" y="1642855"/>
            <a:ext cx="176352" cy="978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F78D77-1340-45FA-BA12-1767FA8E9B15}"/>
              </a:ext>
            </a:extLst>
          </p:cNvPr>
          <p:cNvSpPr txBox="1"/>
          <p:nvPr/>
        </p:nvSpPr>
        <p:spPr>
          <a:xfrm>
            <a:off x="57926" y="179193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updated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A3C4F7A-3E51-CF56-E136-F5EF9F26788A}"/>
              </a:ext>
            </a:extLst>
          </p:cNvPr>
          <p:cNvSpPr/>
          <p:nvPr/>
        </p:nvSpPr>
        <p:spPr>
          <a:xfrm rot="16200000">
            <a:off x="535496" y="2207492"/>
            <a:ext cx="176352" cy="978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D39672B-EA5E-633B-FCBC-80FC4D13CC3A}"/>
              </a:ext>
            </a:extLst>
          </p:cNvPr>
          <p:cNvSpPr txBox="1"/>
          <p:nvPr/>
        </p:nvSpPr>
        <p:spPr>
          <a:xfrm>
            <a:off x="57926" y="23422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</a:t>
            </a:r>
            <a:r>
              <a:rPr lang="en-GB" sz="1200" dirty="0" err="1"/>
              <a:t>freezed</a:t>
            </a:r>
            <a:endParaRPr lang="en-GB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ACD97B-89D8-4390-C54C-7BC319F00101}"/>
              </a:ext>
            </a:extLst>
          </p:cNvPr>
          <p:cNvSpPr txBox="1"/>
          <p:nvPr/>
        </p:nvSpPr>
        <p:spPr>
          <a:xfrm>
            <a:off x="-14121" y="374606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Adapt all </a:t>
            </a:r>
          </a:p>
          <a:p>
            <a:r>
              <a:rPr lang="en-GB" b="1" dirty="0"/>
              <a:t>Layers</a:t>
            </a:r>
            <a:r>
              <a:rPr lang="en-GB" sz="1200" b="1" dirty="0"/>
              <a:t> [2]</a:t>
            </a:r>
            <a:endParaRPr lang="en-GB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72F2BB2-8A16-B2CD-B225-3A32C1125EED}"/>
              </a:ext>
            </a:extLst>
          </p:cNvPr>
          <p:cNvSpPr txBox="1"/>
          <p:nvPr/>
        </p:nvSpPr>
        <p:spPr>
          <a:xfrm>
            <a:off x="7748115" y="3583990"/>
            <a:ext cx="246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Adapt last </a:t>
            </a:r>
          </a:p>
          <a:p>
            <a:r>
              <a:rPr lang="en-GB" b="1" dirty="0"/>
              <a:t>layer only</a:t>
            </a:r>
            <a:r>
              <a:rPr lang="en-GB" sz="1200" b="1" dirty="0"/>
              <a:t>[1]</a:t>
            </a:r>
            <a:endParaRPr lang="en-GB" b="1" dirty="0"/>
          </a:p>
        </p:txBody>
      </p:sp>
      <p:pic>
        <p:nvPicPr>
          <p:cNvPr id="4" name="Graphic 3" descr="Snowflake outline">
            <a:extLst>
              <a:ext uri="{FF2B5EF4-FFF2-40B4-BE49-F238E27FC236}">
                <a16:creationId xmlns:a16="http://schemas.microsoft.com/office/drawing/2014/main" id="{5FE6D30D-1754-0868-1FC6-FC0C7D6D72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074" y="2537228"/>
            <a:ext cx="338443" cy="3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Overfitting [1]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Prevent Catastrophic Forgetting [2]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042042"/>
            <a:ext cx="9011664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Daniel Bashir, George D Monta ̃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nez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Sonia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Sehra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, Pedro Sandoval Segura, and Julius Lauw. An information-theoretic perspective on overfitting and underfitting. In AI 2020: Advances in Artificial Intelligence: 33rd Australasian Joint Conference, AI 2020, Canberra, ACT, Australia, November 29–30, 2020, Proceedings 33, pages 347–358. Springer, 2020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Cuong V Nguyen, Alessandro Achille, Michael Lam, Tal Hassner, Vijay Mahadevan, and Stefano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Soatto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. Toward understanding catastrophic forgetting in continual learning.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 preprint arXiv:1908.01091, 2019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78064" y="6119050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12</a:t>
            </a:fld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4C7D4-354A-7DF1-A6E4-34EB55E9E381}"/>
              </a:ext>
            </a:extLst>
          </p:cNvPr>
          <p:cNvSpPr/>
          <p:nvPr/>
        </p:nvSpPr>
        <p:spPr>
          <a:xfrm>
            <a:off x="4958024" y="4124648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5FEB5-6F5E-C98A-29B3-4DB322B8014D}"/>
              </a:ext>
            </a:extLst>
          </p:cNvPr>
          <p:cNvSpPr/>
          <p:nvPr/>
        </p:nvSpPr>
        <p:spPr>
          <a:xfrm>
            <a:off x="7125395" y="4150794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D3620-D2D5-1BE2-B7DB-A0AA9841F923}"/>
              </a:ext>
            </a:extLst>
          </p:cNvPr>
          <p:cNvGrpSpPr/>
          <p:nvPr/>
        </p:nvGrpSpPr>
        <p:grpSpPr>
          <a:xfrm>
            <a:off x="5063164" y="3075232"/>
            <a:ext cx="1234633" cy="611093"/>
            <a:chOff x="2945241" y="2324478"/>
            <a:chExt cx="1762025" cy="898839"/>
          </a:xfrm>
        </p:grpSpPr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B9F4E15-8CFD-AC1C-C2C3-B6F5B4A392FA}"/>
                </a:ext>
              </a:extLst>
            </p:cNvPr>
            <p:cNvSpPr/>
            <p:nvPr/>
          </p:nvSpPr>
          <p:spPr>
            <a:xfrm>
              <a:off x="2968157" y="2324478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82ACAC-1E3B-D97C-C6C3-3AFD56A06998}"/>
                </a:ext>
              </a:extLst>
            </p:cNvPr>
            <p:cNvSpPr txBox="1"/>
            <p:nvPr/>
          </p:nvSpPr>
          <p:spPr>
            <a:xfrm>
              <a:off x="2945241" y="2544267"/>
              <a:ext cx="1762025" cy="679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train dataset in </a:t>
              </a:r>
            </a:p>
            <a:p>
              <a:pPr algn="ctr"/>
              <a:r>
                <a:rPr lang="en-GB" sz="1200" dirty="0"/>
                <a:t>domain B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FA2F2F-E681-E082-7D65-A95CE34799E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680481" y="3686325"/>
            <a:ext cx="0" cy="4383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00147-C88B-B9B9-768A-4F3830F47B7F}"/>
              </a:ext>
            </a:extLst>
          </p:cNvPr>
          <p:cNvCxnSpPr>
            <a:cxnSpLocks/>
          </p:cNvCxnSpPr>
          <p:nvPr/>
        </p:nvCxnSpPr>
        <p:spPr>
          <a:xfrm>
            <a:off x="6402938" y="4419303"/>
            <a:ext cx="722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7D5421-AF49-16E8-EA3B-D7A5651B1C2D}"/>
              </a:ext>
            </a:extLst>
          </p:cNvPr>
          <p:cNvSpPr txBox="1"/>
          <p:nvPr/>
        </p:nvSpPr>
        <p:spPr>
          <a:xfrm>
            <a:off x="6402938" y="381773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Results</a:t>
            </a:r>
          </a:p>
          <a:p>
            <a:pPr algn="ctr"/>
            <a:r>
              <a:rPr lang="en-GB" sz="1400" dirty="0"/>
              <a:t>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35439-2AA2-BE02-D9F0-3AA8BB7B4749}"/>
              </a:ext>
            </a:extLst>
          </p:cNvPr>
          <p:cNvSpPr txBox="1"/>
          <p:nvPr/>
        </p:nvSpPr>
        <p:spPr>
          <a:xfrm>
            <a:off x="6593832" y="3143372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FC06A2-9E59-9A0F-5963-0BBB5F5BEB15}"/>
              </a:ext>
            </a:extLst>
          </p:cNvPr>
          <p:cNvSpPr txBox="1"/>
          <p:nvPr/>
        </p:nvSpPr>
        <p:spPr>
          <a:xfrm>
            <a:off x="4871245" y="2502759"/>
            <a:ext cx="2646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E2AD52-242B-4100-54B9-B6576EA7917A}"/>
              </a:ext>
            </a:extLst>
          </p:cNvPr>
          <p:cNvSpPr txBox="1"/>
          <p:nvPr/>
        </p:nvSpPr>
        <p:spPr>
          <a:xfrm>
            <a:off x="1401055" y="2502759"/>
            <a:ext cx="1236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DF81C5-7E23-70AA-5494-7E8576B3222E}"/>
              </a:ext>
            </a:extLst>
          </p:cNvPr>
          <p:cNvCxnSpPr/>
          <p:nvPr/>
        </p:nvCxnSpPr>
        <p:spPr>
          <a:xfrm>
            <a:off x="1192426" y="5178227"/>
            <a:ext cx="2320684" cy="2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126BB7-49DB-C145-3C9D-1ADB6C6AF957}"/>
              </a:ext>
            </a:extLst>
          </p:cNvPr>
          <p:cNvCxnSpPr/>
          <p:nvPr/>
        </p:nvCxnSpPr>
        <p:spPr>
          <a:xfrm flipV="1">
            <a:off x="1192426" y="3136029"/>
            <a:ext cx="0" cy="204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85C019-DC41-E3BB-F83A-2FFC6C031D91}"/>
              </a:ext>
            </a:extLst>
          </p:cNvPr>
          <p:cNvSpPr txBox="1"/>
          <p:nvPr/>
        </p:nvSpPr>
        <p:spPr>
          <a:xfrm>
            <a:off x="482681" y="38728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65FD27-D455-B86E-F677-A886A6C125B9}"/>
              </a:ext>
            </a:extLst>
          </p:cNvPr>
          <p:cNvSpPr txBox="1"/>
          <p:nvPr/>
        </p:nvSpPr>
        <p:spPr>
          <a:xfrm>
            <a:off x="1984302" y="52141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14:cNvPr>
              <p14:cNvContentPartPr/>
              <p14:nvPr/>
            </p14:nvContentPartPr>
            <p14:xfrm>
              <a:off x="1387894" y="3574522"/>
              <a:ext cx="1947600" cy="596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CBACEFD-C1C9-9757-C9B4-9EDF83C7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894" y="3565522"/>
                <a:ext cx="19652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14:cNvPr>
              <p14:cNvContentPartPr/>
              <p14:nvPr/>
            </p14:nvContentPartPr>
            <p14:xfrm>
              <a:off x="1349734" y="3766402"/>
              <a:ext cx="2074320" cy="1078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B6541AF-654C-6696-3266-E06A38E19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0734" y="3757402"/>
                <a:ext cx="2091960" cy="10965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AAAD5668-660C-4C68-34F9-3668A57860A4}"/>
              </a:ext>
            </a:extLst>
          </p:cNvPr>
          <p:cNvSpPr txBox="1"/>
          <p:nvPr/>
        </p:nvSpPr>
        <p:spPr>
          <a:xfrm>
            <a:off x="2637291" y="34554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validation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0D72DC-9F21-C868-546E-7B5A76C97F3C}"/>
              </a:ext>
            </a:extLst>
          </p:cNvPr>
          <p:cNvSpPr txBox="1"/>
          <p:nvPr/>
        </p:nvSpPr>
        <p:spPr>
          <a:xfrm>
            <a:off x="2787896" y="4419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DD6B2C-46DC-FA53-6BBF-9DB717C0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A95DF-A837-8EB6-7165-EDE5CEBCA2BC}"/>
              </a:ext>
            </a:extLst>
          </p:cNvPr>
          <p:cNvSpPr txBox="1"/>
          <p:nvPr/>
        </p:nvSpPr>
        <p:spPr>
          <a:xfrm>
            <a:off x="4870108" y="5071222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0E44D9-D327-C483-3D84-F6E261D4E075}"/>
              </a:ext>
            </a:extLst>
          </p:cNvPr>
          <p:cNvCxnSpPr>
            <a:cxnSpLocks/>
          </p:cNvCxnSpPr>
          <p:nvPr/>
        </p:nvCxnSpPr>
        <p:spPr>
          <a:xfrm>
            <a:off x="6305630" y="5031907"/>
            <a:ext cx="0" cy="44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5128F1-4D06-2239-7F8A-7A38849C8A6A}"/>
              </a:ext>
            </a:extLst>
          </p:cNvPr>
          <p:cNvSpPr txBox="1"/>
          <p:nvPr/>
        </p:nvSpPr>
        <p:spPr>
          <a:xfrm>
            <a:off x="7079195" y="507628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5BF03-ABE9-4BAB-0190-3FC43B010FEE}"/>
              </a:ext>
            </a:extLst>
          </p:cNvPr>
          <p:cNvCxnSpPr>
            <a:cxnSpLocks/>
          </p:cNvCxnSpPr>
          <p:nvPr/>
        </p:nvCxnSpPr>
        <p:spPr>
          <a:xfrm flipV="1">
            <a:off x="8471043" y="5031194"/>
            <a:ext cx="0" cy="44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298B0D-81D3-72C9-83E1-99585B079A6E}"/>
              </a:ext>
            </a:extLst>
          </p:cNvPr>
          <p:cNvSpPr txBox="1"/>
          <p:nvPr/>
        </p:nvSpPr>
        <p:spPr>
          <a:xfrm>
            <a:off x="1488462" y="3015149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Inconsistent performance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83A211-CADC-847E-1E67-074746E43E4D}"/>
              </a:ext>
            </a:extLst>
          </p:cNvPr>
          <p:cNvCxnSpPr/>
          <p:nvPr/>
        </p:nvCxnSpPr>
        <p:spPr>
          <a:xfrm>
            <a:off x="2263877" y="3312649"/>
            <a:ext cx="435078" cy="76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ADCA6-5C88-18B9-0FBB-82801D41EBF4}"/>
              </a:ext>
            </a:extLst>
          </p:cNvPr>
          <p:cNvCxnSpPr>
            <a:cxnSpLocks/>
          </p:cNvCxnSpPr>
          <p:nvPr/>
        </p:nvCxnSpPr>
        <p:spPr>
          <a:xfrm>
            <a:off x="2231879" y="3338454"/>
            <a:ext cx="489580" cy="131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A17854-D0C0-625D-253A-458592F7AE2F}"/>
              </a:ext>
            </a:extLst>
          </p:cNvPr>
          <p:cNvGrpSpPr/>
          <p:nvPr/>
        </p:nvGrpSpPr>
        <p:grpSpPr>
          <a:xfrm>
            <a:off x="5357240" y="1323755"/>
            <a:ext cx="3245557" cy="4850980"/>
            <a:chOff x="5273453" y="1667661"/>
            <a:chExt cx="3245557" cy="4850980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439CD74-26B9-0448-5B0A-F2804A64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453" y="1795086"/>
              <a:ext cx="3245557" cy="4083796"/>
            </a:xfrm>
            <a:prstGeom prst="rect">
              <a:avLst/>
            </a:prstGeom>
          </p:spPr>
        </p:pic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AE9CB23-2352-2551-21B2-FE2E4B09399C}"/>
                </a:ext>
              </a:extLst>
            </p:cNvPr>
            <p:cNvGrpSpPr/>
            <p:nvPr/>
          </p:nvGrpSpPr>
          <p:grpSpPr>
            <a:xfrm>
              <a:off x="6067325" y="5872816"/>
              <a:ext cx="636173" cy="397860"/>
              <a:chOff x="5487154" y="5808080"/>
              <a:chExt cx="1185109" cy="675270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E4863F19-2C40-43B3-DB89-1F4B34607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7154" y="5816595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23B59612-AA58-5401-017B-C96BE49F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281" y="5812338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45D4E65-A622-9728-7BB9-BA0091DEC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3408" y="5808081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2996200A-8702-71B9-91D1-B2F452ABC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1535" y="5808080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16F6EA25-67B7-D002-6E1F-C7B924CCE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136" y="5816595"/>
                <a:ext cx="238127" cy="666755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D46DC6-C479-9912-8FD3-C3AE45351229}"/>
                </a:ext>
              </a:extLst>
            </p:cNvPr>
            <p:cNvSpPr txBox="1"/>
            <p:nvPr/>
          </p:nvSpPr>
          <p:spPr>
            <a:xfrm>
              <a:off x="5846089" y="6241642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audio features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A77D9A-ACEE-54BE-80B8-6C8F8D8293DA}"/>
                </a:ext>
              </a:extLst>
            </p:cNvPr>
            <p:cNvSpPr txBox="1"/>
            <p:nvPr/>
          </p:nvSpPr>
          <p:spPr>
            <a:xfrm>
              <a:off x="6965404" y="1667661"/>
              <a:ext cx="114967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Probabilities of </a:t>
              </a:r>
            </a:p>
            <a:p>
              <a:r>
                <a:rPr lang="en-GB" sz="1100" dirty="0"/>
                <a:t>next token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3BD1C3C-6BDD-CCB9-397B-7EF7C130A58C}"/>
                </a:ext>
              </a:extLst>
            </p:cNvPr>
            <p:cNvSpPr txBox="1"/>
            <p:nvPr/>
          </p:nvSpPr>
          <p:spPr>
            <a:xfrm>
              <a:off x="7079763" y="5839847"/>
              <a:ext cx="803425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Prev. </a:t>
              </a:r>
            </a:p>
            <a:p>
              <a:r>
                <a:rPr lang="en-GB" sz="1100" dirty="0"/>
                <a:t>predicted </a:t>
              </a:r>
            </a:p>
            <a:p>
              <a:r>
                <a:rPr lang="en-GB" sz="1100" dirty="0"/>
                <a:t>tokens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A3F6D39-7971-37D3-AA03-65A91025FF9C}"/>
                </a:ext>
              </a:extLst>
            </p:cNvPr>
            <p:cNvSpPr txBox="1"/>
            <p:nvPr/>
          </p:nvSpPr>
          <p:spPr>
            <a:xfrm>
              <a:off x="6126910" y="2664378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acoustic </a:t>
              </a:r>
            </a:p>
            <a:p>
              <a:r>
                <a:rPr lang="en-GB" sz="1200" dirty="0"/>
                <a:t>features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91848AF-9B77-BB83-AB6F-69160C62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263" y="3094935"/>
              <a:ext cx="238127" cy="26194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sz="2000" dirty="0"/>
              <a:t>Research problem: How to select the layers to adapt?</a:t>
            </a:r>
          </a:p>
          <a:p>
            <a:pPr lvl="1"/>
            <a:r>
              <a:rPr lang="en-US" sz="1800" dirty="0"/>
              <a:t>Depends on the task</a:t>
            </a:r>
          </a:p>
          <a:p>
            <a:pPr lvl="1"/>
            <a:r>
              <a:rPr lang="en-US" sz="1800" dirty="0"/>
              <a:t>E.g. Language or Accent domain adaptation?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Previous works</a:t>
            </a:r>
            <a:r>
              <a:rPr lang="en-GB" sz="2000" dirty="0"/>
              <a:t>: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53830"/>
            <a:ext cx="901166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Kyuhong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Shim,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Jungwook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Choi,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Wonyong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Sung. Understanding the role of self attention for efficient speech recognition. In International Conference on Learning Representations, 2021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[3]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Xinwei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Li, Yue Pan, Matthew Gibson,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Puming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Zhan.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Dnn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online adaptation for automatic speech recognition.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Konferenz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Elektronische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Sprachsignalverarbeitung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pages 46–53.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TUDpress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Dresden, 2018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Prashanth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Gurunath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Shivakumar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and Panayiotis Georgiou. Transfer learning from adult to children for speech recognition: Evaluation, analysis and recommendations. Computer speech &amp; language, 63:101077,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7656" y="624108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13</a:t>
            </a:fld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37C5F-1E58-CB46-76D1-D22FD3E332B8}"/>
              </a:ext>
            </a:extLst>
          </p:cNvPr>
          <p:cNvSpPr/>
          <p:nvPr/>
        </p:nvSpPr>
        <p:spPr>
          <a:xfrm>
            <a:off x="5459063" y="389636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F6FAB-009D-2830-2444-692361730744}"/>
              </a:ext>
            </a:extLst>
          </p:cNvPr>
          <p:cNvSpPr/>
          <p:nvPr/>
        </p:nvSpPr>
        <p:spPr>
          <a:xfrm>
            <a:off x="8181787" y="3492952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B14250-B889-B82B-A228-7DF1D78721A5}"/>
              </a:ext>
            </a:extLst>
          </p:cNvPr>
          <p:cNvSpPr/>
          <p:nvPr/>
        </p:nvSpPr>
        <p:spPr>
          <a:xfrm>
            <a:off x="5811595" y="3089504"/>
            <a:ext cx="1092192" cy="1546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1305726-A802-5C4A-624F-C6DA3146F55B}"/>
              </a:ext>
            </a:extLst>
          </p:cNvPr>
          <p:cNvSpPr/>
          <p:nvPr/>
        </p:nvSpPr>
        <p:spPr>
          <a:xfrm rot="16200000">
            <a:off x="6260767" y="3897744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B8DE0C-2776-FD75-CF97-2D34E8B24B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421662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5BFCD20-9BC8-0D0D-DAFC-ABA3C3506C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0" y="3869942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C62480-6F4B-2CEB-08AE-101486E540FD}"/>
              </a:ext>
            </a:extLst>
          </p:cNvPr>
          <p:cNvSpPr/>
          <p:nvPr/>
        </p:nvSpPr>
        <p:spPr>
          <a:xfrm rot="16200000">
            <a:off x="6260767" y="320437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F0EDDA9-E3F3-C530-1208-C2A3632FC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352325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9DD5AD-BDF5-E530-44A9-61FA39EB4B96}"/>
              </a:ext>
            </a:extLst>
          </p:cNvPr>
          <p:cNvSpPr/>
          <p:nvPr/>
        </p:nvSpPr>
        <p:spPr>
          <a:xfrm rot="16200000">
            <a:off x="6260767" y="284740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98A19A5-28D2-92B4-9C99-A65C7CE3A33E}"/>
              </a:ext>
            </a:extLst>
          </p:cNvPr>
          <p:cNvCxnSpPr>
            <a:cxnSpLocks/>
          </p:cNvCxnSpPr>
          <p:nvPr/>
        </p:nvCxnSpPr>
        <p:spPr>
          <a:xfrm flipV="1">
            <a:off x="6453418" y="450597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0B9EE6E-A1F2-C416-1F1E-DB0D861E51E5}"/>
              </a:ext>
            </a:extLst>
          </p:cNvPr>
          <p:cNvCxnSpPr>
            <a:cxnSpLocks/>
          </p:cNvCxnSpPr>
          <p:nvPr/>
        </p:nvCxnSpPr>
        <p:spPr>
          <a:xfrm>
            <a:off x="6453418" y="307529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784DCB0-9CB2-03E6-CCCF-88A723B0E742}"/>
              </a:ext>
            </a:extLst>
          </p:cNvPr>
          <p:cNvSpPr/>
          <p:nvPr/>
        </p:nvSpPr>
        <p:spPr>
          <a:xfrm>
            <a:off x="7083193" y="2398174"/>
            <a:ext cx="1092192" cy="2238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F99BB8-E444-B0E8-18B0-F39A3B697B14}"/>
              </a:ext>
            </a:extLst>
          </p:cNvPr>
          <p:cNvSpPr/>
          <p:nvPr/>
        </p:nvSpPr>
        <p:spPr>
          <a:xfrm rot="16200000">
            <a:off x="7532366" y="3745782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62AE99-540E-39CE-A016-6385DDECC1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0793" y="407374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37EC2A-6612-7CDB-8F06-15D3888CC6F7}"/>
              </a:ext>
            </a:extLst>
          </p:cNvPr>
          <p:cNvSpPr/>
          <p:nvPr/>
        </p:nvSpPr>
        <p:spPr>
          <a:xfrm rot="16200000">
            <a:off x="7532366" y="3399096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BDE07C-E717-F2E2-B77D-98BAC80CF72D}"/>
              </a:ext>
            </a:extLst>
          </p:cNvPr>
          <p:cNvCxnSpPr>
            <a:cxnSpLocks/>
          </p:cNvCxnSpPr>
          <p:nvPr/>
        </p:nvCxnSpPr>
        <p:spPr>
          <a:xfrm flipV="1">
            <a:off x="7534815" y="3096455"/>
            <a:ext cx="0" cy="28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F1DBBA-8C62-C2DC-214F-D2284D419D8E}"/>
              </a:ext>
            </a:extLst>
          </p:cNvPr>
          <p:cNvSpPr/>
          <p:nvPr/>
        </p:nvSpPr>
        <p:spPr>
          <a:xfrm rot="16200000">
            <a:off x="7532365" y="251304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5518E0D-A53B-4210-B07D-49EE51FD1F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2658" y="283192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C7A3674-D804-2233-AC8F-2172D26F2C6E}"/>
              </a:ext>
            </a:extLst>
          </p:cNvPr>
          <p:cNvSpPr/>
          <p:nvPr/>
        </p:nvSpPr>
        <p:spPr>
          <a:xfrm rot="16200000">
            <a:off x="7532365" y="215607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5FFE51-8216-2C75-D898-1FE8201398E8}"/>
              </a:ext>
            </a:extLst>
          </p:cNvPr>
          <p:cNvCxnSpPr>
            <a:cxnSpLocks/>
          </p:cNvCxnSpPr>
          <p:nvPr/>
        </p:nvCxnSpPr>
        <p:spPr>
          <a:xfrm flipV="1">
            <a:off x="7532650" y="436309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DD42D6-AA4E-58A0-470B-0A1134100924}"/>
              </a:ext>
            </a:extLst>
          </p:cNvPr>
          <p:cNvCxnSpPr>
            <a:cxnSpLocks/>
          </p:cNvCxnSpPr>
          <p:nvPr/>
        </p:nvCxnSpPr>
        <p:spPr>
          <a:xfrm>
            <a:off x="7534515" y="238396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75838A-6BF0-AE6E-A18A-D7416C2542BF}"/>
              </a:ext>
            </a:extLst>
          </p:cNvPr>
          <p:cNvSpPr/>
          <p:nvPr/>
        </p:nvSpPr>
        <p:spPr>
          <a:xfrm>
            <a:off x="5542092" y="3804433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EC61DA-4CCF-447E-6154-DC483A6B6F5E}"/>
              </a:ext>
            </a:extLst>
          </p:cNvPr>
          <p:cNvSpPr/>
          <p:nvPr/>
        </p:nvSpPr>
        <p:spPr>
          <a:xfrm>
            <a:off x="8215961" y="3393065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52E2751-6784-8761-7DE0-C837307F7EAA}"/>
              </a:ext>
            </a:extLst>
          </p:cNvPr>
          <p:cNvCxnSpPr>
            <a:cxnSpLocks/>
          </p:cNvCxnSpPr>
          <p:nvPr/>
        </p:nvCxnSpPr>
        <p:spPr>
          <a:xfrm flipH="1" flipV="1">
            <a:off x="7532650" y="3587240"/>
            <a:ext cx="1" cy="21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DAF8B2F-7363-76F3-AE03-FA44011C3417}"/>
              </a:ext>
            </a:extLst>
          </p:cNvPr>
          <p:cNvSpPr txBox="1"/>
          <p:nvPr/>
        </p:nvSpPr>
        <p:spPr>
          <a:xfrm>
            <a:off x="7327999" y="3222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BF176C-38C2-7094-692B-2521E9FFE4FC}"/>
              </a:ext>
            </a:extLst>
          </p:cNvPr>
          <p:cNvSpPr txBox="1"/>
          <p:nvPr/>
        </p:nvSpPr>
        <p:spPr>
          <a:xfrm>
            <a:off x="6232769" y="3793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9C6FA92-D446-7534-6AE1-29EDC044F743}"/>
              </a:ext>
            </a:extLst>
          </p:cNvPr>
          <p:cNvCxnSpPr/>
          <p:nvPr/>
        </p:nvCxnSpPr>
        <p:spPr>
          <a:xfrm>
            <a:off x="1196365" y="330301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925D09F-572B-EEDD-671C-F98331B3DF55}"/>
              </a:ext>
            </a:extLst>
          </p:cNvPr>
          <p:cNvCxnSpPr>
            <a:cxnSpLocks/>
          </p:cNvCxnSpPr>
          <p:nvPr/>
        </p:nvCxnSpPr>
        <p:spPr>
          <a:xfrm>
            <a:off x="1196365" y="4402938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9D90739-18F6-BD0D-D695-593F173F697B}"/>
              </a:ext>
            </a:extLst>
          </p:cNvPr>
          <p:cNvSpPr txBox="1"/>
          <p:nvPr/>
        </p:nvSpPr>
        <p:spPr>
          <a:xfrm>
            <a:off x="91736" y="2836828"/>
            <a:ext cx="5654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88" lvl="1" indent="-457200">
              <a:buFont typeface="+mj-lt"/>
              <a:buAutoNum type="alphaLcParenR"/>
            </a:pPr>
            <a:r>
              <a:rPr lang="en-US" dirty="0">
                <a:ea typeface="Yu Mincho"/>
              </a:rPr>
              <a:t>Last few layers [3]</a:t>
            </a: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r>
              <a:rPr lang="en-GB" dirty="0">
                <a:latin typeface="Arial" panose="020B0604020202020204" pitchFamily="34" charset="0"/>
              </a:rPr>
              <a:t>First few layers [4]</a:t>
            </a: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457188" lvl="1"/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endParaRPr lang="en-GB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549523-E727-7CB8-D716-FF66704961D4}"/>
              </a:ext>
            </a:extLst>
          </p:cNvPr>
          <p:cNvSpPr txBox="1"/>
          <p:nvPr/>
        </p:nvSpPr>
        <p:spPr>
          <a:xfrm>
            <a:off x="1419197" y="311558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stronger </a:t>
            </a:r>
            <a:r>
              <a:rPr lang="en-GB" dirty="0">
                <a:latin typeface="Arial" panose="020B0604020202020204" pitchFamily="34" charset="0"/>
              </a:rPr>
              <a:t>language</a:t>
            </a:r>
            <a:r>
              <a:rPr lang="en-GB" b="0" i="0" dirty="0">
                <a:effectLst/>
                <a:latin typeface="Arial" panose="020B0604020202020204" pitchFamily="34" charset="0"/>
              </a:rPr>
              <a:t> modelling [1]</a:t>
            </a:r>
          </a:p>
          <a:p>
            <a:endParaRPr lang="en-GB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917BB0-5D0F-9536-FE49-BFBA979F2B9E}"/>
              </a:ext>
            </a:extLst>
          </p:cNvPr>
          <p:cNvSpPr txBox="1"/>
          <p:nvPr/>
        </p:nvSpPr>
        <p:spPr>
          <a:xfrm>
            <a:off x="1432013" y="421480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stronger acoustic modelling [2]</a:t>
            </a:r>
          </a:p>
          <a:p>
            <a:endParaRPr lang="en-GB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91227C-9BF5-57A5-1448-3547E4B1E663}"/>
              </a:ext>
            </a:extLst>
          </p:cNvPr>
          <p:cNvCxnSpPr>
            <a:cxnSpLocks/>
          </p:cNvCxnSpPr>
          <p:nvPr/>
        </p:nvCxnSpPr>
        <p:spPr>
          <a:xfrm flipV="1">
            <a:off x="4776973" y="4363092"/>
            <a:ext cx="1374139" cy="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795684B-069C-A7AB-F21C-BE3516A6905D}"/>
              </a:ext>
            </a:extLst>
          </p:cNvPr>
          <p:cNvCxnSpPr>
            <a:cxnSpLocks/>
          </p:cNvCxnSpPr>
          <p:nvPr/>
        </p:nvCxnSpPr>
        <p:spPr>
          <a:xfrm flipV="1">
            <a:off x="4835517" y="2658140"/>
            <a:ext cx="2542160" cy="59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ECD6C60-2D28-937D-FDDA-39947128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232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Wh</a:t>
            </a:r>
            <a:r>
              <a:rPr lang="en-US" altLang="zh-CN" sz="2000" dirty="0"/>
              <a:t>at</a:t>
            </a:r>
            <a:r>
              <a:rPr lang="en-US" sz="2000" dirty="0"/>
              <a:t> is the problem of layer selection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  <a:p>
            <a:pPr marL="857241" lvl="1" indent="-457200"/>
            <a:r>
              <a:rPr lang="en-US" sz="1800" dirty="0"/>
              <a:t>Require expert knowledge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4002" y="6102023"/>
            <a:ext cx="90116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10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Turan, Mehmet Ali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Tuğtekin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Emmanuel Vincent, and Denis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Jouvet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"Achieving multi-accent ASR via unsupervised acoustic model adaptation."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INTERSPEECH 2020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BE7E1E-6EAA-9C4B-3C21-B6E6D007B0BD}"/>
              </a:ext>
            </a:extLst>
          </p:cNvPr>
          <p:cNvSpPr txBox="1"/>
          <p:nvPr/>
        </p:nvSpPr>
        <p:spPr>
          <a:xfrm>
            <a:off x="1258089" y="3258060"/>
            <a:ext cx="2416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Which layer to adapt?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1D8FF3-9521-0236-23C2-8ED5A9A76766}"/>
              </a:ext>
            </a:extLst>
          </p:cNvPr>
          <p:cNvSpPr txBox="1"/>
          <p:nvPr/>
        </p:nvSpPr>
        <p:spPr>
          <a:xfrm>
            <a:off x="156490" y="3795094"/>
            <a:ext cx="4814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dirty="0"/>
              <a:t>What task?              Adapt to new accent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New Accent             Acoustic modelling [1]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First layer                better at acoustic [2]</a:t>
            </a:r>
          </a:p>
          <a:p>
            <a:r>
              <a:rPr lang="en-GB" dirty="0"/>
              <a:t>		</a:t>
            </a:r>
          </a:p>
          <a:p>
            <a:pPr marL="342900" indent="-342900">
              <a:buFont typeface="+mj-lt"/>
              <a:buAutoNum type="alphaLcParenR"/>
            </a:pPr>
            <a:endParaRPr lang="en-GB" dirty="0"/>
          </a:p>
          <a:p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DCF03A-4295-EA58-F9D0-0230FF58DD19}"/>
              </a:ext>
            </a:extLst>
          </p:cNvPr>
          <p:cNvCxnSpPr>
            <a:cxnSpLocks/>
          </p:cNvCxnSpPr>
          <p:nvPr/>
        </p:nvCxnSpPr>
        <p:spPr>
          <a:xfrm>
            <a:off x="2049300" y="3979516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BAD856D-0481-FFA0-F885-FA333144D4C8}"/>
              </a:ext>
            </a:extLst>
          </p:cNvPr>
          <p:cNvCxnSpPr>
            <a:cxnSpLocks/>
          </p:cNvCxnSpPr>
          <p:nvPr/>
        </p:nvCxnSpPr>
        <p:spPr>
          <a:xfrm>
            <a:off x="2049300" y="4283264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AB74724-3391-E5F8-7A82-141AE68BBAEA}"/>
              </a:ext>
            </a:extLst>
          </p:cNvPr>
          <p:cNvCxnSpPr>
            <a:cxnSpLocks/>
          </p:cNvCxnSpPr>
          <p:nvPr/>
        </p:nvCxnSpPr>
        <p:spPr>
          <a:xfrm>
            <a:off x="2049300" y="4578178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ight Brace 86">
            <a:extLst>
              <a:ext uri="{FF2B5EF4-FFF2-40B4-BE49-F238E27FC236}">
                <a16:creationId xmlns:a16="http://schemas.microsoft.com/office/drawing/2014/main" id="{F417C5EC-4C0D-9CC6-8B0C-EF4F662FB215}"/>
              </a:ext>
            </a:extLst>
          </p:cNvPr>
          <p:cNvSpPr/>
          <p:nvPr/>
        </p:nvSpPr>
        <p:spPr>
          <a:xfrm rot="5400000">
            <a:off x="2371698" y="2610544"/>
            <a:ext cx="287792" cy="4718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8DFB9E-697E-CA6E-F600-711897E87F8D}"/>
              </a:ext>
            </a:extLst>
          </p:cNvPr>
          <p:cNvSpPr txBox="1"/>
          <p:nvPr/>
        </p:nvSpPr>
        <p:spPr>
          <a:xfrm>
            <a:off x="1166648" y="5120666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Decision:   Adapt first 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4186D1-9320-FBE3-FA0C-D146FB3B4008}"/>
              </a:ext>
            </a:extLst>
          </p:cNvPr>
          <p:cNvSpPr txBox="1"/>
          <p:nvPr/>
        </p:nvSpPr>
        <p:spPr>
          <a:xfrm>
            <a:off x="3705604" y="257003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Examples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64E6D9-556B-1CFE-6D53-43F283822F2B}"/>
              </a:ext>
            </a:extLst>
          </p:cNvPr>
          <p:cNvSpPr txBox="1"/>
          <p:nvPr/>
        </p:nvSpPr>
        <p:spPr>
          <a:xfrm>
            <a:off x="5469867" y="3244334"/>
            <a:ext cx="2980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many layers to adapt?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A324E8-8845-7754-4521-F0E2744D064E}"/>
              </a:ext>
            </a:extLst>
          </p:cNvPr>
          <p:cNvSpPr txBox="1"/>
          <p:nvPr/>
        </p:nvSpPr>
        <p:spPr>
          <a:xfrm>
            <a:off x="6906158" y="38116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1 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7A9E14-3AE0-1328-8747-93F496630160}"/>
              </a:ext>
            </a:extLst>
          </p:cNvPr>
          <p:cNvSpPr txBox="1"/>
          <p:nvPr/>
        </p:nvSpPr>
        <p:spPr>
          <a:xfrm>
            <a:off x="6932863" y="41662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2 layers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577AFD-2260-C84D-DB0C-780AEA82441A}"/>
              </a:ext>
            </a:extLst>
          </p:cNvPr>
          <p:cNvSpPr txBox="1"/>
          <p:nvPr/>
        </p:nvSpPr>
        <p:spPr>
          <a:xfrm>
            <a:off x="5648662" y="3809523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try to: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B6FF12-6BB0-C3CB-014D-6832FDB4CC47}"/>
              </a:ext>
            </a:extLst>
          </p:cNvPr>
          <p:cNvSpPr txBox="1"/>
          <p:nvPr/>
        </p:nvSpPr>
        <p:spPr>
          <a:xfrm rot="5400000">
            <a:off x="7596917" y="4548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F3E1C8-F982-06C2-0D9D-55C779BAE335}"/>
              </a:ext>
            </a:extLst>
          </p:cNvPr>
          <p:cNvSpPr txBox="1"/>
          <p:nvPr/>
        </p:nvSpPr>
        <p:spPr>
          <a:xfrm>
            <a:off x="6960018" y="49137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N layers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2D14BFA9-CE66-5154-F607-BE1B3962FD10}"/>
              </a:ext>
            </a:extLst>
          </p:cNvPr>
          <p:cNvSpPr/>
          <p:nvPr/>
        </p:nvSpPr>
        <p:spPr>
          <a:xfrm rot="5400000">
            <a:off x="6801618" y="3723207"/>
            <a:ext cx="314485" cy="3377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CDFA21-C489-ED97-B360-FB5D97C28506}"/>
              </a:ext>
            </a:extLst>
          </p:cNvPr>
          <p:cNvSpPr txBox="1"/>
          <p:nvPr/>
        </p:nvSpPr>
        <p:spPr>
          <a:xfrm>
            <a:off x="5517932" y="5556585"/>
            <a:ext cx="27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Decision:  Adapt 2 layers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3C4055-6E61-861E-0B3F-7C68DDAF9D8B}"/>
              </a:ext>
            </a:extLst>
          </p:cNvPr>
          <p:cNvSpPr txBox="1"/>
          <p:nvPr/>
        </p:nvSpPr>
        <p:spPr>
          <a:xfrm>
            <a:off x="5328164" y="43747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Best result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8F820F-B9A2-0961-A826-C76424D49358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553200" y="4350935"/>
            <a:ext cx="379663" cy="17485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B4F9B-EBE7-436D-BB29-96E19D69A6F8}"/>
              </a:ext>
            </a:extLst>
          </p:cNvPr>
          <p:cNvSpPr txBox="1">
            <a:spLocks/>
          </p:cNvSpPr>
          <p:nvPr/>
        </p:nvSpPr>
        <p:spPr bwMode="auto">
          <a:xfrm>
            <a:off x="4501830" y="1585298"/>
            <a:ext cx="3412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857241" lvl="1" indent="-457200"/>
            <a:r>
              <a:rPr lang="en-US" sz="1800" kern="0" dirty="0"/>
              <a:t>High computation cost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D5A13F-DBCB-79B8-2ABF-D6AD488F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2B7E16-7F68-D104-CA23-33CD07148E0B}"/>
              </a:ext>
            </a:extLst>
          </p:cNvPr>
          <p:cNvCxnSpPr/>
          <p:nvPr/>
        </p:nvCxnSpPr>
        <p:spPr>
          <a:xfrm>
            <a:off x="2256503" y="1954630"/>
            <a:ext cx="0" cy="107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4F4899-B477-4426-E657-F3260497EBD4}"/>
              </a:ext>
            </a:extLst>
          </p:cNvPr>
          <p:cNvSpPr txBox="1"/>
          <p:nvPr/>
        </p:nvSpPr>
        <p:spPr>
          <a:xfrm>
            <a:off x="2256503" y="2277383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decide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666A85-D7DC-E33D-2B2C-9484E46FFC7D}"/>
              </a:ext>
            </a:extLst>
          </p:cNvPr>
          <p:cNvCxnSpPr>
            <a:cxnSpLocks/>
          </p:cNvCxnSpPr>
          <p:nvPr/>
        </p:nvCxnSpPr>
        <p:spPr>
          <a:xfrm>
            <a:off x="6602872" y="1974918"/>
            <a:ext cx="0" cy="107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58E1E5-EED9-65A3-96A7-B458902E8B56}"/>
              </a:ext>
            </a:extLst>
          </p:cNvPr>
          <p:cNvSpPr txBox="1"/>
          <p:nvPr/>
        </p:nvSpPr>
        <p:spPr>
          <a:xfrm>
            <a:off x="6602872" y="2297671"/>
            <a:ext cx="117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decide</a:t>
            </a:r>
          </a:p>
        </p:txBody>
      </p:sp>
    </p:spTree>
    <p:extLst>
      <p:ext uri="{BB962C8B-B14F-4D97-AF65-F5344CB8AC3E}">
        <p14:creationId xmlns:p14="http://schemas.microsoft.com/office/powerpoint/2010/main" val="14358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Baselines</a:t>
            </a:r>
            <a:r>
              <a:rPr lang="en-US" sz="2000" dirty="0"/>
              <a:t>:</a:t>
            </a:r>
          </a:p>
          <a:p>
            <a:r>
              <a:rPr lang="en-US" sz="2000" dirty="0"/>
              <a:t>How does previous works solve catastrophic forgetting?</a:t>
            </a:r>
          </a:p>
          <a:p>
            <a:pPr lvl="1"/>
            <a:r>
              <a:rPr lang="en-US" sz="1600" dirty="0"/>
              <a:t>Parameter regularization: Elastic weight consolidation (EWC) [1]</a:t>
            </a:r>
          </a:p>
          <a:p>
            <a:pPr lvl="1"/>
            <a:r>
              <a:rPr lang="en-US" sz="1600" dirty="0"/>
              <a:t>Rehearsal strategy: Replay samples and minimize logits L2 distance [2]</a:t>
            </a:r>
          </a:p>
          <a:p>
            <a:pPr lvl="1"/>
            <a:r>
              <a:rPr lang="en-US" sz="1600" dirty="0"/>
              <a:t>Modular based: Use task specific model components [3]</a:t>
            </a:r>
          </a:p>
          <a:p>
            <a:r>
              <a:rPr lang="en-US" sz="2000" dirty="0"/>
              <a:t>How does previous works solve overfitting?</a:t>
            </a:r>
          </a:p>
          <a:p>
            <a:pPr lvl="1"/>
            <a:r>
              <a:rPr lang="en-US" sz="1600" dirty="0"/>
              <a:t>Adapt small amount of model weights: Adapter [4]</a:t>
            </a:r>
          </a:p>
          <a:p>
            <a:pPr lvl="1"/>
            <a:r>
              <a:rPr lang="en-US" sz="1600" dirty="0"/>
              <a:t>Dropout [5]</a:t>
            </a:r>
          </a:p>
          <a:p>
            <a:pPr lvl="1"/>
            <a:r>
              <a:rPr lang="en-US" sz="1600" dirty="0"/>
              <a:t>Label smoothing [6]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4332216"/>
            <a:ext cx="9011664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1000" b="0" i="0" dirty="0">
                <a:effectLst/>
                <a:latin typeface="Arial" panose="020B0604020202020204" pitchFamily="34" charset="0"/>
              </a:rPr>
              <a:t>[1]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Kirkpatrick, James, et al. "Overcoming catastrophic forgetting in neural networks."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national academy of sciences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114.13 (2017): 3521-3526.</a:t>
            </a:r>
            <a:endParaRPr lang="en-GB" sz="10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1000" b="0" i="0" dirty="0">
                <a:effectLst/>
                <a:latin typeface="Arial" panose="020B0604020202020204" pitchFamily="34" charset="0"/>
              </a:rPr>
              <a:t>[2]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Buzzega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Pietro, et al. "Dark experience for general continual learning: a strong, simple baseline."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33 (2020): 15920-15930.</a:t>
            </a:r>
            <a:endParaRPr lang="en-GB" sz="10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1000" b="0" i="0" dirty="0">
                <a:effectLst/>
                <a:latin typeface="Arial" panose="020B0604020202020204" pitchFamily="34" charset="0"/>
              </a:rPr>
              <a:t>[3]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Ostapenko, Oleksiy, et al. "Continual learning via local module composition."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34 (2021): 30298-30312.</a:t>
            </a:r>
            <a:endParaRPr lang="en-GB" sz="10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1000" b="0" i="0" dirty="0">
                <a:effectLst/>
                <a:latin typeface="Arial" panose="020B0604020202020204" pitchFamily="34" charset="0"/>
              </a:rPr>
              <a:t>[4]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He,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Ruidan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"On the effectiveness of adapter-based tuning for pretrained language model adaptation." </a:t>
            </a:r>
            <a:r>
              <a:rPr lang="en-GB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arXiv:2106.03164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GB" sz="10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1000" b="0" i="0" dirty="0">
                <a:effectLst/>
                <a:latin typeface="Arial" panose="020B0604020202020204" pitchFamily="34" charset="0"/>
              </a:rPr>
              <a:t>[5]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Srivastava, Nitish, et al. "Dropout: a simple way to prevent neural networks from overfitting."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journal of machine learning research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15.1 (2014): 1929-1958.</a:t>
            </a:r>
          </a:p>
          <a:p>
            <a:pPr marL="57149"/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[6]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Müller, Rafael, Simon 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Kornblith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E. Hinton. "When does label smoothing help?."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32 (2019).</a:t>
            </a:r>
            <a:endParaRPr lang="en-GB" sz="1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D5A13F-DBCB-79B8-2ABF-D6AD488F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4298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F225-CA5F-7CCF-315F-FDFE36A0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7C9F-918A-3506-D946-30BFB631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4253-EAB8-272E-BD5D-C0F170A71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07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106318" y="6268610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17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1638129"/>
            <a:ext cx="234301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1638128"/>
            <a:ext cx="2117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2. Record Layer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6195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</p:cNvCxnSpPr>
          <p:nvPr/>
        </p:nvCxnSpPr>
        <p:spPr>
          <a:xfrm flipV="1">
            <a:off x="2821317" y="1794357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17696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1CBBAC-A68C-1933-2E26-28BF0EAE7804}"/>
              </a:ext>
            </a:extLst>
          </p:cNvPr>
          <p:cNvGrpSpPr/>
          <p:nvPr/>
        </p:nvGrpSpPr>
        <p:grpSpPr>
          <a:xfrm>
            <a:off x="4657367" y="2752520"/>
            <a:ext cx="2481835" cy="3910720"/>
            <a:chOff x="5357240" y="1323755"/>
            <a:chExt cx="3245557" cy="48813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A0919C1-1D12-18A4-C260-750DEB114D1D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81E9E3DE-C45B-9D10-0433-3DE4C9DE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237DBD3-CB90-4353-EE6F-09A07799C78A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5761B78-AECF-C717-9632-557B4FFB6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7A90261-C849-8ED3-270F-51F638FE4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82EFD300-32E1-FA13-CA81-59939E05A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C96AE6E8-FCAB-77B0-1CA7-A069FA0024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87DDD86-6E93-4E98-1F69-515FE7492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7B09D45-14FF-BC0B-D117-0B4CB12E72A8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F6402D9-127E-FEE1-869F-283DA5811B5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D24259D-A683-0B9A-2CE7-3FA47A68F618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10CDB7-82C2-E2A2-0AB5-2E95CC689D77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4FB236B-47E7-594A-77D1-35321D00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68EA7E9-EFC3-4570-F9B6-4874E05DC62F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4FB3CE-8B90-5CE9-C16C-E6DA4929693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9563B73-A9A5-92CD-D053-CFE799059D4E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B14EC8-87D2-132D-844D-2EC4869C8D1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7A4390-953D-FE70-6C24-DE1D8A56AE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541489-73D9-0BFE-99F6-421D9A1D25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19AA1E-A562-7865-C9F2-7B3B17F2765A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C422AA2-D1D2-5B62-F4AD-740A2E9668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46ACFCD-9DF9-62D1-F318-D81AC265617F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4F0898-730D-588F-1E19-4A5E045BC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7C150-EE15-D7F6-860A-A34B1A0828D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0DBE12-D0CF-218B-9C0B-9D5A55619AA7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7D57FB7-A1DF-C8A2-9588-F9FAC25E027B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7664AB6-7B96-CD65-B73E-0C4102D50E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42FBC1-F2C2-0281-3223-0CA0754A666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92F291-99DF-B538-F2E8-83BEC99E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45C443-6230-46B6-925E-EFDB90480C95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B2E453-426C-ABA9-8913-2BCD0C263D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C87810-EED9-24E8-4E0D-46E9638B410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C86CABE-6999-327A-7AA1-2BF855EB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F9C5FD-821E-7438-B90A-BD7DE93A91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FB874B-A883-D57B-A4C7-F3669EFD195D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FA5DFA3-E937-4685-D738-192A0A358D59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610306-36A5-4C03-DE9B-3965B996F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09B420-37C7-883A-1B74-805AE1EB66FD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1F1E29-66C8-5F3D-03B7-C871B634AADF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B9D4B4-29B2-4658-8A4C-8D37FC0BF6C1}"/>
              </a:ext>
            </a:extLst>
          </p:cNvPr>
          <p:cNvCxnSpPr>
            <a:cxnSpLocks/>
          </p:cNvCxnSpPr>
          <p:nvPr/>
        </p:nvCxnSpPr>
        <p:spPr>
          <a:xfrm>
            <a:off x="7069924" y="2964699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D9ACF4-90BF-910A-A389-31B70B41B04D}"/>
              </a:ext>
            </a:extLst>
          </p:cNvPr>
          <p:cNvGrpSpPr/>
          <p:nvPr/>
        </p:nvGrpSpPr>
        <p:grpSpPr>
          <a:xfrm>
            <a:off x="272911" y="2795018"/>
            <a:ext cx="2481835" cy="3910720"/>
            <a:chOff x="5357240" y="1323755"/>
            <a:chExt cx="3245557" cy="488131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23462F4-F8A5-6B25-B5EA-3F6F913D7F18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C6D81154-024F-0DB5-D4B9-AA3B0970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4C8EBCD-9D7A-8446-BBD0-C97BF5B2B222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4E78E238-F1CF-7D64-81C8-DDB66021C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7F2EAE6D-BBBB-E2CB-E02F-BAF2C8B01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61646C5-0F7D-2AC0-1F6E-5D101A27A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587E5208-B486-A78D-E47A-04B15F51C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38264C39-C019-875F-61B1-82172F562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1EA950C-282C-CA69-BC68-AEA102103E83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F4774D7-966F-677E-A3F8-0ADFD37AC49A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D1A115-9B01-F585-29C7-EF4517048B43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FD507C-C702-CA4C-0537-9C3178E68135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852131B-B8E6-95C6-9B8C-1069545B4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9D4761-F556-7C91-3A3A-3D54A56616B1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64B9FD5-149D-3AE2-7FDD-FECDB37DD4B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0E887B3D-58F2-A69A-BBC9-6DAE9E76595F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9C09E4-E4B8-B23A-356B-E824F7E6DA4E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3205394-D27A-3029-CB6A-BF8BF9EDA0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3F198D6-A106-AAC1-E5E9-82F50CC11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E8FCB8-A14D-2699-C43C-5A2472F12C11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926000E-3A33-2DD0-CB39-433DEEE825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08E56C1-14D8-E39E-181D-D0AC98D543D7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C12935-3F79-4F52-1015-3FAB2DAB3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6F017A-B15D-AF9C-57A0-CDE258524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506538-F823-29FA-E7EE-4D69B8606ABC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26688A-E75F-2742-C1E6-BCE416723F08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1C7550E-E3DA-B24F-1D87-D68797261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3BCD51C-BFE4-AB56-9ECD-011F544E12EB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CCDB8DB-F265-2938-95EC-7A8A53A7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D7421C0-8A4F-F53B-D21A-02A7A494A80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1B6C910-3979-4465-4B14-156362436B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F8B838C-6B3F-1EF0-2099-3E524F82265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977F143-B127-EAD2-1BEF-52E39B57D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05A765-11AF-6C24-EDF1-66ED39F84083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F0DE22-24F5-21C2-3E4B-D2B1E90D3EB7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AD2CCAB-520C-30EE-9F33-B095132177E7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83DDA6-998E-9A33-0DED-63CC781C7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2526E4-4807-7316-3C63-D6FD29640BCC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59DC4A-718D-2160-6804-AD96720AEB5C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A3DC221-5D07-3295-0EF1-C2ABF4B75A7E}"/>
              </a:ext>
            </a:extLst>
          </p:cNvPr>
          <p:cNvCxnSpPr>
            <a:cxnSpLocks/>
          </p:cNvCxnSpPr>
          <p:nvPr/>
        </p:nvCxnSpPr>
        <p:spPr>
          <a:xfrm>
            <a:off x="1936419" y="3997744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C882F3F-089F-57AB-E01C-BF8D1C3CDE27}"/>
              </a:ext>
            </a:extLst>
          </p:cNvPr>
          <p:cNvCxnSpPr>
            <a:cxnSpLocks/>
          </p:cNvCxnSpPr>
          <p:nvPr/>
        </p:nvCxnSpPr>
        <p:spPr>
          <a:xfrm>
            <a:off x="1936419" y="5027652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5579C8-D82C-02DB-1D02-BDB5FBCF15C5}"/>
              </a:ext>
            </a:extLst>
          </p:cNvPr>
          <p:cNvCxnSpPr>
            <a:cxnSpLocks/>
          </p:cNvCxnSpPr>
          <p:nvPr/>
        </p:nvCxnSpPr>
        <p:spPr>
          <a:xfrm>
            <a:off x="1942207" y="4401586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ABC6708-F494-A8D3-6CEE-8DCF6976F774}"/>
              </a:ext>
            </a:extLst>
          </p:cNvPr>
          <p:cNvSpPr txBox="1"/>
          <p:nvPr/>
        </p:nvSpPr>
        <p:spPr>
          <a:xfrm>
            <a:off x="5195406" y="2439729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FE4557-4F9D-FBEB-744B-25FB54A19139}"/>
              </a:ext>
            </a:extLst>
          </p:cNvPr>
          <p:cNvSpPr txBox="1"/>
          <p:nvPr/>
        </p:nvSpPr>
        <p:spPr>
          <a:xfrm>
            <a:off x="941160" y="2464950"/>
            <a:ext cx="19431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New loss calculation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1DB574-5749-78BF-7256-84D27214C0B2}"/>
              </a:ext>
            </a:extLst>
          </p:cNvPr>
          <p:cNvSpPr txBox="1"/>
          <p:nvPr/>
        </p:nvSpPr>
        <p:spPr>
          <a:xfrm>
            <a:off x="2908488" y="547322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Intermediate</a:t>
            </a:r>
          </a:p>
          <a:p>
            <a:r>
              <a:rPr lang="en-GB" sz="1200" dirty="0"/>
              <a:t>Decoder layer losses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044847C-D9A2-B419-40A3-F33D53BE8938}"/>
              </a:ext>
            </a:extLst>
          </p:cNvPr>
          <p:cNvSpPr txBox="1"/>
          <p:nvPr/>
        </p:nvSpPr>
        <p:spPr>
          <a:xfrm>
            <a:off x="2930797" y="3802186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12FE19-8C2B-B54E-2763-220F3BC14DD6}"/>
              </a:ext>
            </a:extLst>
          </p:cNvPr>
          <p:cNvSpPr txBox="1"/>
          <p:nvPr/>
        </p:nvSpPr>
        <p:spPr>
          <a:xfrm>
            <a:off x="2922945" y="4264475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20B4FF-C93B-7EAE-C35A-8B54CB59171F}"/>
              </a:ext>
            </a:extLst>
          </p:cNvPr>
          <p:cNvSpPr txBox="1"/>
          <p:nvPr/>
        </p:nvSpPr>
        <p:spPr>
          <a:xfrm>
            <a:off x="2922945" y="4844319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1082F62-4EC4-98DF-1B1C-80E5314C82DC}"/>
              </a:ext>
            </a:extLst>
          </p:cNvPr>
          <p:cNvCxnSpPr>
            <a:cxnSpLocks/>
          </p:cNvCxnSpPr>
          <p:nvPr/>
        </p:nvCxnSpPr>
        <p:spPr>
          <a:xfrm>
            <a:off x="7945552" y="3576604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157A0E-3ADE-1C03-DD76-B2CA4B4050EB}"/>
              </a:ext>
            </a:extLst>
          </p:cNvPr>
          <p:cNvSpPr txBox="1"/>
          <p:nvPr/>
        </p:nvSpPr>
        <p:spPr>
          <a:xfrm>
            <a:off x="7416750" y="38329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Final loss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C371A10-C266-7832-AA3D-3131C8289357}"/>
              </a:ext>
            </a:extLst>
          </p:cNvPr>
          <p:cNvCxnSpPr/>
          <p:nvPr/>
        </p:nvCxnSpPr>
        <p:spPr>
          <a:xfrm>
            <a:off x="3249067" y="5164172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64545EF-2F82-327B-9218-33A2C266D420}"/>
              </a:ext>
            </a:extLst>
          </p:cNvPr>
          <p:cNvCxnSpPr>
            <a:cxnSpLocks/>
          </p:cNvCxnSpPr>
          <p:nvPr/>
        </p:nvCxnSpPr>
        <p:spPr>
          <a:xfrm>
            <a:off x="3539865" y="4583923"/>
            <a:ext cx="0" cy="8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91283B-9670-EEA2-8F95-5CCC5415B1AE}"/>
              </a:ext>
            </a:extLst>
          </p:cNvPr>
          <p:cNvCxnSpPr>
            <a:cxnSpLocks/>
          </p:cNvCxnSpPr>
          <p:nvPr/>
        </p:nvCxnSpPr>
        <p:spPr>
          <a:xfrm>
            <a:off x="3870619" y="4122810"/>
            <a:ext cx="0" cy="131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9E4D0145-C8D9-F6F7-D190-FDE60DD754DD}"/>
              </a:ext>
            </a:extLst>
          </p:cNvPr>
          <p:cNvSpPr txBox="1"/>
          <p:nvPr/>
        </p:nvSpPr>
        <p:spPr>
          <a:xfrm>
            <a:off x="7352673" y="2757374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B1DFED-C098-3874-BDA2-71E5A529C066}"/>
              </a:ext>
            </a:extLst>
          </p:cNvPr>
          <p:cNvSpPr txBox="1"/>
          <p:nvPr/>
        </p:nvSpPr>
        <p:spPr>
          <a:xfrm>
            <a:off x="7516325" y="329960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pic>
        <p:nvPicPr>
          <p:cNvPr id="46" name="图片 12">
            <a:extLst>
              <a:ext uri="{FF2B5EF4-FFF2-40B4-BE49-F238E27FC236}">
                <a16:creationId xmlns:a16="http://schemas.microsoft.com/office/drawing/2014/main" id="{96F52CFF-54EE-D2AD-D0E7-6B7704717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868" y="949792"/>
            <a:ext cx="2979881" cy="5000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5252BD-D09F-1BBC-A5B9-5277616088D0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532246" y="2578894"/>
            <a:ext cx="0" cy="426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1F70AB-6000-36AA-910D-F0D6DC248453}"/>
              </a:ext>
            </a:extLst>
          </p:cNvPr>
          <p:cNvSpPr txBox="1"/>
          <p:nvPr/>
        </p:nvSpPr>
        <p:spPr>
          <a:xfrm>
            <a:off x="1794121" y="2005782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 way to estimate layer performance     Layer loss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AED32-24B6-1200-BF64-4941B60DCDD3}"/>
              </a:ext>
            </a:extLst>
          </p:cNvPr>
          <p:cNvCxnSpPr/>
          <p:nvPr/>
        </p:nvCxnSpPr>
        <p:spPr>
          <a:xfrm>
            <a:off x="5623795" y="2194342"/>
            <a:ext cx="19863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61D8B76-08BC-43C3-2D4D-81E393AB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303" y="2787114"/>
            <a:ext cx="323852" cy="3000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292432-66AA-CBA2-326C-38FD0324E9A4}"/>
              </a:ext>
            </a:extLst>
          </p:cNvPr>
          <p:cNvGrpSpPr/>
          <p:nvPr/>
        </p:nvGrpSpPr>
        <p:grpSpPr>
          <a:xfrm>
            <a:off x="4654123" y="2737788"/>
            <a:ext cx="2481835" cy="3910720"/>
            <a:chOff x="5357240" y="1323755"/>
            <a:chExt cx="3245557" cy="48813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344C22-9A1F-4B78-EF5F-0CA1295E32F3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4AE54FD4-CBC2-0D93-FCFE-54837CCDD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D956936-CD04-6864-08CE-CED644F7D5B9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B6285929-F57E-AE8C-C090-AC3C59E73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DFD1A56E-5739-AD10-5E63-3110B89D9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E8F8F43B-CC24-F7C0-6EAA-E645E19301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21F41727-6E30-244F-462E-52FF1C016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FFCA1786-CB78-9B13-B39F-7943DD647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2DE2572-6752-1665-77AD-95AA2F8DBCA2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CA98EF3-E471-5A92-6A31-4FA2917C01E6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8BCF02-22B8-8349-B377-C94186719BF6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AD3C6A9-43D2-B5A7-2105-1AE5ED690C1A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C1E37C0B-235B-9360-4CB5-A8393466C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E93233-0597-8CCE-B861-A84E1383E5C4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A00F5-70E3-7D61-B1FB-53EC11709596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B9D370-C5FB-CF7A-51EB-24309EF7733C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868D8C-737A-F25C-C150-FF87AE88FCA3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0BCF49-FFBB-46EE-92CC-306F63B3FA6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8454DE-0A63-3924-168C-03F2AAE928D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BDA8C9-65E0-9071-2B28-2B8632E35052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21B767C-DD82-D7D5-9D65-78A625CAE3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0DBFED-266B-BEA5-7F38-952BC10BC6D5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1EB756-5B22-2841-A104-583217268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AA63F6-6B79-B6F8-B1B5-9CC0EEA2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492523C-2CA7-262A-B7F6-2E10926EE3C1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9AD6C2-C737-BCC1-C0CE-4CE5B0897997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20601D-3677-CAD7-A42F-32E21885A9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AFBF3D-FED3-CAAA-1939-A1AA17E7AEB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7E532D4-022B-FC75-7744-ED6369ED2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D7B95A-EF46-14AC-8D8F-05E370F3D9C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392729-850E-E72D-B8E3-2FAD16047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D90783-11D5-D261-5EB7-D6CDF9834B09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36BC986-C4D7-419A-84DC-9AC518DBD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439A76-00FD-67C5-1AD2-5BA8150B0C1A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BADA71-EF62-4464-8DC1-A1F09679DE52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E9527E-59F6-F50A-8684-2AA4C6D88023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9AB2244-0C16-C447-2A9A-72965E75A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E229AD-687E-2300-D53E-68DDE26CF161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84274A-8D33-C854-D526-E7F1CDA16F39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9B5542-A3D3-DD17-DC56-C9240BFBEA00}"/>
              </a:ext>
            </a:extLst>
          </p:cNvPr>
          <p:cNvSpPr txBox="1"/>
          <p:nvPr/>
        </p:nvSpPr>
        <p:spPr>
          <a:xfrm>
            <a:off x="5192162" y="2424997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4C7DDD-F5A6-1CFC-1BEB-5353C1BE3F9B}"/>
              </a:ext>
            </a:extLst>
          </p:cNvPr>
          <p:cNvCxnSpPr>
            <a:cxnSpLocks/>
          </p:cNvCxnSpPr>
          <p:nvPr/>
        </p:nvCxnSpPr>
        <p:spPr>
          <a:xfrm>
            <a:off x="7942308" y="3561872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B1D30C6-B01E-A7C9-A2CF-952CAD0E05F6}"/>
              </a:ext>
            </a:extLst>
          </p:cNvPr>
          <p:cNvSpPr/>
          <p:nvPr/>
        </p:nvSpPr>
        <p:spPr>
          <a:xfrm>
            <a:off x="5946669" y="2732774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DB55506-71D4-1DFF-20CB-00F149806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0059" y="2772382"/>
            <a:ext cx="323852" cy="3000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961C5F-AFFC-9F5C-777F-B1666D330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165" y="2762961"/>
            <a:ext cx="4109908" cy="40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9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6355F-CBDB-154C-F989-819D76E96043}"/>
              </a:ext>
            </a:extLst>
          </p:cNvPr>
          <p:cNvCxnSpPr>
            <a:stCxn id="189" idx="3"/>
          </p:cNvCxnSpPr>
          <p:nvPr/>
        </p:nvCxnSpPr>
        <p:spPr>
          <a:xfrm flipV="1">
            <a:off x="4104643" y="4856098"/>
            <a:ext cx="1845046" cy="85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8AA6D1-E704-1E33-D6D3-8C8BF2CC2A53}"/>
              </a:ext>
            </a:extLst>
          </p:cNvPr>
          <p:cNvCxnSpPr>
            <a:cxnSpLocks/>
          </p:cNvCxnSpPr>
          <p:nvPr/>
        </p:nvCxnSpPr>
        <p:spPr>
          <a:xfrm flipV="1">
            <a:off x="4108376" y="4478289"/>
            <a:ext cx="1939610" cy="12427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5BF6E8-8D73-1DBD-A283-580A04DD79CE}"/>
              </a:ext>
            </a:extLst>
          </p:cNvPr>
          <p:cNvCxnSpPr>
            <a:cxnSpLocks/>
          </p:cNvCxnSpPr>
          <p:nvPr/>
        </p:nvCxnSpPr>
        <p:spPr>
          <a:xfrm flipV="1">
            <a:off x="4099346" y="4002061"/>
            <a:ext cx="1854076" cy="170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18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1638129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1638128"/>
            <a:ext cx="2117565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2. Record Layer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6195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1768933"/>
            <a:ext cx="771661" cy="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17696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A65FF0-F3DF-2337-36B5-BEF04A0D2396}"/>
              </a:ext>
            </a:extLst>
          </p:cNvPr>
          <p:cNvGrpSpPr/>
          <p:nvPr/>
        </p:nvGrpSpPr>
        <p:grpSpPr>
          <a:xfrm>
            <a:off x="265844" y="2464950"/>
            <a:ext cx="4036790" cy="4240788"/>
            <a:chOff x="465873" y="2464950"/>
            <a:chExt cx="4036790" cy="4240788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BD9ACF4-90BF-910A-A389-31B70B41B04D}"/>
                </a:ext>
              </a:extLst>
            </p:cNvPr>
            <p:cNvGrpSpPr/>
            <p:nvPr/>
          </p:nvGrpSpPr>
          <p:grpSpPr>
            <a:xfrm>
              <a:off x="465873" y="2795018"/>
              <a:ext cx="2481835" cy="3910720"/>
              <a:chOff x="5357240" y="1323755"/>
              <a:chExt cx="3245557" cy="4881311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23462F4-F8A5-6B25-B5EA-3F6F913D7F18}"/>
                  </a:ext>
                </a:extLst>
              </p:cNvPr>
              <p:cNvGrpSpPr/>
              <p:nvPr/>
            </p:nvGrpSpPr>
            <p:grpSpPr>
              <a:xfrm>
                <a:off x="5357240" y="1323755"/>
                <a:ext cx="3245557" cy="4881311"/>
                <a:chOff x="5273453" y="1667661"/>
                <a:chExt cx="3245557" cy="4881311"/>
              </a:xfrm>
            </p:grpSpPr>
            <p:pic>
              <p:nvPicPr>
                <p:cNvPr id="162" name="Picture 161">
                  <a:extLst>
                    <a:ext uri="{FF2B5EF4-FFF2-40B4-BE49-F238E27FC236}">
                      <a16:creationId xmlns:a16="http://schemas.microsoft.com/office/drawing/2014/main" id="{C6D81154-024F-0DB5-D4B9-AA3B09705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3453" y="1795086"/>
                  <a:ext cx="3245557" cy="4083796"/>
                </a:xfrm>
                <a:prstGeom prst="rect">
                  <a:avLst/>
                </a:prstGeom>
              </p:spPr>
            </p:pic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4C8EBCD-9D7A-8446-BBD0-C97BF5B2B222}"/>
                    </a:ext>
                  </a:extLst>
                </p:cNvPr>
                <p:cNvGrpSpPr/>
                <p:nvPr/>
              </p:nvGrpSpPr>
              <p:grpSpPr>
                <a:xfrm>
                  <a:off x="6067325" y="5872816"/>
                  <a:ext cx="636173" cy="397860"/>
                  <a:chOff x="5487154" y="5808080"/>
                  <a:chExt cx="1185109" cy="675270"/>
                </a:xfrm>
              </p:grpSpPr>
              <p:pic>
                <p:nvPicPr>
                  <p:cNvPr id="169" name="Picture 168">
                    <a:extLst>
                      <a:ext uri="{FF2B5EF4-FFF2-40B4-BE49-F238E27FC236}">
                        <a16:creationId xmlns:a16="http://schemas.microsoft.com/office/drawing/2014/main" id="{4E78E238-F1CF-7D64-81C8-DDB66021C6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87154" y="5816595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0" name="Picture 169">
                    <a:extLst>
                      <a:ext uri="{FF2B5EF4-FFF2-40B4-BE49-F238E27FC236}">
                        <a16:creationId xmlns:a16="http://schemas.microsoft.com/office/drawing/2014/main" id="{7F2EAE6D-BBBB-E2CB-E02F-BAF2C8B01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5281" y="5812338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1" name="Picture 170">
                    <a:extLst>
                      <a:ext uri="{FF2B5EF4-FFF2-40B4-BE49-F238E27FC236}">
                        <a16:creationId xmlns:a16="http://schemas.microsoft.com/office/drawing/2014/main" id="{461646C5-0F7D-2AC0-1F6E-5D101A27A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63408" y="5808081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2" name="Picture 171">
                    <a:extLst>
                      <a:ext uri="{FF2B5EF4-FFF2-40B4-BE49-F238E27FC236}">
                        <a16:creationId xmlns:a16="http://schemas.microsoft.com/office/drawing/2014/main" id="{587E5208-B486-A78D-E47A-04B15F51CC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01535" y="5808080"/>
                    <a:ext cx="238127" cy="666755"/>
                  </a:xfrm>
                  <a:prstGeom prst="rect">
                    <a:avLst/>
                  </a:prstGeom>
                </p:spPr>
              </p:pic>
              <p:pic>
                <p:nvPicPr>
                  <p:cNvPr id="173" name="Picture 172">
                    <a:extLst>
                      <a:ext uri="{FF2B5EF4-FFF2-40B4-BE49-F238E27FC236}">
                        <a16:creationId xmlns:a16="http://schemas.microsoft.com/office/drawing/2014/main" id="{38264C39-C019-875F-61B1-82172F5628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34136" y="5816595"/>
                    <a:ext cx="238127" cy="66675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1EA950C-282C-CA69-BC68-AEA102103E83}"/>
                    </a:ext>
                  </a:extLst>
                </p:cNvPr>
                <p:cNvSpPr txBox="1"/>
                <p:nvPr/>
              </p:nvSpPr>
              <p:spPr>
                <a:xfrm>
                  <a:off x="5846089" y="6241642"/>
                  <a:ext cx="1295925" cy="307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dirty="0"/>
                    <a:t>audio features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F4774D7-966F-677E-A3F8-0ADFD37AC49A}"/>
                    </a:ext>
                  </a:extLst>
                </p:cNvPr>
                <p:cNvSpPr txBox="1"/>
                <p:nvPr/>
              </p:nvSpPr>
              <p:spPr>
                <a:xfrm>
                  <a:off x="6965404" y="1667661"/>
                  <a:ext cx="1149674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Probabilities of </a:t>
                  </a:r>
                </a:p>
                <a:p>
                  <a:r>
                    <a:rPr lang="en-GB" sz="1100" dirty="0"/>
                    <a:t>next token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0D1A115-9B01-F585-29C7-EF4517048B43}"/>
                    </a:ext>
                  </a:extLst>
                </p:cNvPr>
                <p:cNvSpPr txBox="1"/>
                <p:nvPr/>
              </p:nvSpPr>
              <p:spPr>
                <a:xfrm>
                  <a:off x="7079763" y="5839847"/>
                  <a:ext cx="803425" cy="6001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Prev. </a:t>
                  </a:r>
                </a:p>
                <a:p>
                  <a:r>
                    <a:rPr lang="en-GB" sz="1100" dirty="0"/>
                    <a:t>predicted </a:t>
                  </a:r>
                </a:p>
                <a:p>
                  <a:r>
                    <a:rPr lang="en-GB" sz="1100" dirty="0"/>
                    <a:t>tokens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DFD507C-C702-CA4C-0537-9C3178E68135}"/>
                    </a:ext>
                  </a:extLst>
                </p:cNvPr>
                <p:cNvSpPr txBox="1"/>
                <p:nvPr/>
              </p:nvSpPr>
              <p:spPr>
                <a:xfrm>
                  <a:off x="6126909" y="2664378"/>
                  <a:ext cx="836838" cy="460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/>
                    <a:t>acoustic </a:t>
                  </a:r>
                </a:p>
                <a:p>
                  <a:r>
                    <a:rPr lang="en-GB" sz="900" dirty="0"/>
                    <a:t>features</a:t>
                  </a:r>
                </a:p>
              </p:txBody>
            </p:sp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F852131B-B8E6-95C6-9B8C-1069545B4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79263" y="3094935"/>
                  <a:ext cx="238127" cy="261940"/>
                </a:xfrm>
                <a:prstGeom prst="rect">
                  <a:avLst/>
                </a:prstGeom>
              </p:spPr>
            </p:pic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E9D4761-F556-7C91-3A3A-3D54A56616B1}"/>
                  </a:ext>
                </a:extLst>
              </p:cNvPr>
              <p:cNvSpPr/>
              <p:nvPr/>
            </p:nvSpPr>
            <p:spPr>
              <a:xfrm>
                <a:off x="5459063" y="3896369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64B9FD5-149D-3AE2-7FDD-FECDB37DD4BB}"/>
                  </a:ext>
                </a:extLst>
              </p:cNvPr>
              <p:cNvSpPr/>
              <p:nvPr/>
            </p:nvSpPr>
            <p:spPr>
              <a:xfrm>
                <a:off x="8181787" y="3492952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0E887B3D-58F2-A69A-BBC9-6DAE9E76595F}"/>
                  </a:ext>
                </a:extLst>
              </p:cNvPr>
              <p:cNvSpPr/>
              <p:nvPr/>
            </p:nvSpPr>
            <p:spPr>
              <a:xfrm>
                <a:off x="5811595" y="3089504"/>
                <a:ext cx="1092192" cy="154673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A9C09E4-E4B8-B23A-356B-E824F7E6DA4E}"/>
                  </a:ext>
                </a:extLst>
              </p:cNvPr>
              <p:cNvSpPr/>
              <p:nvPr/>
            </p:nvSpPr>
            <p:spPr>
              <a:xfrm rot="16200000">
                <a:off x="6260767" y="3897744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53205394-D27A-3029-CB6A-BF8BF9EDA0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71561" y="4216629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3F198D6-A106-AAC1-E5E9-82F50CC115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71560" y="3869942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2E8FCB8-A14D-2699-C43C-5A2472F12C11}"/>
                  </a:ext>
                </a:extLst>
              </p:cNvPr>
              <p:cNvSpPr/>
              <p:nvPr/>
            </p:nvSpPr>
            <p:spPr>
              <a:xfrm rot="16200000">
                <a:off x="6260767" y="3204373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D926000E-3A33-2DD0-CB39-433DEEE825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371561" y="3523257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08E56C1-14D8-E39E-181D-D0AC98D543D7}"/>
                  </a:ext>
                </a:extLst>
              </p:cNvPr>
              <p:cNvSpPr/>
              <p:nvPr/>
            </p:nvSpPr>
            <p:spPr>
              <a:xfrm rot="16200000">
                <a:off x="6260767" y="2847400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5CC12935-3F79-4F52-1015-3FAB2DAB32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18" y="4505972"/>
                <a:ext cx="419" cy="2857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46F017A-B15D-AF9C-57A0-CDE258524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3418" y="3075292"/>
                <a:ext cx="138" cy="166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A1506538-F823-29FA-E7EE-4D69B8606ABC}"/>
                  </a:ext>
                </a:extLst>
              </p:cNvPr>
              <p:cNvSpPr/>
              <p:nvPr/>
            </p:nvSpPr>
            <p:spPr>
              <a:xfrm>
                <a:off x="7083193" y="2398174"/>
                <a:ext cx="1092192" cy="22380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26688A-E75F-2742-C1E6-BCE416723F08}"/>
                  </a:ext>
                </a:extLst>
              </p:cNvPr>
              <p:cNvSpPr/>
              <p:nvPr/>
            </p:nvSpPr>
            <p:spPr>
              <a:xfrm rot="16200000">
                <a:off x="7532366" y="3745782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1C7550E-E3DA-B24F-1D87-D687972619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450793" y="4073749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3BCD51C-BFE4-AB56-9ECD-011F544E12EB}"/>
                  </a:ext>
                </a:extLst>
              </p:cNvPr>
              <p:cNvSpPr/>
              <p:nvPr/>
            </p:nvSpPr>
            <p:spPr>
              <a:xfrm rot="16200000">
                <a:off x="7532366" y="3399096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4CCDB8DB-F265-2938-95EC-7A8A53A767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4815" y="3096455"/>
                <a:ext cx="0" cy="281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D7421C0-8A4F-F53B-D21A-02A7A494A80B}"/>
                  </a:ext>
                </a:extLst>
              </p:cNvPr>
              <p:cNvSpPr/>
              <p:nvPr/>
            </p:nvSpPr>
            <p:spPr>
              <a:xfrm rot="16200000">
                <a:off x="7532365" y="2513043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41B6C910-3979-4465-4B14-156362436B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452658" y="2831927"/>
                <a:ext cx="164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F8B838C-6B3F-1EF0-2099-3E524F822653}"/>
                  </a:ext>
                </a:extLst>
              </p:cNvPr>
              <p:cNvSpPr/>
              <p:nvPr/>
            </p:nvSpPr>
            <p:spPr>
              <a:xfrm rot="16200000">
                <a:off x="7532365" y="2156070"/>
                <a:ext cx="176352" cy="97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C977F143-B127-EAD2-1BEF-52E39B57D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2650" y="4363092"/>
                <a:ext cx="419" cy="2857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405A765-11AF-6C24-EDF1-66ED39F84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4515" y="2383962"/>
                <a:ext cx="138" cy="166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3F0DE22-24F5-21C2-3E4B-D2B1E90D3EB7}"/>
                  </a:ext>
                </a:extLst>
              </p:cNvPr>
              <p:cNvSpPr/>
              <p:nvPr/>
            </p:nvSpPr>
            <p:spPr>
              <a:xfrm>
                <a:off x="5542092" y="3804433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AD2CCAB-520C-30EE-9F33-B095132177E7}"/>
                  </a:ext>
                </a:extLst>
              </p:cNvPr>
              <p:cNvSpPr/>
              <p:nvPr/>
            </p:nvSpPr>
            <p:spPr>
              <a:xfrm>
                <a:off x="8215961" y="3393065"/>
                <a:ext cx="184457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483DDA6-998E-9A33-0DED-63CC781C7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32650" y="3587240"/>
                <a:ext cx="1" cy="2165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C2526E4-4807-7316-3C63-D6FD29640BCC}"/>
                  </a:ext>
                </a:extLst>
              </p:cNvPr>
              <p:cNvSpPr txBox="1"/>
              <p:nvPr/>
            </p:nvSpPr>
            <p:spPr>
              <a:xfrm>
                <a:off x="7327999" y="322262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E59DC4A-718D-2160-6804-AD96720AEB5C}"/>
                  </a:ext>
                </a:extLst>
              </p:cNvPr>
              <p:cNvSpPr txBox="1"/>
              <p:nvPr/>
            </p:nvSpPr>
            <p:spPr>
              <a:xfrm>
                <a:off x="6232769" y="379304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A3DC221-5D07-3295-0EF1-C2ABF4B75A7E}"/>
                </a:ext>
              </a:extLst>
            </p:cNvPr>
            <p:cNvCxnSpPr>
              <a:cxnSpLocks/>
            </p:cNvCxnSpPr>
            <p:nvPr/>
          </p:nvCxnSpPr>
          <p:spPr>
            <a:xfrm>
              <a:off x="2129381" y="3997744"/>
              <a:ext cx="97206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C882F3F-089F-57AB-E01C-BF8D1C3C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9381" y="5027652"/>
              <a:ext cx="97206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C5579C8-D82C-02DB-1D02-BDB5FBCF15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5169" y="4401586"/>
              <a:ext cx="97206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AFE4557-4F9D-FBEB-744B-25FB54A19139}"/>
                </a:ext>
              </a:extLst>
            </p:cNvPr>
            <p:cNvSpPr txBox="1"/>
            <p:nvPr/>
          </p:nvSpPr>
          <p:spPr>
            <a:xfrm>
              <a:off x="1134122" y="2464950"/>
              <a:ext cx="19431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b="1" u="sng" dirty="0"/>
                <a:t>New loss calculation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F1DB574-5749-78BF-7256-84D27214C0B2}"/>
                </a:ext>
              </a:extLst>
            </p:cNvPr>
            <p:cNvSpPr txBox="1"/>
            <p:nvPr/>
          </p:nvSpPr>
          <p:spPr>
            <a:xfrm>
              <a:off x="3267209" y="5481150"/>
              <a:ext cx="1037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Intermediate</a:t>
              </a:r>
            </a:p>
            <a:p>
              <a:r>
                <a:rPr lang="en-GB" sz="1200" dirty="0"/>
                <a:t>layer losses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044847C-D9A2-B419-40A3-F33D53BE8938}"/>
                </a:ext>
              </a:extLst>
            </p:cNvPr>
            <p:cNvSpPr txBox="1"/>
            <p:nvPr/>
          </p:nvSpPr>
          <p:spPr>
            <a:xfrm>
              <a:off x="3123759" y="3802186"/>
              <a:ext cx="137890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Compute Loss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D12FE19-8C2B-B54E-2763-220F3BC14DD6}"/>
                </a:ext>
              </a:extLst>
            </p:cNvPr>
            <p:cNvSpPr txBox="1"/>
            <p:nvPr/>
          </p:nvSpPr>
          <p:spPr>
            <a:xfrm>
              <a:off x="3115907" y="4264475"/>
              <a:ext cx="137890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Compute Loss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C20B4FF-C93B-7EAE-C35A-8B54CB59171F}"/>
                </a:ext>
              </a:extLst>
            </p:cNvPr>
            <p:cNvSpPr txBox="1"/>
            <p:nvPr/>
          </p:nvSpPr>
          <p:spPr>
            <a:xfrm>
              <a:off x="3115907" y="4844319"/>
              <a:ext cx="137890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Compute Loss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BC371A10-C266-7832-AA3D-3131C8289357}"/>
                </a:ext>
              </a:extLst>
            </p:cNvPr>
            <p:cNvCxnSpPr/>
            <p:nvPr/>
          </p:nvCxnSpPr>
          <p:spPr>
            <a:xfrm>
              <a:off x="3442029" y="5164172"/>
              <a:ext cx="0" cy="28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164545EF-2F82-327B-9218-33A2C266D420}"/>
                </a:ext>
              </a:extLst>
            </p:cNvPr>
            <p:cNvCxnSpPr>
              <a:cxnSpLocks/>
            </p:cNvCxnSpPr>
            <p:nvPr/>
          </p:nvCxnSpPr>
          <p:spPr>
            <a:xfrm>
              <a:off x="3732827" y="4583923"/>
              <a:ext cx="0" cy="8580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C91283B-9670-EEA2-8F95-5CCC5415B1AE}"/>
                </a:ext>
              </a:extLst>
            </p:cNvPr>
            <p:cNvCxnSpPr>
              <a:cxnSpLocks/>
            </p:cNvCxnSpPr>
            <p:nvPr/>
          </p:nvCxnSpPr>
          <p:spPr>
            <a:xfrm>
              <a:off x="4063581" y="4122810"/>
              <a:ext cx="0" cy="1319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5D4766-19D7-9E21-7EC8-9D94199967D8}"/>
              </a:ext>
            </a:extLst>
          </p:cNvPr>
          <p:cNvCxnSpPr/>
          <p:nvPr/>
        </p:nvCxnSpPr>
        <p:spPr>
          <a:xfrm flipV="1">
            <a:off x="5878074" y="3463100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99264-7D97-C819-47D9-78E06AE335DB}"/>
              </a:ext>
            </a:extLst>
          </p:cNvPr>
          <p:cNvCxnSpPr>
            <a:cxnSpLocks/>
          </p:cNvCxnSpPr>
          <p:nvPr/>
        </p:nvCxnSpPr>
        <p:spPr>
          <a:xfrm>
            <a:off x="5878074" y="4972812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14:cNvPr>
              <p14:cNvContentPartPr/>
              <p14:nvPr/>
            </p14:nvContentPartPr>
            <p14:xfrm>
              <a:off x="6081296" y="4453258"/>
              <a:ext cx="1771200" cy="39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296" y="4444258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14:cNvPr>
              <p14:cNvContentPartPr/>
              <p14:nvPr/>
            </p14:nvContentPartPr>
            <p14:xfrm>
              <a:off x="6081296" y="4138618"/>
              <a:ext cx="1812240" cy="26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298" y="4129618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14:cNvPr>
              <p14:cNvContentPartPr/>
              <p14:nvPr/>
            </p14:nvContentPartPr>
            <p14:xfrm>
              <a:off x="6048176" y="3577018"/>
              <a:ext cx="1793520" cy="38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9178" y="3568026"/>
                <a:ext cx="1811156" cy="403904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C460FDC-6CC9-BF36-43DB-97DC46790F63}"/>
              </a:ext>
            </a:extLst>
          </p:cNvPr>
          <p:cNvSpPr txBox="1"/>
          <p:nvPr/>
        </p:nvSpPr>
        <p:spPr>
          <a:xfrm>
            <a:off x="6444638" y="5154002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C82C-AA0B-2C90-0304-BCF581C01E0F}"/>
              </a:ext>
            </a:extLst>
          </p:cNvPr>
          <p:cNvSpPr txBox="1"/>
          <p:nvPr/>
        </p:nvSpPr>
        <p:spPr>
          <a:xfrm>
            <a:off x="5949689" y="49805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60AE4-EBA0-F284-622B-F109FB162B7C}"/>
              </a:ext>
            </a:extLst>
          </p:cNvPr>
          <p:cNvSpPr txBox="1"/>
          <p:nvPr/>
        </p:nvSpPr>
        <p:spPr>
          <a:xfrm>
            <a:off x="6198552" y="497837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8645E-B8A0-5F2F-3754-4AE424113AA2}"/>
              </a:ext>
            </a:extLst>
          </p:cNvPr>
          <p:cNvSpPr txBox="1"/>
          <p:nvPr/>
        </p:nvSpPr>
        <p:spPr>
          <a:xfrm>
            <a:off x="6452712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DC985-EB2A-EF15-134C-81B51EE24D77}"/>
              </a:ext>
            </a:extLst>
          </p:cNvPr>
          <p:cNvSpPr txBox="1"/>
          <p:nvPr/>
        </p:nvSpPr>
        <p:spPr>
          <a:xfrm>
            <a:off x="6677264" y="498124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6B98F-CE7B-40BB-8FDE-37D3A296F64C}"/>
              </a:ext>
            </a:extLst>
          </p:cNvPr>
          <p:cNvSpPr txBox="1"/>
          <p:nvPr/>
        </p:nvSpPr>
        <p:spPr>
          <a:xfrm>
            <a:off x="6920387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CAF17-D777-2F43-6E4F-314EDCB242A1}"/>
              </a:ext>
            </a:extLst>
          </p:cNvPr>
          <p:cNvSpPr txBox="1"/>
          <p:nvPr/>
        </p:nvSpPr>
        <p:spPr>
          <a:xfrm>
            <a:off x="7163510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771A2-8196-ECFA-AC6A-F6BC03FC1105}"/>
              </a:ext>
            </a:extLst>
          </p:cNvPr>
          <p:cNvSpPr txBox="1"/>
          <p:nvPr/>
        </p:nvSpPr>
        <p:spPr>
          <a:xfrm>
            <a:off x="7385234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E05A74A-8B73-AE5B-DBDF-C3F3A1B38401}"/>
              </a:ext>
            </a:extLst>
          </p:cNvPr>
          <p:cNvSpPr/>
          <p:nvPr/>
        </p:nvSpPr>
        <p:spPr>
          <a:xfrm rot="5400000">
            <a:off x="6638633" y="4075427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2FC572-1771-FD22-90A0-71BACDC3A09A}"/>
              </a:ext>
            </a:extLst>
          </p:cNvPr>
          <p:cNvSpPr txBox="1"/>
          <p:nvPr/>
        </p:nvSpPr>
        <p:spPr>
          <a:xfrm>
            <a:off x="5555626" y="6003525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Layer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C63D6-FE9F-7E6A-0E43-32FACFB7B3B6}"/>
              </a:ext>
            </a:extLst>
          </p:cNvPr>
          <p:cNvSpPr txBox="1"/>
          <p:nvPr/>
        </p:nvSpPr>
        <p:spPr>
          <a:xfrm>
            <a:off x="4666608" y="3549339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(higher the better)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89678-9161-6590-505D-0F11B266F70D}"/>
              </a:ext>
            </a:extLst>
          </p:cNvPr>
          <p:cNvSpPr txBox="1"/>
          <p:nvPr/>
        </p:nvSpPr>
        <p:spPr>
          <a:xfrm flipH="1">
            <a:off x="2695793" y="2054185"/>
            <a:ext cx="5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Layer performance = - Layer Loss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762452-97D2-7B9A-C472-815B06A0355F}"/>
              </a:ext>
            </a:extLst>
          </p:cNvPr>
          <p:cNvGrpSpPr/>
          <p:nvPr/>
        </p:nvGrpSpPr>
        <p:grpSpPr>
          <a:xfrm>
            <a:off x="7867387" y="2183045"/>
            <a:ext cx="1146412" cy="1204396"/>
            <a:chOff x="7867387" y="2183045"/>
            <a:chExt cx="1146412" cy="12043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5FE83-99B7-9E2F-88C3-3A739E6B26F7}"/>
                </a:ext>
              </a:extLst>
            </p:cNvPr>
            <p:cNvCxnSpPr/>
            <p:nvPr/>
          </p:nvCxnSpPr>
          <p:spPr>
            <a:xfrm>
              <a:off x="8028989" y="2426344"/>
              <a:ext cx="2714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8B1744-0019-40F9-12DE-8FCA078B0580}"/>
                </a:ext>
              </a:extLst>
            </p:cNvPr>
            <p:cNvCxnSpPr/>
            <p:nvPr/>
          </p:nvCxnSpPr>
          <p:spPr>
            <a:xfrm>
              <a:off x="8009930" y="2712850"/>
              <a:ext cx="27146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9A2A0A-919A-4B00-1E56-CF54DEE5D460}"/>
                </a:ext>
              </a:extLst>
            </p:cNvPr>
            <p:cNvCxnSpPr/>
            <p:nvPr/>
          </p:nvCxnSpPr>
          <p:spPr>
            <a:xfrm>
              <a:off x="8012311" y="2948717"/>
              <a:ext cx="2714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FBCF9-036C-FBAC-5EDD-0F50D9D146CE}"/>
                </a:ext>
              </a:extLst>
            </p:cNvPr>
            <p:cNvSpPr txBox="1"/>
            <p:nvPr/>
          </p:nvSpPr>
          <p:spPr>
            <a:xfrm>
              <a:off x="8297769" y="228741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44E746-E0D1-1C94-D679-DF3BB5E1C10C}"/>
                </a:ext>
              </a:extLst>
            </p:cNvPr>
            <p:cNvSpPr txBox="1"/>
            <p:nvPr/>
          </p:nvSpPr>
          <p:spPr>
            <a:xfrm>
              <a:off x="8297769" y="2536656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7B8A0E-64DF-FA50-7788-0A3175A6FF8C}"/>
                </a:ext>
              </a:extLst>
            </p:cNvPr>
            <p:cNvSpPr txBox="1"/>
            <p:nvPr/>
          </p:nvSpPr>
          <p:spPr>
            <a:xfrm>
              <a:off x="8317230" y="281054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BD2D92-AB4A-4360-D54F-7D5032910E18}"/>
                </a:ext>
              </a:extLst>
            </p:cNvPr>
            <p:cNvSpPr txBox="1"/>
            <p:nvPr/>
          </p:nvSpPr>
          <p:spPr>
            <a:xfrm>
              <a:off x="8441212" y="29796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A34DD3-3F17-29E5-AFE0-78A2A36A836C}"/>
                </a:ext>
              </a:extLst>
            </p:cNvPr>
            <p:cNvSpPr/>
            <p:nvPr/>
          </p:nvSpPr>
          <p:spPr>
            <a:xfrm>
              <a:off x="7867387" y="2183045"/>
              <a:ext cx="1146412" cy="120439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3B6B187-443F-76B4-DFFF-EC2AC2D102DA}"/>
              </a:ext>
            </a:extLst>
          </p:cNvPr>
          <p:cNvSpPr txBox="1"/>
          <p:nvPr/>
        </p:nvSpPr>
        <p:spPr>
          <a:xfrm>
            <a:off x="4919200" y="2824019"/>
            <a:ext cx="1071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ighlight>
                  <a:srgbClr val="FCFFDD"/>
                </a:highlight>
              </a:rPr>
              <a:t>Layer</a:t>
            </a:r>
          </a:p>
          <a:p>
            <a:r>
              <a:rPr lang="en-GB" sz="1100" dirty="0">
                <a:highlight>
                  <a:srgbClr val="FCFFDD"/>
                </a:highlight>
              </a:rPr>
              <a:t>Validation set </a:t>
            </a:r>
          </a:p>
          <a:p>
            <a:r>
              <a:rPr lang="en-GB" sz="1100" dirty="0">
                <a:highlight>
                  <a:srgbClr val="FCFFDD"/>
                </a:highlight>
              </a:rPr>
              <a:t>Performance</a:t>
            </a:r>
          </a:p>
          <a:p>
            <a:r>
              <a:rPr lang="en-GB" sz="1100" dirty="0">
                <a:highlight>
                  <a:srgbClr val="FCFFDD"/>
                </a:highlight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260511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19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7C49E0-0E31-7469-C08A-ED89DB907FEE}"/>
              </a:ext>
            </a:extLst>
          </p:cNvPr>
          <p:cNvCxnSpPr>
            <a:cxnSpLocks/>
          </p:cNvCxnSpPr>
          <p:nvPr/>
        </p:nvCxnSpPr>
        <p:spPr>
          <a:xfrm flipH="1">
            <a:off x="4183248" y="4229219"/>
            <a:ext cx="51482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D5B5C8-AD9A-5AC1-9784-670AF718B1DD}"/>
              </a:ext>
            </a:extLst>
          </p:cNvPr>
          <p:cNvCxnSpPr>
            <a:cxnSpLocks/>
          </p:cNvCxnSpPr>
          <p:nvPr/>
        </p:nvCxnSpPr>
        <p:spPr>
          <a:xfrm>
            <a:off x="3025692" y="3065092"/>
            <a:ext cx="3687028" cy="100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C13AF0-A7AC-5A3A-A295-823D2E89DE17}"/>
              </a:ext>
            </a:extLst>
          </p:cNvPr>
          <p:cNvSpPr txBox="1"/>
          <p:nvPr/>
        </p:nvSpPr>
        <p:spPr>
          <a:xfrm>
            <a:off x="-57686" y="278122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E31590-38AB-C9A5-3472-9D6AE4EAD2AD}"/>
              </a:ext>
            </a:extLst>
          </p:cNvPr>
          <p:cNvCxnSpPr/>
          <p:nvPr/>
        </p:nvCxnSpPr>
        <p:spPr>
          <a:xfrm>
            <a:off x="2191487" y="4285171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E29D6-2E7B-4515-E416-A1E0812A7E43}"/>
              </a:ext>
            </a:extLst>
          </p:cNvPr>
          <p:cNvSpPr txBox="1"/>
          <p:nvPr/>
        </p:nvSpPr>
        <p:spPr>
          <a:xfrm>
            <a:off x="1113006" y="4949248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E5D6F0-B119-73FB-7628-6B43DF9F6C60}"/>
              </a:ext>
            </a:extLst>
          </p:cNvPr>
          <p:cNvSpPr/>
          <p:nvPr/>
        </p:nvSpPr>
        <p:spPr>
          <a:xfrm rot="5400000">
            <a:off x="2040111" y="3971031"/>
            <a:ext cx="148176" cy="40225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FD1D9-C92D-02B7-9303-8CB6D18C5AF7}"/>
              </a:ext>
            </a:extLst>
          </p:cNvPr>
          <p:cNvSpPr txBox="1"/>
          <p:nvPr/>
        </p:nvSpPr>
        <p:spPr>
          <a:xfrm>
            <a:off x="983001" y="6003506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DE400-142E-C33A-3675-8E5105377108}"/>
              </a:ext>
            </a:extLst>
          </p:cNvPr>
          <p:cNvSpPr txBox="1"/>
          <p:nvPr/>
        </p:nvSpPr>
        <p:spPr>
          <a:xfrm>
            <a:off x="466567" y="1630966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1B5A-ADD2-BA7C-662C-7D814C773D83}"/>
              </a:ext>
            </a:extLst>
          </p:cNvPr>
          <p:cNvSpPr txBox="1"/>
          <p:nvPr/>
        </p:nvSpPr>
        <p:spPr>
          <a:xfrm>
            <a:off x="3581242" y="1630965"/>
            <a:ext cx="211756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2. Record Layer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69FF6A-AD8B-5BDA-009B-9E286BD92587}"/>
              </a:ext>
            </a:extLst>
          </p:cNvPr>
          <p:cNvSpPr txBox="1"/>
          <p:nvPr/>
        </p:nvSpPr>
        <p:spPr>
          <a:xfrm>
            <a:off x="6603949" y="1612342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BA1B7D-1990-9D5A-2376-6904A8AE3F2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809581" y="1761770"/>
            <a:ext cx="771661" cy="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4BDE3-284F-1F62-4B68-0E2E4C16AD40}"/>
              </a:ext>
            </a:extLst>
          </p:cNvPr>
          <p:cNvCxnSpPr/>
          <p:nvPr/>
        </p:nvCxnSpPr>
        <p:spPr>
          <a:xfrm flipV="1">
            <a:off x="5698807" y="1762449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11BA6-D6D9-C442-3A0B-31A435635875}"/>
              </a:ext>
            </a:extLst>
          </p:cNvPr>
          <p:cNvSpPr txBox="1"/>
          <p:nvPr/>
        </p:nvSpPr>
        <p:spPr>
          <a:xfrm>
            <a:off x="974929" y="3915930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Sign of overfitting / forgetting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0FD45-20EC-BF01-6086-C12C29EFE1E2}"/>
              </a:ext>
            </a:extLst>
          </p:cNvPr>
          <p:cNvCxnSpPr/>
          <p:nvPr/>
        </p:nvCxnSpPr>
        <p:spPr>
          <a:xfrm>
            <a:off x="2191487" y="322472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B6BE6F-02BC-AD4B-EAB1-7A2C77F5F4B7}"/>
              </a:ext>
            </a:extLst>
          </p:cNvPr>
          <p:cNvCxnSpPr/>
          <p:nvPr/>
        </p:nvCxnSpPr>
        <p:spPr>
          <a:xfrm flipV="1">
            <a:off x="5878074" y="3463100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003D24-879B-CEBC-C7E5-10BE5849D090}"/>
              </a:ext>
            </a:extLst>
          </p:cNvPr>
          <p:cNvCxnSpPr>
            <a:cxnSpLocks/>
          </p:cNvCxnSpPr>
          <p:nvPr/>
        </p:nvCxnSpPr>
        <p:spPr>
          <a:xfrm>
            <a:off x="5878074" y="4972812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F5A81F2-5AB8-A530-5FAD-FDA3DD9D4682}"/>
                  </a:ext>
                </a:extLst>
              </p14:cNvPr>
              <p14:cNvContentPartPr/>
              <p14:nvPr/>
            </p14:nvContentPartPr>
            <p14:xfrm>
              <a:off x="6081296" y="4453258"/>
              <a:ext cx="1771200" cy="396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F5A81F2-5AB8-A530-5FAD-FDA3DD9D4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2296" y="4444258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8C48FF7-EA13-6535-A912-CF5E1447EE43}"/>
                  </a:ext>
                </a:extLst>
              </p14:cNvPr>
              <p14:cNvContentPartPr/>
              <p14:nvPr/>
            </p14:nvContentPartPr>
            <p14:xfrm>
              <a:off x="6081296" y="4138618"/>
              <a:ext cx="1812240" cy="2674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C48FF7-EA13-6535-A912-CF5E1447EE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2298" y="4129618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B7402AF-19D1-C77E-5898-228B7F54CD86}"/>
                  </a:ext>
                </a:extLst>
              </p14:cNvPr>
              <p14:cNvContentPartPr/>
              <p14:nvPr/>
            </p14:nvContentPartPr>
            <p14:xfrm>
              <a:off x="6048176" y="3577018"/>
              <a:ext cx="1793520" cy="386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B7402AF-19D1-C77E-5898-228B7F54CD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9178" y="3568026"/>
                <a:ext cx="1811156" cy="403904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DA8924F-C5E8-362E-4339-A6DEDA47B6C5}"/>
              </a:ext>
            </a:extLst>
          </p:cNvPr>
          <p:cNvSpPr txBox="1"/>
          <p:nvPr/>
        </p:nvSpPr>
        <p:spPr>
          <a:xfrm>
            <a:off x="6444638" y="5154002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4F3D75-FE4C-BCBD-753A-70EB08828CAF}"/>
              </a:ext>
            </a:extLst>
          </p:cNvPr>
          <p:cNvSpPr txBox="1"/>
          <p:nvPr/>
        </p:nvSpPr>
        <p:spPr>
          <a:xfrm>
            <a:off x="5949689" y="49805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11FA77-4893-72A2-E65B-48D02A36D6E5}"/>
              </a:ext>
            </a:extLst>
          </p:cNvPr>
          <p:cNvSpPr txBox="1"/>
          <p:nvPr/>
        </p:nvSpPr>
        <p:spPr>
          <a:xfrm>
            <a:off x="6198552" y="497837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AA32A4-52CE-3A16-8BD4-446869B95F07}"/>
              </a:ext>
            </a:extLst>
          </p:cNvPr>
          <p:cNvSpPr txBox="1"/>
          <p:nvPr/>
        </p:nvSpPr>
        <p:spPr>
          <a:xfrm>
            <a:off x="6452712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9E1143-3657-3F66-367E-7E4A76171614}"/>
              </a:ext>
            </a:extLst>
          </p:cNvPr>
          <p:cNvSpPr txBox="1"/>
          <p:nvPr/>
        </p:nvSpPr>
        <p:spPr>
          <a:xfrm>
            <a:off x="6677264" y="498124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51D465-DB09-2CFE-182C-5CA48617C500}"/>
              </a:ext>
            </a:extLst>
          </p:cNvPr>
          <p:cNvSpPr txBox="1"/>
          <p:nvPr/>
        </p:nvSpPr>
        <p:spPr>
          <a:xfrm>
            <a:off x="6920387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82B5AD-0EAB-B093-4BC0-F0C5CEE55092}"/>
              </a:ext>
            </a:extLst>
          </p:cNvPr>
          <p:cNvSpPr txBox="1"/>
          <p:nvPr/>
        </p:nvSpPr>
        <p:spPr>
          <a:xfrm>
            <a:off x="7163510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F46E501-78EA-86F5-43F5-AF0AAC57B09B}"/>
              </a:ext>
            </a:extLst>
          </p:cNvPr>
          <p:cNvSpPr txBox="1"/>
          <p:nvPr/>
        </p:nvSpPr>
        <p:spPr>
          <a:xfrm>
            <a:off x="7385234" y="498508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sp>
        <p:nvSpPr>
          <p:cNvPr id="131" name="Right Brace 130">
            <a:extLst>
              <a:ext uri="{FF2B5EF4-FFF2-40B4-BE49-F238E27FC236}">
                <a16:creationId xmlns:a16="http://schemas.microsoft.com/office/drawing/2014/main" id="{B5300280-DB6D-0844-D069-2B2C269D031B}"/>
              </a:ext>
            </a:extLst>
          </p:cNvPr>
          <p:cNvSpPr/>
          <p:nvPr/>
        </p:nvSpPr>
        <p:spPr>
          <a:xfrm rot="5400000">
            <a:off x="6638633" y="4075427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A121EF-649B-375C-6349-C4C32C55AEE5}"/>
              </a:ext>
            </a:extLst>
          </p:cNvPr>
          <p:cNvSpPr txBox="1"/>
          <p:nvPr/>
        </p:nvSpPr>
        <p:spPr>
          <a:xfrm>
            <a:off x="5494795" y="6031653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Layer Performance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98E238-83B3-E075-E28C-2C4AD0113450}"/>
              </a:ext>
            </a:extLst>
          </p:cNvPr>
          <p:cNvSpPr txBox="1"/>
          <p:nvPr/>
        </p:nvSpPr>
        <p:spPr>
          <a:xfrm>
            <a:off x="4919200" y="2824019"/>
            <a:ext cx="1071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ighlight>
                  <a:srgbClr val="FCFFDD"/>
                </a:highlight>
              </a:rPr>
              <a:t>Layer</a:t>
            </a:r>
          </a:p>
          <a:p>
            <a:r>
              <a:rPr lang="en-GB" sz="1100" dirty="0">
                <a:highlight>
                  <a:srgbClr val="FCFFDD"/>
                </a:highlight>
              </a:rPr>
              <a:t>Validation set </a:t>
            </a:r>
          </a:p>
          <a:p>
            <a:r>
              <a:rPr lang="en-GB" sz="1100" dirty="0">
                <a:highlight>
                  <a:srgbClr val="FCFFDD"/>
                </a:highlight>
              </a:rPr>
              <a:t>Performance</a:t>
            </a:r>
          </a:p>
          <a:p>
            <a:r>
              <a:rPr lang="en-GB" sz="1100" dirty="0">
                <a:highlight>
                  <a:srgbClr val="FCFFDD"/>
                </a:highlight>
              </a:rPr>
              <a:t>Metric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53AA59-2821-55B4-5C1B-6930C171EBCC}"/>
              </a:ext>
            </a:extLst>
          </p:cNvPr>
          <p:cNvSpPr txBox="1"/>
          <p:nvPr/>
        </p:nvSpPr>
        <p:spPr>
          <a:xfrm>
            <a:off x="4666608" y="3549339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(higher the better)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CFE093F-12A2-31EC-DF00-44472C6A821E}"/>
              </a:ext>
            </a:extLst>
          </p:cNvPr>
          <p:cNvGrpSpPr/>
          <p:nvPr/>
        </p:nvGrpSpPr>
        <p:grpSpPr>
          <a:xfrm>
            <a:off x="7867387" y="2183045"/>
            <a:ext cx="1146412" cy="1204396"/>
            <a:chOff x="7867387" y="2183045"/>
            <a:chExt cx="1146412" cy="1204396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FBDB2AE-4C80-BC8D-DF06-E60B56C45E9C}"/>
                </a:ext>
              </a:extLst>
            </p:cNvPr>
            <p:cNvCxnSpPr/>
            <p:nvPr/>
          </p:nvCxnSpPr>
          <p:spPr>
            <a:xfrm>
              <a:off x="8028989" y="2426344"/>
              <a:ext cx="2714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4B121AD-3775-0085-DDBE-4439899ADFB1}"/>
                </a:ext>
              </a:extLst>
            </p:cNvPr>
            <p:cNvCxnSpPr/>
            <p:nvPr/>
          </p:nvCxnSpPr>
          <p:spPr>
            <a:xfrm>
              <a:off x="8009930" y="2712850"/>
              <a:ext cx="27146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88DB466-9E01-DDDC-A255-F75EFFDA9906}"/>
                </a:ext>
              </a:extLst>
            </p:cNvPr>
            <p:cNvCxnSpPr/>
            <p:nvPr/>
          </p:nvCxnSpPr>
          <p:spPr>
            <a:xfrm>
              <a:off x="8012311" y="2948717"/>
              <a:ext cx="2714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8B63880-1C3E-ACC8-8087-D70A49968DC8}"/>
                </a:ext>
              </a:extLst>
            </p:cNvPr>
            <p:cNvSpPr txBox="1"/>
            <p:nvPr/>
          </p:nvSpPr>
          <p:spPr>
            <a:xfrm>
              <a:off x="8297769" y="228741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784302B-B412-6AA9-A69B-9CCF06425E3D}"/>
                </a:ext>
              </a:extLst>
            </p:cNvPr>
            <p:cNvSpPr txBox="1"/>
            <p:nvPr/>
          </p:nvSpPr>
          <p:spPr>
            <a:xfrm>
              <a:off x="8297769" y="2536656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BC3EBDC-C6E7-79C1-6831-6351AFD7A9DD}"/>
                </a:ext>
              </a:extLst>
            </p:cNvPr>
            <p:cNvSpPr txBox="1"/>
            <p:nvPr/>
          </p:nvSpPr>
          <p:spPr>
            <a:xfrm>
              <a:off x="8317230" y="2810540"/>
              <a:ext cx="6543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Layer 3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2BCAA47-FCF3-D3DD-8D4C-1340567F70A4}"/>
                </a:ext>
              </a:extLst>
            </p:cNvPr>
            <p:cNvSpPr txBox="1"/>
            <p:nvPr/>
          </p:nvSpPr>
          <p:spPr>
            <a:xfrm>
              <a:off x="8441212" y="29796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CA32A6-8837-5BE2-E920-953A3C97C871}"/>
                </a:ext>
              </a:extLst>
            </p:cNvPr>
            <p:cNvSpPr/>
            <p:nvPr/>
          </p:nvSpPr>
          <p:spPr>
            <a:xfrm>
              <a:off x="7867387" y="2183045"/>
              <a:ext cx="1146412" cy="120439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752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890C1-59D0-6F4D-BF4B-97B30C0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90046-DA73-4BBF-84B5-C08E6F75191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9DFACB-AAF3-8336-0020-89A376729BF1}"/>
              </a:ext>
            </a:extLst>
          </p:cNvPr>
          <p:cNvSpPr txBox="1">
            <a:spLocks/>
          </p:cNvSpPr>
          <p:nvPr/>
        </p:nvSpPr>
        <p:spPr>
          <a:xfrm>
            <a:off x="1614488" y="1494095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About Me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B6F2E9-1E2D-FAC1-1965-41FA52683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897" y="2300858"/>
            <a:ext cx="6386513" cy="355211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Name: Kwok Chin Yuen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Status: Third Year Ph.D. candidate</a:t>
            </a:r>
          </a:p>
          <a:p>
            <a:pPr marL="548640" lvl="1" indent="-342900">
              <a:buFont typeface="+mj-lt"/>
              <a:buAutoNum type="alphaLcParenR"/>
            </a:pPr>
            <a:r>
              <a:rPr lang="en-US" dirty="0"/>
              <a:t>Matriculated on </a:t>
            </a:r>
            <a:r>
              <a:rPr lang="en-US" altLang="zh-CN" dirty="0"/>
              <a:t>10-Aug-</a:t>
            </a:r>
            <a:r>
              <a:rPr lang="en-US" dirty="0"/>
              <a:t>202</a:t>
            </a:r>
            <a:r>
              <a:rPr lang="en-US" altLang="zh-CN" dirty="0"/>
              <a:t>1</a:t>
            </a:r>
          </a:p>
          <a:p>
            <a:pPr marL="548640" lvl="1" indent="-342900">
              <a:buFont typeface="+mj-lt"/>
              <a:buAutoNum type="alphaLcParenR"/>
            </a:pPr>
            <a:r>
              <a:rPr lang="en-US" altLang="zh-CN" dirty="0"/>
              <a:t>Year 1 &amp; 2 TAC appraisal passed</a:t>
            </a:r>
          </a:p>
          <a:p>
            <a:pPr marL="148599" indent="-342900">
              <a:buFont typeface="+mj-lt"/>
              <a:buAutoNum type="arabicPeriod"/>
            </a:pPr>
            <a:r>
              <a:rPr lang="en-SG" dirty="0"/>
              <a:t>CGPA: 4.83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Publications</a:t>
            </a:r>
            <a:r>
              <a:rPr lang="en-SG" dirty="0"/>
              <a:t>: </a:t>
            </a:r>
          </a:p>
          <a:p>
            <a:pPr marL="462915" lvl="1" indent="-257175">
              <a:buFont typeface="+mj-lt"/>
              <a:buAutoNum type="alphaLcParenR"/>
            </a:pPr>
            <a:r>
              <a:rPr 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C. Y. Kwok, H. Y. Li and E. S. Chng, “ASR Model Adaptation for Rare Words Using Synthetic Data Generated by Multiple Text-To-Speech Systems” 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2023 Asia-Pacific Signal and Information Processing Association Annual Summit and Conference (APSIPA ASC)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2023.</a:t>
            </a:r>
            <a:endParaRPr lang="en-US" sz="1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50"/>
    </mc:Choice>
    <mc:Fallback xmlns="">
      <p:transition spd="slow" advTm="3245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Benchmark dataset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Each dataset split to </a:t>
            </a:r>
            <a:r>
              <a:rPr lang="en-US" sz="1800" dirty="0">
                <a:solidFill>
                  <a:srgbClr val="FF0000"/>
                </a:solidFill>
              </a:rPr>
              <a:t>train</a:t>
            </a:r>
            <a:r>
              <a:rPr lang="en-US" sz="1800" dirty="0"/>
              <a:t> + </a:t>
            </a:r>
            <a:r>
              <a:rPr lang="en-US" sz="1800" dirty="0">
                <a:solidFill>
                  <a:schemeClr val="accent3"/>
                </a:solidFill>
              </a:rPr>
              <a:t>validation</a:t>
            </a:r>
            <a:r>
              <a:rPr lang="en-US" sz="1800" dirty="0"/>
              <a:t> + </a:t>
            </a:r>
            <a:r>
              <a:rPr lang="en-US" sz="1800" dirty="0">
                <a:solidFill>
                  <a:schemeClr val="accent6"/>
                </a:solidFill>
              </a:rPr>
              <a:t>test set </a:t>
            </a:r>
            <a:r>
              <a:rPr lang="en-US" sz="1800" dirty="0"/>
              <a:t>(except </a:t>
            </a:r>
            <a:r>
              <a:rPr lang="en-US" sz="1800" dirty="0" err="1"/>
              <a:t>Datang</a:t>
            </a:r>
            <a:r>
              <a:rPr lang="en-US" sz="1800" dirty="0"/>
              <a:t>-ZH)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91037" y="5788927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20</a:t>
            </a:fld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B2350-AAB9-04EA-2DB9-77154281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14577"/>
              </p:ext>
            </p:extLst>
          </p:nvPr>
        </p:nvGraphicFramePr>
        <p:xfrm>
          <a:off x="581799" y="1686084"/>
          <a:ext cx="790089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38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LibriSpeech-100h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AISHELL-1 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Datatang</a:t>
                      </a:r>
                      <a:r>
                        <a:rPr lang="en-GB" dirty="0"/>
                        <a:t>-ZH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7h (test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Noisy Spontaneous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283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315222-C693-8DF3-64CC-40C50C94F639}"/>
              </a:ext>
            </a:extLst>
          </p:cNvPr>
          <p:cNvSpPr txBox="1"/>
          <p:nvPr/>
        </p:nvSpPr>
        <p:spPr>
          <a:xfrm>
            <a:off x="850018" y="550022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Datatang</a:t>
            </a:r>
            <a:r>
              <a:rPr lang="en-GB" altLang="zh-CN" dirty="0"/>
              <a:t>-ZH:    </a:t>
            </a:r>
            <a:r>
              <a:rPr lang="zh-CN" altLang="en-US" dirty="0"/>
              <a:t>你 个 笨蛋 我 想 听歌。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F11C-3689-B462-AC3E-A99C0C2620F2}"/>
              </a:ext>
            </a:extLst>
          </p:cNvPr>
          <p:cNvSpPr txBox="1"/>
          <p:nvPr/>
        </p:nvSpPr>
        <p:spPr>
          <a:xfrm>
            <a:off x="850020" y="44171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Example transcription: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D844-517D-832B-E9C8-B60D6CCFBB71}"/>
              </a:ext>
            </a:extLst>
          </p:cNvPr>
          <p:cNvSpPr txBox="1"/>
          <p:nvPr/>
        </p:nvSpPr>
        <p:spPr>
          <a:xfrm>
            <a:off x="850018" y="4788215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Librispeech</a:t>
            </a:r>
            <a:r>
              <a:rPr lang="en-GB" dirty="0"/>
              <a:t>:       A voice from beyond the world was calling.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E6CB-B837-3AAD-F6F8-3C97713937B5}"/>
              </a:ext>
            </a:extLst>
          </p:cNvPr>
          <p:cNvSpPr txBox="1"/>
          <p:nvPr/>
        </p:nvSpPr>
        <p:spPr>
          <a:xfrm>
            <a:off x="850018" y="5145415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AISHELL-1</a:t>
            </a:r>
            <a:r>
              <a:rPr lang="en-GB" dirty="0"/>
              <a:t>:       </a:t>
            </a:r>
            <a:r>
              <a:rPr lang="zh-CN" altLang="en-US" dirty="0"/>
              <a:t>对于北京申办冬奥会的最终结果</a:t>
            </a:r>
            <a:r>
              <a:rPr lang="en-GB" altLang="zh-CN" dirty="0"/>
              <a:t>,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FBB2-DE15-AE40-FEBB-EC128AE2A171}"/>
              </a:ext>
            </a:extLst>
          </p:cNvPr>
          <p:cNvSpPr/>
          <p:nvPr/>
        </p:nvSpPr>
        <p:spPr>
          <a:xfrm>
            <a:off x="0" y="6098555"/>
            <a:ext cx="9011664" cy="5386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Panayotov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Vassil, et al. "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corpus based on public domain audio books."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conference on acoustics, speech and signal processing (ICASSP)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Bu, Hui, et al. "Aishell-1: An open-source mandarin speech corpus and a speech recognition baseline."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20th conference of the oriental chapter of the international coordinating committee on speech databases and speech I/O systems and assessment (O-COCOSDA)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Ltd Beijing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Technology Co. Mandarin conversational speech data from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3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DADA-9374-E029-2BA5-AB85600A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2" y="-138905"/>
            <a:ext cx="8577385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326A-9D74-0666-88AF-FD8402F9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98" y="488847"/>
            <a:ext cx="8229600" cy="4725553"/>
          </a:xfrm>
        </p:spPr>
        <p:txBody>
          <a:bodyPr/>
          <a:lstStyle/>
          <a:p>
            <a:r>
              <a:rPr lang="en-GB" dirty="0"/>
              <a:t>Experiment setups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EBC5C-9E09-1C1E-67A3-44C4E28F2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20456" y="6369153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2A974-CE05-740E-1C72-C3628F568F3B}"/>
              </a:ext>
            </a:extLst>
          </p:cNvPr>
          <p:cNvSpPr txBox="1"/>
          <p:nvPr/>
        </p:nvSpPr>
        <p:spPr>
          <a:xfrm>
            <a:off x="127157" y="5119874"/>
            <a:ext cx="373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Evaluate Task 1: Reduce overfitting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B1DC6-4EEC-7EE3-F32B-EAECB5042DC4}"/>
              </a:ext>
            </a:extLst>
          </p:cNvPr>
          <p:cNvSpPr txBox="1"/>
          <p:nvPr/>
        </p:nvSpPr>
        <p:spPr>
          <a:xfrm>
            <a:off x="4559915" y="5126793"/>
            <a:ext cx="36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Evaluate Task 2: Reduce forgetting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AAA35-FF25-1636-2FBD-7FC4C73A6966}"/>
              </a:ext>
            </a:extLst>
          </p:cNvPr>
          <p:cNvSpPr txBox="1"/>
          <p:nvPr/>
        </p:nvSpPr>
        <p:spPr>
          <a:xfrm>
            <a:off x="2417404" y="1043226"/>
            <a:ext cx="3488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1) </a:t>
            </a:r>
            <a:r>
              <a:rPr lang="en-GB" sz="2000" dirty="0"/>
              <a:t>Pretrained model: Whisper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7979-4F6A-9A16-BD2A-BC855C1E343D}"/>
              </a:ext>
            </a:extLst>
          </p:cNvPr>
          <p:cNvSpPr txBox="1"/>
          <p:nvPr/>
        </p:nvSpPr>
        <p:spPr>
          <a:xfrm>
            <a:off x="2309613" y="2264699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2) </a:t>
            </a:r>
            <a:r>
              <a:rPr lang="en-GB" sz="2000" dirty="0"/>
              <a:t>Adapt to AISHELL-1 (Chinese)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A0D0EC-40FA-26DB-E4A3-EF2FC7174F8E}"/>
              </a:ext>
            </a:extLst>
          </p:cNvPr>
          <p:cNvSpPr txBox="1"/>
          <p:nvPr/>
        </p:nvSpPr>
        <p:spPr>
          <a:xfrm>
            <a:off x="3000575" y="2653800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    </a:t>
            </a:r>
            <a:r>
              <a:rPr lang="en-GB" dirty="0">
                <a:solidFill>
                  <a:schemeClr val="accent1"/>
                </a:solidFill>
              </a:rPr>
              <a:t>Chinese WER</a:t>
            </a:r>
          </a:p>
          <a:p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r>
              <a:rPr lang="en-GB" dirty="0">
                <a:solidFill>
                  <a:schemeClr val="accent6"/>
                </a:solidFill>
              </a:rPr>
              <a:t>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354AA6-504C-780A-D4AD-57A9C076524C}"/>
              </a:ext>
            </a:extLst>
          </p:cNvPr>
          <p:cNvSpPr txBox="1"/>
          <p:nvPr/>
        </p:nvSpPr>
        <p:spPr>
          <a:xfrm>
            <a:off x="2882154" y="135743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    </a:t>
            </a:r>
            <a:r>
              <a:rPr lang="en-GB" dirty="0">
                <a:solidFill>
                  <a:schemeClr val="accent1"/>
                </a:solidFill>
              </a:rPr>
              <a:t>English  WER good</a:t>
            </a:r>
          </a:p>
          <a:p>
            <a:r>
              <a:rPr lang="en-GB" dirty="0">
                <a:solidFill>
                  <a:schemeClr val="accent1"/>
                </a:solidFill>
              </a:rPr>
              <a:t>    Chinese WER bad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430A37-763F-6B9C-1634-D0AB93A9B399}"/>
              </a:ext>
            </a:extLst>
          </p:cNvPr>
          <p:cNvCxnSpPr>
            <a:cxnSpLocks/>
          </p:cNvCxnSpPr>
          <p:nvPr/>
        </p:nvCxnSpPr>
        <p:spPr>
          <a:xfrm>
            <a:off x="4890836" y="2669882"/>
            <a:ext cx="0" cy="346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2BC674-80A9-B5C7-E8C3-A4D871FF1515}"/>
              </a:ext>
            </a:extLst>
          </p:cNvPr>
          <p:cNvSpPr txBox="1"/>
          <p:nvPr/>
        </p:nvSpPr>
        <p:spPr>
          <a:xfrm>
            <a:off x="4843937" y="5492801"/>
            <a:ext cx="339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in </a:t>
            </a:r>
            <a:r>
              <a:rPr lang="en-GB" sz="2000" dirty="0" err="1"/>
              <a:t>Librispeech</a:t>
            </a:r>
            <a:r>
              <a:rPr lang="en-GB" sz="2000" dirty="0"/>
              <a:t> (English)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4BEB6A-0791-2E4F-5F80-64689430B932}"/>
              </a:ext>
            </a:extLst>
          </p:cNvPr>
          <p:cNvSpPr txBox="1"/>
          <p:nvPr/>
        </p:nvSpPr>
        <p:spPr>
          <a:xfrm>
            <a:off x="4970076" y="5899675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If forgetting solved, 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Librispeech</a:t>
            </a:r>
            <a:r>
              <a:rPr lang="en-GB" dirty="0">
                <a:solidFill>
                  <a:schemeClr val="accent1"/>
                </a:solidFill>
              </a:rPr>
              <a:t> (English) WER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5A9856-314F-F9B7-3E42-9F1DF18CCFFF}"/>
              </a:ext>
            </a:extLst>
          </p:cNvPr>
          <p:cNvCxnSpPr>
            <a:cxnSpLocks/>
          </p:cNvCxnSpPr>
          <p:nvPr/>
        </p:nvCxnSpPr>
        <p:spPr>
          <a:xfrm>
            <a:off x="7878830" y="6174514"/>
            <a:ext cx="0" cy="43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81C721-1D22-0E38-E723-3B2F2250A079}"/>
              </a:ext>
            </a:extLst>
          </p:cNvPr>
          <p:cNvSpPr/>
          <p:nvPr/>
        </p:nvSpPr>
        <p:spPr>
          <a:xfrm>
            <a:off x="38326" y="6245225"/>
            <a:ext cx="1573755" cy="54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D1D65C-5E8B-2EAB-DD04-7AC3D2D09E0D}"/>
              </a:ext>
            </a:extLst>
          </p:cNvPr>
          <p:cNvSpPr txBox="1"/>
          <p:nvPr/>
        </p:nvSpPr>
        <p:spPr>
          <a:xfrm>
            <a:off x="108312" y="5439807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in </a:t>
            </a:r>
            <a:r>
              <a:rPr lang="en-GB" sz="2000" dirty="0" err="1"/>
              <a:t>Datatang</a:t>
            </a:r>
            <a:r>
              <a:rPr lang="en-GB" sz="2000" dirty="0"/>
              <a:t>-ZH (Chinese)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8033C-821B-DB20-1D6C-0F643622E4F2}"/>
              </a:ext>
            </a:extLst>
          </p:cNvPr>
          <p:cNvSpPr txBox="1"/>
          <p:nvPr/>
        </p:nvSpPr>
        <p:spPr>
          <a:xfrm>
            <a:off x="424412" y="5879950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If Overfit solved, 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Datatang</a:t>
            </a:r>
            <a:r>
              <a:rPr lang="en-GB" dirty="0">
                <a:solidFill>
                  <a:schemeClr val="accent1"/>
                </a:solidFill>
              </a:rPr>
              <a:t>-ZH (Chinese) WER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735631-D1A7-C1BC-413F-C608E124F46D}"/>
              </a:ext>
            </a:extLst>
          </p:cNvPr>
          <p:cNvCxnSpPr>
            <a:cxnSpLocks/>
          </p:cNvCxnSpPr>
          <p:nvPr/>
        </p:nvCxnSpPr>
        <p:spPr>
          <a:xfrm>
            <a:off x="3597075" y="6107613"/>
            <a:ext cx="0" cy="415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AB940-B563-07C5-324C-2B58C4E10BFA}"/>
              </a:ext>
            </a:extLst>
          </p:cNvPr>
          <p:cNvCxnSpPr/>
          <p:nvPr/>
        </p:nvCxnSpPr>
        <p:spPr>
          <a:xfrm>
            <a:off x="4013684" y="1996441"/>
            <a:ext cx="0" cy="331948"/>
          </a:xfrm>
          <a:prstGeom prst="straightConnector1">
            <a:avLst/>
          </a:prstGeom>
          <a:ln w="762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80958C-645D-3775-DBA7-2EF9D609F03E}"/>
              </a:ext>
            </a:extLst>
          </p:cNvPr>
          <p:cNvCxnSpPr>
            <a:cxnSpLocks/>
          </p:cNvCxnSpPr>
          <p:nvPr/>
        </p:nvCxnSpPr>
        <p:spPr>
          <a:xfrm flipH="1">
            <a:off x="3310463" y="3429000"/>
            <a:ext cx="190188" cy="384770"/>
          </a:xfrm>
          <a:prstGeom prst="straightConnector1">
            <a:avLst/>
          </a:prstGeom>
          <a:ln w="762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C10CA-611E-4F44-CB5F-B94FB6EDAF6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062072" y="3470459"/>
            <a:ext cx="87150" cy="354672"/>
          </a:xfrm>
          <a:prstGeom prst="straightConnector1">
            <a:avLst/>
          </a:prstGeom>
          <a:ln w="762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DEE35C-E4F6-6DE7-8521-F919EECE221F}"/>
              </a:ext>
            </a:extLst>
          </p:cNvPr>
          <p:cNvSpPr txBox="1"/>
          <p:nvPr/>
        </p:nvSpPr>
        <p:spPr>
          <a:xfrm>
            <a:off x="3257821" y="2990644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But 2 negative effects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07435-9805-18C1-2163-73AFE6CD94CB}"/>
              </a:ext>
            </a:extLst>
          </p:cNvPr>
          <p:cNvSpPr txBox="1"/>
          <p:nvPr/>
        </p:nvSpPr>
        <p:spPr>
          <a:xfrm>
            <a:off x="108312" y="41871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Overfit to AISHELL-1 (Chinese)</a:t>
            </a:r>
          </a:p>
          <a:p>
            <a:r>
              <a:rPr lang="en-GB" dirty="0">
                <a:solidFill>
                  <a:schemeClr val="accent1"/>
                </a:solidFill>
              </a:rPr>
              <a:t>Other Chinese result      suboptimal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10863-F30A-328A-6B4C-CB4E80D1A0D0}"/>
              </a:ext>
            </a:extLst>
          </p:cNvPr>
          <p:cNvSpPr txBox="1"/>
          <p:nvPr/>
        </p:nvSpPr>
        <p:spPr>
          <a:xfrm>
            <a:off x="4549538" y="3825131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Forgetting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C4DD2-14D6-CD95-C51D-8FE8175E146A}"/>
              </a:ext>
            </a:extLst>
          </p:cNvPr>
          <p:cNvSpPr txBox="1"/>
          <p:nvPr/>
        </p:nvSpPr>
        <p:spPr>
          <a:xfrm>
            <a:off x="4675411" y="4191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Forget English domain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C5A1F-1DAA-2FE6-7D56-24ADE9E2972E}"/>
              </a:ext>
            </a:extLst>
          </p:cNvPr>
          <p:cNvSpPr txBox="1"/>
          <p:nvPr/>
        </p:nvSpPr>
        <p:spPr>
          <a:xfrm>
            <a:off x="2468599" y="3834977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Overfitting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8A363-C93C-A4AA-E2D5-D2A73609A6B9}"/>
              </a:ext>
            </a:extLst>
          </p:cNvPr>
          <p:cNvSpPr txBox="1"/>
          <p:nvPr/>
        </p:nvSpPr>
        <p:spPr>
          <a:xfrm>
            <a:off x="4692199" y="449157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Librispeech</a:t>
            </a:r>
            <a:r>
              <a:rPr lang="en-GB" dirty="0">
                <a:solidFill>
                  <a:schemeClr val="accent1"/>
                </a:solidFill>
              </a:rPr>
              <a:t> (English) result      suboptimal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209832-A49B-B011-DD76-B1F20FF9A8AD}"/>
              </a:ext>
            </a:extLst>
          </p:cNvPr>
          <p:cNvCxnSpPr>
            <a:cxnSpLocks/>
          </p:cNvCxnSpPr>
          <p:nvPr/>
        </p:nvCxnSpPr>
        <p:spPr>
          <a:xfrm>
            <a:off x="2323284" y="4665019"/>
            <a:ext cx="29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4DDE26-324F-B9D7-DBB4-A84A88C3B9EC}"/>
              </a:ext>
            </a:extLst>
          </p:cNvPr>
          <p:cNvCxnSpPr>
            <a:cxnSpLocks/>
          </p:cNvCxnSpPr>
          <p:nvPr/>
        </p:nvCxnSpPr>
        <p:spPr>
          <a:xfrm>
            <a:off x="7588200" y="4665019"/>
            <a:ext cx="29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952E6B-08BE-CA13-176C-0DA0F2E652F8}"/>
              </a:ext>
            </a:extLst>
          </p:cNvPr>
          <p:cNvCxnSpPr/>
          <p:nvPr/>
        </p:nvCxnSpPr>
        <p:spPr>
          <a:xfrm>
            <a:off x="4227677" y="3842583"/>
            <a:ext cx="0" cy="290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96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9" y="510273"/>
            <a:ext cx="8598513" cy="3852011"/>
          </a:xfrm>
        </p:spPr>
        <p:txBody>
          <a:bodyPr/>
          <a:lstStyle/>
          <a:p>
            <a:r>
              <a:rPr lang="en-US" altLang="zh-CN" sz="2000" b="1" dirty="0"/>
              <a:t>Task 1: Reduce overfitting</a:t>
            </a:r>
            <a:endParaRPr lang="en-US" sz="1600" b="1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3" y="-11390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7E443B-8588-BD6A-E7EF-179EDCD18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032561"/>
              </p:ext>
            </p:extLst>
          </p:nvPr>
        </p:nvGraphicFramePr>
        <p:xfrm>
          <a:off x="86680" y="3688656"/>
          <a:ext cx="6263371" cy="288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AA82A-B447-5C0E-5CB9-459DB6E1ADC6}"/>
              </a:ext>
            </a:extLst>
          </p:cNvPr>
          <p:cNvGrpSpPr/>
          <p:nvPr/>
        </p:nvGrpSpPr>
        <p:grpSpPr>
          <a:xfrm>
            <a:off x="2479743" y="1579522"/>
            <a:ext cx="1571407" cy="974828"/>
            <a:chOff x="-276622" y="3590925"/>
            <a:chExt cx="3411536" cy="196883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2C000AD-81C4-26E6-3767-4254224129E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127E3A-4C12-91E1-CC3A-8209454E8948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3F083C-7F5B-F7A3-06FD-89C649815A6E}"/>
                </a:ext>
              </a:extLst>
            </p:cNvPr>
            <p:cNvSpPr txBox="1"/>
            <p:nvPr/>
          </p:nvSpPr>
          <p:spPr>
            <a:xfrm>
              <a:off x="-276622" y="4177336"/>
              <a:ext cx="865626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B5209B-03C1-7600-4953-285A09EEDA2E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EA73BF-BDA8-909B-4347-63E46F2B7A7F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05E280-0689-7C2C-7F50-85C907CDF4AE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33C0D9-8595-25F8-0A8A-94E9288F8007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EDE7158-53F2-F664-7ADD-5F4BF5964E97}"/>
              </a:ext>
            </a:extLst>
          </p:cNvPr>
          <p:cNvSpPr/>
          <p:nvPr/>
        </p:nvSpPr>
        <p:spPr>
          <a:xfrm>
            <a:off x="508978" y="2221514"/>
            <a:ext cx="11802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Whisper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ASR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F941AE-3B7F-07C1-12E2-A5AF883565E2}"/>
              </a:ext>
            </a:extLst>
          </p:cNvPr>
          <p:cNvGrpSpPr/>
          <p:nvPr/>
        </p:nvGrpSpPr>
        <p:grpSpPr>
          <a:xfrm>
            <a:off x="496598" y="1605075"/>
            <a:ext cx="1195084" cy="500713"/>
            <a:chOff x="4327404" y="4615531"/>
            <a:chExt cx="2409516" cy="939730"/>
          </a:xfrm>
        </p:grpSpPr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E07835DA-915D-50BC-F6F0-ED95EA0A4DCA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F1E565-347D-7928-0D1C-CFAB231DB8EB}"/>
                </a:ext>
              </a:extLst>
            </p:cNvPr>
            <p:cNvSpPr txBox="1"/>
            <p:nvPr/>
          </p:nvSpPr>
          <p:spPr>
            <a:xfrm>
              <a:off x="4327404" y="4746579"/>
              <a:ext cx="2409516" cy="80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AISHELL-1</a:t>
              </a:r>
            </a:p>
            <a:p>
              <a:pPr algn="ctr"/>
              <a:r>
                <a:rPr lang="en-GB" sz="1100" dirty="0"/>
                <a:t>Dataset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73D1E6-AAE6-3B97-0843-AFDBD0335B7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99100" y="2066936"/>
            <a:ext cx="1" cy="1545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22AE37C-A813-316D-476D-1E6A8A82D023}"/>
              </a:ext>
            </a:extLst>
          </p:cNvPr>
          <p:cNvSpPr/>
          <p:nvPr/>
        </p:nvSpPr>
        <p:spPr>
          <a:xfrm rot="5400000">
            <a:off x="1032137" y="2369650"/>
            <a:ext cx="133924" cy="1180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2D447-3C7E-4F2C-718B-FEB3B9F11739}"/>
              </a:ext>
            </a:extLst>
          </p:cNvPr>
          <p:cNvSpPr txBox="1"/>
          <p:nvPr/>
        </p:nvSpPr>
        <p:spPr>
          <a:xfrm>
            <a:off x="472985" y="302008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AISHELL-1 </a:t>
            </a:r>
          </a:p>
          <a:p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train set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altLang="zh-CN" sz="1200" dirty="0">
                <a:solidFill>
                  <a:schemeClr val="accent3">
                    <a:lumMod val="75000"/>
                  </a:schemeClr>
                </a:solidFill>
              </a:rPr>
              <a:t>(Chinese)</a:t>
            </a:r>
            <a:endParaRPr lang="en-GB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6BD6AB-3863-FB5B-1D43-94248F18593F}"/>
              </a:ext>
            </a:extLst>
          </p:cNvPr>
          <p:cNvCxnSpPr/>
          <p:nvPr/>
        </p:nvCxnSpPr>
        <p:spPr>
          <a:xfrm>
            <a:off x="1939991" y="2146943"/>
            <a:ext cx="387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56E89B0-42F7-C08B-A075-07E1821A18A5}"/>
              </a:ext>
            </a:extLst>
          </p:cNvPr>
          <p:cNvSpPr/>
          <p:nvPr/>
        </p:nvSpPr>
        <p:spPr>
          <a:xfrm rot="5400000">
            <a:off x="3400468" y="2387644"/>
            <a:ext cx="133924" cy="1180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8EED4-2354-6218-6AB0-1D67ABA0ECF7}"/>
              </a:ext>
            </a:extLst>
          </p:cNvPr>
          <p:cNvSpPr txBox="1"/>
          <p:nvPr/>
        </p:nvSpPr>
        <p:spPr>
          <a:xfrm>
            <a:off x="2841315" y="3038079"/>
            <a:ext cx="180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AISHELL-1 </a:t>
            </a:r>
          </a:p>
          <a:p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Validation set (Chinese)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BE36CA-253B-37FB-6AFB-F23DA548CEFA}"/>
              </a:ext>
            </a:extLst>
          </p:cNvPr>
          <p:cNvCxnSpPr/>
          <p:nvPr/>
        </p:nvCxnSpPr>
        <p:spPr>
          <a:xfrm>
            <a:off x="4366858" y="2146943"/>
            <a:ext cx="387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C0D41-88A6-CF2E-A1DE-B0A9D17A9A2F}"/>
              </a:ext>
            </a:extLst>
          </p:cNvPr>
          <p:cNvSpPr/>
          <p:nvPr/>
        </p:nvSpPr>
        <p:spPr>
          <a:xfrm>
            <a:off x="3525067" y="1554165"/>
            <a:ext cx="489190" cy="592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A89A19-562B-640E-260B-BEE0268F0A41}"/>
              </a:ext>
            </a:extLst>
          </p:cNvPr>
          <p:cNvCxnSpPr>
            <a:cxnSpLocks/>
          </p:cNvCxnSpPr>
          <p:nvPr/>
        </p:nvCxnSpPr>
        <p:spPr>
          <a:xfrm flipH="1">
            <a:off x="3524548" y="1358762"/>
            <a:ext cx="274089" cy="538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4736E1-F5A1-5F46-6B0A-BA5132A7AC61}"/>
              </a:ext>
            </a:extLst>
          </p:cNvPr>
          <p:cNvSpPr txBox="1"/>
          <p:nvPr/>
        </p:nvSpPr>
        <p:spPr>
          <a:xfrm>
            <a:off x="3721658" y="1089813"/>
            <a:ext cx="450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 improvement. Stop training to prevent Overfitting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3FC391-33B7-699C-BC98-305096C07D84}"/>
              </a:ext>
            </a:extLst>
          </p:cNvPr>
          <p:cNvSpPr txBox="1"/>
          <p:nvPr/>
        </p:nvSpPr>
        <p:spPr>
          <a:xfrm>
            <a:off x="4221956" y="152843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273C2-D400-5740-68D0-12C532073244}"/>
              </a:ext>
            </a:extLst>
          </p:cNvPr>
          <p:cNvSpPr txBox="1"/>
          <p:nvPr/>
        </p:nvSpPr>
        <p:spPr>
          <a:xfrm>
            <a:off x="5068880" y="1792038"/>
            <a:ext cx="28201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400" dirty="0"/>
              <a:t>layer performance fluctuate/no improvement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400" b="1" dirty="0"/>
              <a:t>Resume </a:t>
            </a:r>
            <a:r>
              <a:rPr lang="en-GB" sz="1400" dirty="0"/>
              <a:t>training at checkpoint where the layer performs the best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620000" y="2046428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94854" y="1827184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72743" y="3429000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7467291" y="371595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4105835" y="3727983"/>
            <a:ext cx="1241199" cy="3299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5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23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79" y="443650"/>
            <a:ext cx="8598513" cy="3852011"/>
          </a:xfrm>
        </p:spPr>
        <p:txBody>
          <a:bodyPr/>
          <a:lstStyle/>
          <a:p>
            <a:r>
              <a:rPr lang="en-US" altLang="zh-CN" sz="2000" b="1" dirty="0"/>
              <a:t>Task 2: Reduce catastrophic forgetting</a:t>
            </a:r>
            <a:endParaRPr lang="en-US" sz="1600" b="1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" y="-11243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14:cNvPr>
              <p14:cNvContentPartPr/>
              <p14:nvPr/>
            </p14:nvContentPartPr>
            <p14:xfrm>
              <a:off x="-208328" y="70328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328" y="69428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52475" y="795619"/>
            <a:ext cx="7612935" cy="2391937"/>
            <a:chOff x="271186" y="1954000"/>
            <a:chExt cx="8802105" cy="27702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303933" y="2550749"/>
              <a:ext cx="1381761" cy="581053"/>
              <a:chOff x="4336900" y="4615531"/>
              <a:chExt cx="2409516" cy="941600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36900" y="4748450"/>
                <a:ext cx="2409516" cy="80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AISHELL-1</a:t>
                </a:r>
              </a:p>
              <a:p>
                <a:pPr algn="ctr"/>
                <a:r>
                  <a:rPr lang="en-GB" sz="1100" dirty="0"/>
                  <a:t>Dataset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53250" cy="53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 </a:t>
              </a:r>
            </a:p>
            <a:p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train set (Chinese)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5"/>
              <a:ext cx="2433661" cy="53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6"/>
                  </a:solidFill>
                </a:rPr>
                <a:t>Librispeech-100h</a:t>
              </a:r>
            </a:p>
            <a:p>
              <a:r>
                <a:rPr lang="en-GB" sz="1200" dirty="0">
                  <a:solidFill>
                    <a:schemeClr val="accent6"/>
                  </a:solidFill>
                </a:rPr>
                <a:t>Validation set (English)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054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2294879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Catastrophic forgetting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812582" y="2765513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731181" y="1752234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8060335" y="1495852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188195" y="3536119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7428869" y="370671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443117-36DA-0BB4-81FD-F9E0E34C6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970956"/>
              </p:ext>
            </p:extLst>
          </p:nvPr>
        </p:nvGraphicFramePr>
        <p:xfrm>
          <a:off x="209590" y="3659322"/>
          <a:ext cx="6034901" cy="272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91B1F62-912F-DDEF-DC2F-9F5B427BC7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0036" y="4690804"/>
            <a:ext cx="3571901" cy="31432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6137835" y="4661617"/>
            <a:ext cx="1326277" cy="372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4382-4568-A60C-00A4-44113F197C59}"/>
              </a:ext>
            </a:extLst>
          </p:cNvPr>
          <p:cNvSpPr txBox="1"/>
          <p:nvPr/>
        </p:nvSpPr>
        <p:spPr>
          <a:xfrm>
            <a:off x="1585734" y="3110650"/>
            <a:ext cx="558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Validation set data size very small = 5 audio samples</a:t>
            </a:r>
          </a:p>
        </p:txBody>
      </p:sp>
    </p:spTree>
    <p:extLst>
      <p:ext uri="{BB962C8B-B14F-4D97-AF65-F5344CB8AC3E}">
        <p14:creationId xmlns:p14="http://schemas.microsoft.com/office/powerpoint/2010/main" val="2294255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5365-D641-61ED-E321-807C450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702A-0071-A7D5-313C-3F90E13A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5" y="1252832"/>
            <a:ext cx="9058255" cy="4725553"/>
          </a:xfrm>
        </p:spPr>
        <p:txBody>
          <a:bodyPr/>
          <a:lstStyle/>
          <a:p>
            <a:r>
              <a:rPr lang="en-GB" dirty="0"/>
              <a:t>Scope: ASR adaptation for rare words [1,2,3]</a:t>
            </a:r>
          </a:p>
          <a:p>
            <a:pPr lvl="1"/>
            <a:r>
              <a:rPr lang="en-GB" dirty="0"/>
              <a:t>Rare words: words rarely/never seen in ASR dataset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GB" dirty="0"/>
              <a:t>Hard to find rare word ASR dataset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GB" dirty="0"/>
              <a:t>Hard to train/adapt model to rare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AF3F-6E8C-AFB0-B1BC-87FD32C6A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5870289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24</a:t>
            </a:fld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C4DA-161A-FB6B-3259-AED07923FC4D}"/>
              </a:ext>
            </a:extLst>
          </p:cNvPr>
          <p:cNvSpPr txBox="1"/>
          <p:nvPr/>
        </p:nvSpPr>
        <p:spPr>
          <a:xfrm>
            <a:off x="3073135" y="3015551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Example Scenario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6C617-69BB-DBE3-2A25-4EA83E7D8CEC}"/>
              </a:ext>
            </a:extLst>
          </p:cNvPr>
          <p:cNvSpPr txBox="1"/>
          <p:nvPr/>
        </p:nvSpPr>
        <p:spPr>
          <a:xfrm>
            <a:off x="0" y="3314703"/>
            <a:ext cx="3029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(My name is </a:t>
            </a:r>
            <a:r>
              <a:rPr lang="en-GB" dirty="0">
                <a:solidFill>
                  <a:srgbClr val="FF0000"/>
                </a:solidFill>
              </a:rPr>
              <a:t>Mac Ardle.</a:t>
            </a:r>
            <a:r>
              <a:rPr lang="en-GB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E8E65-6F76-86FA-E1A5-EF237E1C17A3}"/>
              </a:ext>
            </a:extLst>
          </p:cNvPr>
          <p:cNvSpPr/>
          <p:nvPr/>
        </p:nvSpPr>
        <p:spPr>
          <a:xfrm>
            <a:off x="2968060" y="3614780"/>
            <a:ext cx="986118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ASR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7E7A3-A817-C243-B133-DB8456E4940C}"/>
              </a:ext>
            </a:extLst>
          </p:cNvPr>
          <p:cNvSpPr txBox="1"/>
          <p:nvPr/>
        </p:nvSpPr>
        <p:spPr>
          <a:xfrm>
            <a:off x="4572000" y="3766418"/>
            <a:ext cx="44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Transcribe as: My name is </a:t>
            </a:r>
            <a:r>
              <a:rPr lang="en-GB" dirty="0">
                <a:solidFill>
                  <a:srgbClr val="FF0000"/>
                </a:solidFill>
              </a:rPr>
              <a:t>make other</a:t>
            </a:r>
            <a:r>
              <a:rPr lang="en-GB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8589E-4EF0-AB96-0FBF-1E23349E3586}"/>
              </a:ext>
            </a:extLst>
          </p:cNvPr>
          <p:cNvSpPr txBox="1"/>
          <p:nvPr/>
        </p:nvSpPr>
        <p:spPr>
          <a:xfrm>
            <a:off x="2066834" y="50821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99D00-3CED-5AAC-412B-2CBADC28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51" y="3823360"/>
            <a:ext cx="1261260" cy="46138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E8A2C-40C5-047D-B347-9BF79E8AF34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368011" y="4054051"/>
            <a:ext cx="6000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6F168-0E8D-DE2E-B96A-C80FDDBC39A3}"/>
              </a:ext>
            </a:extLst>
          </p:cNvPr>
          <p:cNvCxnSpPr/>
          <p:nvPr/>
        </p:nvCxnSpPr>
        <p:spPr>
          <a:xfrm flipV="1">
            <a:off x="3937389" y="4054051"/>
            <a:ext cx="6000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069944-6E02-540D-CD07-02C3E4B6E791}"/>
              </a:ext>
            </a:extLst>
          </p:cNvPr>
          <p:cNvSpPr txBox="1"/>
          <p:nvPr/>
        </p:nvSpPr>
        <p:spPr>
          <a:xfrm>
            <a:off x="5814232" y="433856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Poor result, need adaptation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9C3A0B4-342F-D8D3-186C-7A8F11039BAE}"/>
              </a:ext>
            </a:extLst>
          </p:cNvPr>
          <p:cNvSpPr/>
          <p:nvPr/>
        </p:nvSpPr>
        <p:spPr>
          <a:xfrm rot="5400000">
            <a:off x="7903350" y="3569236"/>
            <a:ext cx="184895" cy="1261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4D4D93-95F7-88EC-7115-A76FBCCD342F}"/>
              </a:ext>
            </a:extLst>
          </p:cNvPr>
          <p:cNvCxnSpPr>
            <a:cxnSpLocks/>
          </p:cNvCxnSpPr>
          <p:nvPr/>
        </p:nvCxnSpPr>
        <p:spPr>
          <a:xfrm>
            <a:off x="7355679" y="4784637"/>
            <a:ext cx="0" cy="35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2B44A5-0AD9-394F-4F91-17FB198302A3}"/>
              </a:ext>
            </a:extLst>
          </p:cNvPr>
          <p:cNvSpPr txBox="1"/>
          <p:nvPr/>
        </p:nvSpPr>
        <p:spPr>
          <a:xfrm>
            <a:off x="5437935" y="5164839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Hard to find dataset, cannot adapt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D5A752-C4DC-2A8A-E645-37A3350CDEA0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417E480E-ECC7-AA25-27E2-CA8EA81FF2E4}"/>
              </a:ext>
            </a:extLst>
          </p:cNvPr>
          <p:cNvSpPr/>
          <p:nvPr/>
        </p:nvSpPr>
        <p:spPr>
          <a:xfrm>
            <a:off x="199658" y="4798943"/>
            <a:ext cx="4291494" cy="1395206"/>
          </a:xfrm>
          <a:prstGeom prst="cloud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968F8-3C89-08E8-17C7-0B7C452FC5C4}"/>
              </a:ext>
            </a:extLst>
          </p:cNvPr>
          <p:cNvSpPr txBox="1"/>
          <p:nvPr/>
        </p:nvSpPr>
        <p:spPr>
          <a:xfrm>
            <a:off x="960882" y="5351380"/>
            <a:ext cx="299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Use name dictionary (text-only data) to adapt ASR model?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ED25FC-7DE3-8039-887D-E648359B2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3" y="3823360"/>
            <a:ext cx="487466" cy="546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CFB425-C328-D419-01F4-6E8FDF797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05" y="4284743"/>
            <a:ext cx="257177" cy="1143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9E5C8C-714F-C0FA-540F-A7BA1CCF5DA5}"/>
              </a:ext>
            </a:extLst>
          </p:cNvPr>
          <p:cNvSpPr/>
          <p:nvPr/>
        </p:nvSpPr>
        <p:spPr>
          <a:xfrm>
            <a:off x="31606" y="6211892"/>
            <a:ext cx="9011664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C.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Peyser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S.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Mavandadi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T. N. Sainath, J.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Apfel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R. Pang, and S. Kumar, “Improving tail performance of a deliberation e2e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model using a large text corpus,”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preprint arXiv:2008.10491, 2020.</a:t>
            </a:r>
          </a:p>
          <a:p>
            <a:pPr marL="57149"/>
            <a:r>
              <a:rPr lang="en-GB" sz="8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Jain, Mahaveer, et al. "Contextual RNN-T for open domain ASR."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arXiv:2006.03411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</a:p>
          <a:p>
            <a:pPr marL="57149"/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Huang, </a:t>
            </a:r>
            <a:r>
              <a:rPr lang="en-GB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Rongqing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"Class LM and word mapping for contextual biasing in end-to-end ASR."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arXiv:2007.05609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EBDCD-7F27-A47B-ABE8-7BEACB7A3B8B}"/>
              </a:ext>
            </a:extLst>
          </p:cNvPr>
          <p:cNvSpPr txBox="1"/>
          <p:nvPr/>
        </p:nvSpPr>
        <p:spPr>
          <a:xfrm>
            <a:off x="1371771" y="29153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rare word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225AED-4E82-4F00-0107-CC4F9B7BABB4}"/>
              </a:ext>
            </a:extLst>
          </p:cNvPr>
          <p:cNvCxnSpPr>
            <a:cxnSpLocks/>
          </p:cNvCxnSpPr>
          <p:nvPr/>
        </p:nvCxnSpPr>
        <p:spPr>
          <a:xfrm>
            <a:off x="1951417" y="3233045"/>
            <a:ext cx="0" cy="1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1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" y="380834"/>
            <a:ext cx="8950675" cy="4725553"/>
          </a:xfrm>
        </p:spPr>
        <p:txBody>
          <a:bodyPr/>
          <a:lstStyle/>
          <a:p>
            <a:r>
              <a:rPr lang="en-US" dirty="0"/>
              <a:t>How to perform ASR adaptation with supervised learning?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25</a:t>
            </a:fld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96004-2801-1365-2CF3-6BD4B5A853CA}"/>
              </a:ext>
            </a:extLst>
          </p:cNvPr>
          <p:cNvSpPr/>
          <p:nvPr/>
        </p:nvSpPr>
        <p:spPr>
          <a:xfrm>
            <a:off x="2762526" y="3648756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B0AA5E-A2E6-9BE7-14D3-517D0733FA43}"/>
              </a:ext>
            </a:extLst>
          </p:cNvPr>
          <p:cNvGrpSpPr/>
          <p:nvPr/>
        </p:nvGrpSpPr>
        <p:grpSpPr>
          <a:xfrm>
            <a:off x="5298454" y="5277107"/>
            <a:ext cx="1184266" cy="671739"/>
            <a:chOff x="757678" y="4544361"/>
            <a:chExt cx="1828368" cy="1057966"/>
          </a:xfrm>
        </p:grpSpPr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3AE8CCEE-8864-5FB5-97C3-801BA5AC65D9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E7EE3B-328C-6F42-5F54-1B868AC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F7B68-7940-C957-8601-E16473F707DA}"/>
              </a:ext>
            </a:extLst>
          </p:cNvPr>
          <p:cNvSpPr/>
          <p:nvPr/>
        </p:nvSpPr>
        <p:spPr>
          <a:xfrm>
            <a:off x="845114" y="3450112"/>
            <a:ext cx="815601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135B8-8E02-0728-5BDA-430D975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60" y="3969376"/>
            <a:ext cx="648701" cy="237302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754556EE-B765-1D58-E086-C20A87266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83" y="3514389"/>
            <a:ext cx="592360" cy="592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546AD-D5E7-04FD-E700-91599F1D41D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057361" y="4088027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0A893C-8C58-1293-69F8-23C3003BA70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97380" y="3810569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6605135" y="5153385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3371225" y="27783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Supervised learning</a:t>
            </a:r>
            <a:endParaRPr lang="en-GB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A043E-A20B-F197-AF69-21BBA604F121}"/>
              </a:ext>
            </a:extLst>
          </p:cNvPr>
          <p:cNvSpPr txBox="1"/>
          <p:nvPr/>
        </p:nvSpPr>
        <p:spPr>
          <a:xfrm>
            <a:off x="6044113" y="596835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paired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46B52-0D89-2CF3-0755-CB1B4FBAF5E0}"/>
              </a:ext>
            </a:extLst>
          </p:cNvPr>
          <p:cNvSpPr/>
          <p:nvPr/>
        </p:nvSpPr>
        <p:spPr>
          <a:xfrm>
            <a:off x="5808413" y="3658040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9965E-ECA9-C4F2-4F0B-FB7A7CCBEA2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103248" y="409731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E20298-42C7-B054-29AB-EA62B87F19FB}"/>
              </a:ext>
            </a:extLst>
          </p:cNvPr>
          <p:cNvCxnSpPr>
            <a:cxnSpLocks/>
          </p:cNvCxnSpPr>
          <p:nvPr/>
        </p:nvCxnSpPr>
        <p:spPr>
          <a:xfrm>
            <a:off x="3774130" y="407694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38124-3E63-2B75-844F-14BE00A28C3F}"/>
              </a:ext>
            </a:extLst>
          </p:cNvPr>
          <p:cNvGrpSpPr/>
          <p:nvPr/>
        </p:nvGrpSpPr>
        <p:grpSpPr>
          <a:xfrm>
            <a:off x="4489289" y="3828455"/>
            <a:ext cx="603965" cy="565329"/>
            <a:chOff x="475419" y="2670933"/>
            <a:chExt cx="1013363" cy="5962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2FE664-D575-7957-24C9-17C0A9F8F70B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2CE164-89A2-7C3B-81B3-DBEE80C5E806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C7C461-51E6-92B3-8774-24EF324EC673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615114-B5DD-BB97-979D-0780F0B96F83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7A633C-8350-945D-022C-88FCBD134F02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9ACF3E-A9B1-8E6E-EED4-21077C06FBE1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BAA07-56CC-5CD1-4D79-467FC135D5E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0AEA21-2F42-C3E6-4866-4E05C58040EA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C59B96D-0A03-B30F-835C-FDBA4B011651}"/>
              </a:ext>
            </a:extLst>
          </p:cNvPr>
          <p:cNvSpPr txBox="1"/>
          <p:nvPr/>
        </p:nvSpPr>
        <p:spPr>
          <a:xfrm>
            <a:off x="4103277" y="4373271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332A07-C029-1FF6-BC98-7E84E77990F5}"/>
              </a:ext>
            </a:extLst>
          </p:cNvPr>
          <p:cNvSpPr txBox="1"/>
          <p:nvPr/>
        </p:nvSpPr>
        <p:spPr>
          <a:xfrm>
            <a:off x="839175" y="348761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FAB13F-31AB-C11D-F8C8-B7B3A76F2646}"/>
              </a:ext>
            </a:extLst>
          </p:cNvPr>
          <p:cNvSpPr txBox="1"/>
          <p:nvPr/>
        </p:nvSpPr>
        <p:spPr>
          <a:xfrm>
            <a:off x="7335189" y="49687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EF883509-0640-3933-B360-F5E6BFBAF9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25256" y="4184476"/>
            <a:ext cx="545986" cy="565459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E311E5-7B93-FAB7-9DE9-1C0C3E1C5A22}"/>
              </a:ext>
            </a:extLst>
          </p:cNvPr>
          <p:cNvCxnSpPr>
            <a:stCxn id="22" idx="1"/>
            <a:endCxn id="11" idx="2"/>
          </p:cNvCxnSpPr>
          <p:nvPr/>
        </p:nvCxnSpPr>
        <p:spPr>
          <a:xfrm rot="16200000" flipV="1">
            <a:off x="3276585" y="2663105"/>
            <a:ext cx="1070429" cy="4157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CE33680-B20D-23C9-C8AE-4AD78DEC50E1}"/>
              </a:ext>
            </a:extLst>
          </p:cNvPr>
          <p:cNvCxnSpPr>
            <a:stCxn id="23" idx="1"/>
            <a:endCxn id="8" idx="1"/>
          </p:cNvCxnSpPr>
          <p:nvPr/>
        </p:nvCxnSpPr>
        <p:spPr>
          <a:xfrm rot="5400000" flipH="1" flipV="1">
            <a:off x="6904620" y="4532749"/>
            <a:ext cx="686179" cy="555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B60296-99C9-A88F-FDF9-21B01F8CA996}"/>
              </a:ext>
            </a:extLst>
          </p:cNvPr>
          <p:cNvSpPr txBox="1"/>
          <p:nvPr/>
        </p:nvSpPr>
        <p:spPr>
          <a:xfrm>
            <a:off x="8037986" y="36745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19CA1-4B35-478A-0D23-F9D239B79254}"/>
              </a:ext>
            </a:extLst>
          </p:cNvPr>
          <p:cNvSpPr txBox="1"/>
          <p:nvPr/>
        </p:nvSpPr>
        <p:spPr>
          <a:xfrm>
            <a:off x="8060043" y="42827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738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13A2547-9E92-EDFD-A3E0-079E90E1263C}"/>
              </a:ext>
            </a:extLst>
          </p:cNvPr>
          <p:cNvCxnSpPr>
            <a:cxnSpLocks/>
          </p:cNvCxnSpPr>
          <p:nvPr/>
        </p:nvCxnSpPr>
        <p:spPr>
          <a:xfrm>
            <a:off x="789346" y="1961266"/>
            <a:ext cx="1" cy="51387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type of text-only Adaptation methods are there?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5497" y="6339731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600" dirty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dirty="0" err="1">
                <a:latin typeface="+mn-ea"/>
              </a:rPr>
              <a:t>Xianrui</a:t>
            </a:r>
            <a:r>
              <a:rPr lang="en-GB" sz="600" dirty="0">
                <a:latin typeface="+mn-ea"/>
              </a:rPr>
              <a:t> Zheng, Yulan Liu, Deniz </a:t>
            </a:r>
            <a:r>
              <a:rPr lang="en-GB" sz="600" dirty="0" err="1">
                <a:latin typeface="+mn-ea"/>
              </a:rPr>
              <a:t>Gunceler</a:t>
            </a:r>
            <a:r>
              <a:rPr lang="en-GB" sz="600" dirty="0">
                <a:latin typeface="+mn-ea"/>
              </a:rPr>
              <a:t>, and Daniel Willett. Using synthetic audio to improve the recognition of out-of-vocabulary words in end-to-end </a:t>
            </a:r>
            <a:r>
              <a:rPr lang="en-GB" sz="600" dirty="0" err="1">
                <a:latin typeface="+mn-ea"/>
              </a:rPr>
              <a:t>asr</a:t>
            </a:r>
            <a:r>
              <a:rPr lang="en-GB" sz="600" dirty="0">
                <a:latin typeface="+mn-ea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dirty="0">
                <a:latin typeface="+mn-ea"/>
              </a:rPr>
              <a:t>Masato Mimura, Sei Ueno, Hirofumi </a:t>
            </a:r>
            <a:r>
              <a:rPr lang="en-GB" sz="600" dirty="0" err="1">
                <a:latin typeface="+mn-ea"/>
              </a:rPr>
              <a:t>Inaguma</a:t>
            </a:r>
            <a:r>
              <a:rPr lang="en-GB" sz="600" dirty="0">
                <a:latin typeface="+mn-ea"/>
              </a:rPr>
              <a:t>, </a:t>
            </a:r>
            <a:r>
              <a:rPr lang="en-GB" sz="600" dirty="0" err="1">
                <a:latin typeface="+mn-ea"/>
              </a:rPr>
              <a:t>Shinsuke</a:t>
            </a:r>
            <a:r>
              <a:rPr lang="en-GB" sz="600" dirty="0">
                <a:latin typeface="+mn-ea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14967" y="5840131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26</a:t>
            </a:fld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6604795" y="5145660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3221802" y="2782651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Text-only data available</a:t>
            </a:r>
            <a:endParaRPr lang="en-GB" b="1" u="sng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5268982" y="5279116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2690F-8DB9-C26A-3C2C-D038B38536ED}"/>
              </a:ext>
            </a:extLst>
          </p:cNvPr>
          <p:cNvSpPr/>
          <p:nvPr/>
        </p:nvSpPr>
        <p:spPr>
          <a:xfrm>
            <a:off x="1526818" y="3969322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90393-0D06-E210-95FB-AC51220865E7}"/>
              </a:ext>
            </a:extLst>
          </p:cNvPr>
          <p:cNvSpPr/>
          <p:nvPr/>
        </p:nvSpPr>
        <p:spPr>
          <a:xfrm>
            <a:off x="2762525" y="3639152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8FBE8B-D6C1-8797-EC01-A02F4A6FB1EE}"/>
              </a:ext>
            </a:extLst>
          </p:cNvPr>
          <p:cNvSpPr/>
          <p:nvPr/>
        </p:nvSpPr>
        <p:spPr>
          <a:xfrm>
            <a:off x="845112" y="3440508"/>
            <a:ext cx="8151401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DCE01F0B-0A78-FDC4-9F45-48C318E11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5376" y="3524131"/>
            <a:ext cx="592360" cy="5923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53EDF-7D3D-0A82-B9C5-9DE71C74CFF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57360" y="407842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F72453-AA4C-0170-AA09-473049207A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915073" y="3820311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DC5E2-6E2C-35F0-FE20-9E2F842AE3FE}"/>
              </a:ext>
            </a:extLst>
          </p:cNvPr>
          <p:cNvSpPr/>
          <p:nvPr/>
        </p:nvSpPr>
        <p:spPr>
          <a:xfrm>
            <a:off x="5808412" y="3648436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6AC365-9380-D09A-4BA4-1DC249EC03C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103247" y="4087707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33D82-6DD8-ECCC-308C-4036FEDBD94E}"/>
              </a:ext>
            </a:extLst>
          </p:cNvPr>
          <p:cNvCxnSpPr>
            <a:cxnSpLocks/>
          </p:cNvCxnSpPr>
          <p:nvPr/>
        </p:nvCxnSpPr>
        <p:spPr>
          <a:xfrm>
            <a:off x="3774129" y="406733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60F5D-6C55-4762-0D5D-6A531E332DBC}"/>
              </a:ext>
            </a:extLst>
          </p:cNvPr>
          <p:cNvGrpSpPr/>
          <p:nvPr/>
        </p:nvGrpSpPr>
        <p:grpSpPr>
          <a:xfrm>
            <a:off x="4485019" y="3833740"/>
            <a:ext cx="595860" cy="525787"/>
            <a:chOff x="475419" y="2670933"/>
            <a:chExt cx="1013363" cy="5962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E17146-DC3B-E1C0-0711-5E94E4619AA2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DF2FED-CB0F-7A23-1D02-D189B33BA53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55E367-85BE-ECF6-1F21-B959D4D722B4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F497CF4-8D1B-5009-42E9-CD1BAC4B1FEB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E63DF2-8A82-6F54-8DEE-6CD5BB604D0E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2E5048-77C0-4F99-D07F-E7DF03191BD2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1D013E-A854-3439-600C-CE9B90D62D44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796A79-6E0E-7EB2-CB43-8ABDF3FA0427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CFF7C4F-A103-A99B-A881-65F65359ADC3}"/>
              </a:ext>
            </a:extLst>
          </p:cNvPr>
          <p:cNvSpPr txBox="1"/>
          <p:nvPr/>
        </p:nvSpPr>
        <p:spPr>
          <a:xfrm>
            <a:off x="4103276" y="4363667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  <a:p>
            <a:r>
              <a:rPr lang="en-GB" sz="1200" dirty="0"/>
              <a:t>missing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D2FFAE-2A58-95D7-5F16-5126EDB41A9F}"/>
              </a:ext>
            </a:extLst>
          </p:cNvPr>
          <p:cNvSpPr txBox="1"/>
          <p:nvPr/>
        </p:nvSpPr>
        <p:spPr>
          <a:xfrm>
            <a:off x="867383" y="344050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74C395-E22B-F762-18AD-E623F3D3C335}"/>
              </a:ext>
            </a:extLst>
          </p:cNvPr>
          <p:cNvGrpSpPr/>
          <p:nvPr/>
        </p:nvGrpSpPr>
        <p:grpSpPr>
          <a:xfrm>
            <a:off x="2164185" y="3777254"/>
            <a:ext cx="401329" cy="638758"/>
            <a:chOff x="4218852" y="5087829"/>
            <a:chExt cx="645557" cy="7264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E394D6-F07F-841C-7CF7-4247740E5F07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BA7927-16AB-4716-015B-CC1397C65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1A36A8-6DDA-807E-F787-3A535379C4AF}"/>
              </a:ext>
            </a:extLst>
          </p:cNvPr>
          <p:cNvGrpSpPr/>
          <p:nvPr/>
        </p:nvGrpSpPr>
        <p:grpSpPr>
          <a:xfrm>
            <a:off x="3883770" y="3720769"/>
            <a:ext cx="401329" cy="638758"/>
            <a:chOff x="4218852" y="5087829"/>
            <a:chExt cx="645557" cy="7264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A53846-EDA8-825A-5397-4CD6252D3A7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051881-532D-82DB-14DE-6065C5126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3A2CA1F-A214-6644-BDBA-5370B069200A}"/>
              </a:ext>
            </a:extLst>
          </p:cNvPr>
          <p:cNvSpPr txBox="1"/>
          <p:nvPr/>
        </p:nvSpPr>
        <p:spPr>
          <a:xfrm>
            <a:off x="7346909" y="49860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B2DFC-D6FC-C8AD-9A96-64A4682EFF79}"/>
              </a:ext>
            </a:extLst>
          </p:cNvPr>
          <p:cNvGrpSpPr/>
          <p:nvPr/>
        </p:nvGrpSpPr>
        <p:grpSpPr>
          <a:xfrm>
            <a:off x="6611662" y="5138059"/>
            <a:ext cx="730054" cy="883148"/>
            <a:chOff x="2869600" y="4337785"/>
            <a:chExt cx="1222671" cy="1428132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C0B5D10F-FFAA-2D11-371C-F0DBF85B1643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 descr="Document with solid fill">
              <a:extLst>
                <a:ext uri="{FF2B5EF4-FFF2-40B4-BE49-F238E27FC236}">
                  <a16:creationId xmlns:a16="http://schemas.microsoft.com/office/drawing/2014/main" id="{48EE04DF-F614-494B-B766-8B519D94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73A1E6-6FFE-A301-CF2B-5AA4B40DFA62}"/>
              </a:ext>
            </a:extLst>
          </p:cNvPr>
          <p:cNvSpPr txBox="1"/>
          <p:nvPr/>
        </p:nvSpPr>
        <p:spPr>
          <a:xfrm>
            <a:off x="2610966" y="955991"/>
            <a:ext cx="516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1: TTS synthesized data adaptation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167A04A7-5C25-B641-6E5A-001AC5EFAAFC}"/>
              </a:ext>
            </a:extLst>
          </p:cNvPr>
          <p:cNvSpPr/>
          <p:nvPr/>
        </p:nvSpPr>
        <p:spPr>
          <a:xfrm>
            <a:off x="5279307" y="5281292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B2935-E766-2F5A-920F-EEE667959BD5}"/>
              </a:ext>
            </a:extLst>
          </p:cNvPr>
          <p:cNvGrpSpPr/>
          <p:nvPr/>
        </p:nvGrpSpPr>
        <p:grpSpPr>
          <a:xfrm>
            <a:off x="1638670" y="5398899"/>
            <a:ext cx="1184266" cy="671739"/>
            <a:chOff x="757678" y="4544361"/>
            <a:chExt cx="1828368" cy="105796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96DA1EB4-0F27-EDA2-F7FB-177220515152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  <a:grp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7F9AD9-5739-0D1F-AA02-45243967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</p:pic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086743-5560-2232-CA9F-865689BA2A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2627" y="5752125"/>
            <a:ext cx="2207124" cy="182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66D354-08C2-D2A2-EBC9-0BC026922D19}"/>
              </a:ext>
            </a:extLst>
          </p:cNvPr>
          <p:cNvSpPr/>
          <p:nvPr/>
        </p:nvSpPr>
        <p:spPr>
          <a:xfrm>
            <a:off x="3413196" y="5329192"/>
            <a:ext cx="986118" cy="878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TTS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3A52B-5A58-02C6-64DE-E2BFAD689FF3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2822936" y="5734769"/>
            <a:ext cx="590260" cy="979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4A747F-CA23-D235-CF72-28D7E5DE5649}"/>
              </a:ext>
            </a:extLst>
          </p:cNvPr>
          <p:cNvCxnSpPr>
            <a:cxnSpLocks/>
          </p:cNvCxnSpPr>
          <p:nvPr/>
        </p:nvCxnSpPr>
        <p:spPr>
          <a:xfrm flipH="1" flipV="1">
            <a:off x="1821923" y="4344211"/>
            <a:ext cx="405942" cy="9361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02915BD-53D0-74AF-FBBD-3381AEC7BCEF}"/>
              </a:ext>
            </a:extLst>
          </p:cNvPr>
          <p:cNvSpPr/>
          <p:nvPr/>
        </p:nvSpPr>
        <p:spPr>
          <a:xfrm>
            <a:off x="2762525" y="3649349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FEC5748-E271-B3D1-5619-B8ADC95EAEB5}"/>
              </a:ext>
            </a:extLst>
          </p:cNvPr>
          <p:cNvSpPr/>
          <p:nvPr/>
        </p:nvSpPr>
        <p:spPr>
          <a:xfrm>
            <a:off x="845113" y="3450705"/>
            <a:ext cx="8151402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44E062-6944-0843-8C60-7461D559F6F6}"/>
              </a:ext>
            </a:extLst>
          </p:cNvPr>
          <p:cNvSpPr txBox="1"/>
          <p:nvPr/>
        </p:nvSpPr>
        <p:spPr>
          <a:xfrm>
            <a:off x="853104" y="347704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8EA6027-307D-C82A-F8E6-ED7F1E8FC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59" y="3969969"/>
            <a:ext cx="648701" cy="237302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3B9A01F1-DFB1-9D3D-9AF7-A638D3E3C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5376" y="3534328"/>
            <a:ext cx="592360" cy="59236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5E5AFC-A923-8E19-37A1-5B00D79ACCA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2057360" y="408862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C444EE-CFD8-4F71-91DA-605E1E869E7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915073" y="3830508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9FFF8F-11E0-3394-CE3E-551AB280EC73}"/>
              </a:ext>
            </a:extLst>
          </p:cNvPr>
          <p:cNvSpPr/>
          <p:nvPr/>
        </p:nvSpPr>
        <p:spPr>
          <a:xfrm>
            <a:off x="5808412" y="3658633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B33486-CC2C-A793-1DFD-D867195DB25D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103247" y="4097904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B06690-1766-0977-44D7-CF5EEBF472F8}"/>
              </a:ext>
            </a:extLst>
          </p:cNvPr>
          <p:cNvCxnSpPr>
            <a:cxnSpLocks/>
          </p:cNvCxnSpPr>
          <p:nvPr/>
        </p:nvCxnSpPr>
        <p:spPr>
          <a:xfrm>
            <a:off x="3774129" y="407753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1278300-B6F1-53A5-DAF1-81A0798FA882}"/>
              </a:ext>
            </a:extLst>
          </p:cNvPr>
          <p:cNvGrpSpPr/>
          <p:nvPr/>
        </p:nvGrpSpPr>
        <p:grpSpPr>
          <a:xfrm>
            <a:off x="4489288" y="3829048"/>
            <a:ext cx="603965" cy="565329"/>
            <a:chOff x="475419" y="2670933"/>
            <a:chExt cx="1013363" cy="59620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0E5B425-4D23-2243-F204-D755B58FAEA2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36A800D-9F1F-259D-8111-9EF74C582D60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9EC81-2030-1082-3C02-2EF39E160751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561008-7D18-CD93-E2E3-E8214A670DA0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E21633-FEFD-3942-D835-7676F49DB3F8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035353B-9365-6A94-6A82-07E43F77F368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DC3F379-B8C9-FA59-83E6-0C6E4BD43EEE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9BC53E9-02FA-3E09-8B75-8801426A98F3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F68DB96-F769-6AD9-85B5-881582C63DDC}"/>
              </a:ext>
            </a:extLst>
          </p:cNvPr>
          <p:cNvSpPr txBox="1"/>
          <p:nvPr/>
        </p:nvSpPr>
        <p:spPr>
          <a:xfrm>
            <a:off x="4088905" y="4358938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70E98B-DCAA-3F98-CFEB-67F6D46F79B0}"/>
              </a:ext>
            </a:extLst>
          </p:cNvPr>
          <p:cNvSpPr txBox="1"/>
          <p:nvPr/>
        </p:nvSpPr>
        <p:spPr>
          <a:xfrm>
            <a:off x="7341953" y="497922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03AE39-98CD-82A9-CDD3-B12469C46135}"/>
              </a:ext>
            </a:extLst>
          </p:cNvPr>
          <p:cNvGrpSpPr/>
          <p:nvPr/>
        </p:nvGrpSpPr>
        <p:grpSpPr>
          <a:xfrm>
            <a:off x="6609988" y="5136599"/>
            <a:ext cx="730054" cy="883148"/>
            <a:chOff x="2869600" y="4337785"/>
            <a:chExt cx="1222671" cy="1428132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A9B019A7-3DE6-2F3E-58CC-50B3CCF1DB07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8" name="Graphic 77" descr="Document with solid fill">
              <a:extLst>
                <a:ext uri="{FF2B5EF4-FFF2-40B4-BE49-F238E27FC236}">
                  <a16:creationId xmlns:a16="http://schemas.microsoft.com/office/drawing/2014/main" id="{6E12E8CC-44BF-25C9-46B5-8B01FAF59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910494F-8BF6-370D-6B92-481FB3CC2E46}"/>
              </a:ext>
            </a:extLst>
          </p:cNvPr>
          <p:cNvSpPr txBox="1"/>
          <p:nvPr/>
        </p:nvSpPr>
        <p:spPr>
          <a:xfrm>
            <a:off x="2615481" y="95257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2: Text-to-encoder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ACF95663-44F9-B4D3-6424-3EA477DCED0E}"/>
              </a:ext>
            </a:extLst>
          </p:cNvPr>
          <p:cNvSpPr/>
          <p:nvPr/>
        </p:nvSpPr>
        <p:spPr>
          <a:xfrm>
            <a:off x="5277633" y="5279832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7834EA3-28BF-E0D2-F54A-8E491550D35B}"/>
              </a:ext>
            </a:extLst>
          </p:cNvPr>
          <p:cNvCxnSpPr>
            <a:cxnSpLocks/>
          </p:cNvCxnSpPr>
          <p:nvPr/>
        </p:nvCxnSpPr>
        <p:spPr>
          <a:xfrm rot="10800000">
            <a:off x="4525326" y="5757209"/>
            <a:ext cx="207874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A6F27ED-DAC0-EBC5-FDA9-4A91F85650E0}"/>
              </a:ext>
            </a:extLst>
          </p:cNvPr>
          <p:cNvSpPr/>
          <p:nvPr/>
        </p:nvSpPr>
        <p:spPr>
          <a:xfrm>
            <a:off x="3411522" y="5327732"/>
            <a:ext cx="1114528" cy="878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Text-to-encoder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D5FA70-4DBD-A199-4579-E2FA5C087F28}"/>
              </a:ext>
            </a:extLst>
          </p:cNvPr>
          <p:cNvCxnSpPr>
            <a:cxnSpLocks/>
          </p:cNvCxnSpPr>
          <p:nvPr/>
        </p:nvCxnSpPr>
        <p:spPr>
          <a:xfrm flipH="1" flipV="1">
            <a:off x="2821262" y="5733309"/>
            <a:ext cx="590260" cy="979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C0D62E-1F4F-EA85-FBFC-D84B03AE709A}"/>
              </a:ext>
            </a:extLst>
          </p:cNvPr>
          <p:cNvCxnSpPr>
            <a:cxnSpLocks/>
          </p:cNvCxnSpPr>
          <p:nvPr/>
        </p:nvCxnSpPr>
        <p:spPr>
          <a:xfrm flipV="1">
            <a:off x="2226191" y="4613057"/>
            <a:ext cx="1948670" cy="66586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5BB019F-2475-F60D-5534-06F653ABEB69}"/>
              </a:ext>
            </a:extLst>
          </p:cNvPr>
          <p:cNvSpPr/>
          <p:nvPr/>
        </p:nvSpPr>
        <p:spPr>
          <a:xfrm>
            <a:off x="2760851" y="3647889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1C8D101-8790-CE11-87A2-1A32859636FD}"/>
              </a:ext>
            </a:extLst>
          </p:cNvPr>
          <p:cNvSpPr/>
          <p:nvPr/>
        </p:nvSpPr>
        <p:spPr>
          <a:xfrm>
            <a:off x="843438" y="3449245"/>
            <a:ext cx="8153077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55F98-76C8-F6B9-673B-21D060CA3335}"/>
              </a:ext>
            </a:extLst>
          </p:cNvPr>
          <p:cNvSpPr txBox="1"/>
          <p:nvPr/>
        </p:nvSpPr>
        <p:spPr>
          <a:xfrm>
            <a:off x="851430" y="3475582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DC0FACC9-1E1E-F985-DE46-62CBC646C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3702" y="3532868"/>
            <a:ext cx="592360" cy="59236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4F6F86-8553-CA65-3D30-71BEE3CB06F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055686" y="408716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C3A354-11DB-81F4-1570-F9DECEB784C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913399" y="3829048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AC252A3-220A-9D9D-FC18-5521EFF8B0F4}"/>
              </a:ext>
            </a:extLst>
          </p:cNvPr>
          <p:cNvSpPr/>
          <p:nvPr/>
        </p:nvSpPr>
        <p:spPr>
          <a:xfrm>
            <a:off x="5806738" y="3657173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520E67-EED4-D6C6-44FD-97A1DF6509F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101573" y="4096444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8F7089-9607-090D-74F8-5EB98759D747}"/>
              </a:ext>
            </a:extLst>
          </p:cNvPr>
          <p:cNvCxnSpPr>
            <a:cxnSpLocks/>
          </p:cNvCxnSpPr>
          <p:nvPr/>
        </p:nvCxnSpPr>
        <p:spPr>
          <a:xfrm>
            <a:off x="3772455" y="407607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3D7DFDC-2310-3E8A-6980-4B617BF9DB9E}"/>
              </a:ext>
            </a:extLst>
          </p:cNvPr>
          <p:cNvSpPr txBox="1"/>
          <p:nvPr/>
        </p:nvSpPr>
        <p:spPr>
          <a:xfrm>
            <a:off x="4095129" y="4351788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8AEE97-06D0-A529-C144-ECA2E5815C4F}"/>
              </a:ext>
            </a:extLst>
          </p:cNvPr>
          <p:cNvSpPr/>
          <p:nvPr/>
        </p:nvSpPr>
        <p:spPr>
          <a:xfrm>
            <a:off x="1525144" y="3978059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C358FCF-F90F-1966-A7F9-0D0B831D2477}"/>
              </a:ext>
            </a:extLst>
          </p:cNvPr>
          <p:cNvGrpSpPr/>
          <p:nvPr/>
        </p:nvGrpSpPr>
        <p:grpSpPr>
          <a:xfrm>
            <a:off x="3880330" y="3733482"/>
            <a:ext cx="401329" cy="638758"/>
            <a:chOff x="4218852" y="5087829"/>
            <a:chExt cx="645557" cy="72649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0CA3A4-5EBC-8790-3776-376058ED11D7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1945D7E-0E59-D2E8-1F07-BC5542B04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11D068-BFD0-3EC9-6F6C-918AD93CD71B}"/>
              </a:ext>
            </a:extLst>
          </p:cNvPr>
          <p:cNvGrpSpPr/>
          <p:nvPr/>
        </p:nvGrpSpPr>
        <p:grpSpPr>
          <a:xfrm>
            <a:off x="2189052" y="3779878"/>
            <a:ext cx="401329" cy="638758"/>
            <a:chOff x="4218852" y="5087829"/>
            <a:chExt cx="645557" cy="726494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4474F70-82FF-62F9-E402-B20E6040AFD8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3687D3B-D617-169E-2C0F-2A1B438FC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7999727-450F-AA5B-9335-1F33F79E0457}"/>
              </a:ext>
            </a:extLst>
          </p:cNvPr>
          <p:cNvGrpSpPr/>
          <p:nvPr/>
        </p:nvGrpSpPr>
        <p:grpSpPr>
          <a:xfrm>
            <a:off x="1655826" y="5428271"/>
            <a:ext cx="1013363" cy="596201"/>
            <a:chOff x="4018195" y="2666258"/>
            <a:chExt cx="1013363" cy="59620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500270-0FC0-0293-D38F-C26F1FBA213A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EB1B45-457F-1781-36D9-109F5235EF68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387CA4F-E3D8-39AE-A4A6-EE6F1E1DFE1A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5A871A4-CF13-4B7E-1ED5-50F099CD70CA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B059DAC-558E-7A23-F3BE-181108C3E1C8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C72237-12FC-1DFB-3178-584373B4DE83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E5A86E0-0E58-C60F-A4EA-8C6F134BA122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96D9204-AFF6-0DEF-CDBD-E9CE43E6A488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489A8793-F963-2EC5-BDF3-95294374C900}"/>
              </a:ext>
            </a:extLst>
          </p:cNvPr>
          <p:cNvSpPr txBox="1"/>
          <p:nvPr/>
        </p:nvSpPr>
        <p:spPr>
          <a:xfrm>
            <a:off x="44046" y="5478091"/>
            <a:ext cx="1614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Fake encoder</a:t>
            </a:r>
          </a:p>
          <a:p>
            <a:r>
              <a:rPr lang="en-GB" sz="1600" dirty="0"/>
              <a:t>embeddings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2B0FCF0-6E55-1150-BC89-CF2E64EBCE11}"/>
              </a:ext>
            </a:extLst>
          </p:cNvPr>
          <p:cNvGrpSpPr/>
          <p:nvPr/>
        </p:nvGrpSpPr>
        <p:grpSpPr>
          <a:xfrm>
            <a:off x="4503273" y="3856620"/>
            <a:ext cx="593303" cy="449723"/>
            <a:chOff x="4018195" y="2666258"/>
            <a:chExt cx="1013363" cy="59620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D7419E-21A9-FB7F-416E-4A4D9F235A01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E6D0D1-2611-6CFB-D3C6-63D4D8A59FAB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6605891-CAAC-32B1-7980-F838B6EF83FF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4E11CEC-F474-56B7-8E02-BC73E8649D0B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2E09B9B-4A6D-3B6D-C67E-AADE7E3AD37C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C9F3597-D524-BCE0-02DF-AA82FDC5BED7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90F843C-3444-7220-A3DD-AF857EFCC81D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F1C951-2818-12F7-CF6F-EE8A1333D0BA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2DFF3F2-D94B-B731-8313-83F44EF1E7FE}"/>
              </a:ext>
            </a:extLst>
          </p:cNvPr>
          <p:cNvSpPr txBox="1"/>
          <p:nvPr/>
        </p:nvSpPr>
        <p:spPr>
          <a:xfrm>
            <a:off x="7349307" y="499285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4D9183-2E63-59B1-69DF-47EEAE8C56A9}"/>
              </a:ext>
            </a:extLst>
          </p:cNvPr>
          <p:cNvSpPr/>
          <p:nvPr/>
        </p:nvSpPr>
        <p:spPr>
          <a:xfrm>
            <a:off x="32170" y="6321610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600" dirty="0">
                <a:latin typeface="+mn-ea"/>
                <a:cs typeface="Calibri" panose="020F0502020204030204" pitchFamily="34" charset="0"/>
              </a:rPr>
              <a:t>[1] T</a:t>
            </a:r>
            <a:r>
              <a:rPr lang="en-GB" sz="600" dirty="0">
                <a:latin typeface="+mn-ea"/>
              </a:rPr>
              <a:t>omoki Hayashi, Shinji Watanabe, Yu Zhang, Tomoki Toda, </a:t>
            </a:r>
            <a:r>
              <a:rPr lang="en-GB" sz="600" dirty="0" err="1">
                <a:latin typeface="+mn-ea"/>
              </a:rPr>
              <a:t>Takaaki</a:t>
            </a:r>
            <a:r>
              <a:rPr lang="en-GB" sz="600" dirty="0">
                <a:latin typeface="+mn-ea"/>
              </a:rPr>
              <a:t> Hori, Ram ́on Fern ́</a:t>
            </a:r>
            <a:r>
              <a:rPr lang="en-GB" sz="600" dirty="0" err="1">
                <a:latin typeface="+mn-ea"/>
              </a:rPr>
              <a:t>andez</a:t>
            </a:r>
            <a:r>
              <a:rPr lang="en-GB" sz="600" dirty="0">
                <a:latin typeface="+mn-ea"/>
              </a:rPr>
              <a:t> Astudillo, and K. Takeda. Back-translation-style data augmentation for end-to-end </a:t>
            </a:r>
            <a:r>
              <a:rPr lang="en-GB" sz="600" dirty="0" err="1">
                <a:latin typeface="+mn-ea"/>
              </a:rPr>
              <a:t>asr</a:t>
            </a:r>
            <a:r>
              <a:rPr lang="en-GB" sz="600" dirty="0">
                <a:latin typeface="+mn-ea"/>
              </a:rPr>
              <a:t>. 2018 IEEE Spoken Language Technology Workshop (SLT), pages 426–433, 2018. URL https://api.semanticscholar.org/CorpusID:51879045. </a:t>
            </a:r>
          </a:p>
          <a:p>
            <a:pPr marL="57149"/>
            <a:r>
              <a:rPr lang="en-GB" sz="600" dirty="0">
                <a:latin typeface="+mn-ea"/>
              </a:rPr>
              <a:t>[2] </a:t>
            </a:r>
            <a:r>
              <a:rPr lang="en-GB" sz="600" dirty="0" err="1">
                <a:latin typeface="+mn-ea"/>
              </a:rPr>
              <a:t>Takaaki</a:t>
            </a:r>
            <a:r>
              <a:rPr lang="en-GB" sz="600" dirty="0">
                <a:latin typeface="+mn-ea"/>
              </a:rPr>
              <a:t> Hori, Ram ́on Fern ́</a:t>
            </a:r>
            <a:r>
              <a:rPr lang="en-GB" sz="600" dirty="0" err="1">
                <a:latin typeface="+mn-ea"/>
              </a:rPr>
              <a:t>andez</a:t>
            </a:r>
            <a:r>
              <a:rPr lang="en-GB" sz="600" dirty="0">
                <a:latin typeface="+mn-ea"/>
              </a:rPr>
              <a:t> Astudillo, Tomoki Hayashi, Yu Zhang, Shinji Watanabe, and Jonathan Le Roux. Cycle-consistency training for end-to-end speech recognition. ICASSP 2019 - 2019 IEEE International Conference on Acoustics, Speech and Signal Processing (ICASSP), pages 6271–6275, 2018. URL https://api.semanticscholar.org/CorpusID:53219757. 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F95FD5B-642D-352A-4360-0F0DD2A74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971" y="875520"/>
            <a:ext cx="1411457" cy="354793"/>
          </a:xfrm>
          <a:prstGeom prst="rect">
            <a:avLst/>
          </a:prstGeom>
        </p:spPr>
      </p:pic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C71D38EE-7571-C32A-95EE-13B47C013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5256" y="4184476"/>
            <a:ext cx="545986" cy="56545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69A63CA-CDFC-54A9-984F-CE5865B6E2D6}"/>
              </a:ext>
            </a:extLst>
          </p:cNvPr>
          <p:cNvSpPr txBox="1"/>
          <p:nvPr/>
        </p:nvSpPr>
        <p:spPr>
          <a:xfrm>
            <a:off x="8060043" y="42827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FCBCC8C6-BD92-BFF8-3B20-54A66FFCA324}"/>
              </a:ext>
            </a:extLst>
          </p:cNvPr>
          <p:cNvCxnSpPr/>
          <p:nvPr/>
        </p:nvCxnSpPr>
        <p:spPr>
          <a:xfrm rot="5400000" flipH="1" flipV="1">
            <a:off x="6904620" y="4532749"/>
            <a:ext cx="686179" cy="555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1C33695-FB6A-168A-8D9F-123D70E05690}"/>
              </a:ext>
            </a:extLst>
          </p:cNvPr>
          <p:cNvSpPr txBox="1"/>
          <p:nvPr/>
        </p:nvSpPr>
        <p:spPr>
          <a:xfrm>
            <a:off x="8037986" y="36745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84676E-646A-99D8-203B-EA86D4B5C1CA}"/>
              </a:ext>
            </a:extLst>
          </p:cNvPr>
          <p:cNvCxnSpPr/>
          <p:nvPr/>
        </p:nvCxnSpPr>
        <p:spPr>
          <a:xfrm>
            <a:off x="176981" y="3193026"/>
            <a:ext cx="8890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4CAF19-8F9B-A5A2-0071-056A4D60F8B9}"/>
              </a:ext>
            </a:extLst>
          </p:cNvPr>
          <p:cNvGrpSpPr/>
          <p:nvPr/>
        </p:nvGrpSpPr>
        <p:grpSpPr>
          <a:xfrm>
            <a:off x="475101" y="1532347"/>
            <a:ext cx="2932228" cy="599307"/>
            <a:chOff x="334444" y="1863918"/>
            <a:chExt cx="3684594" cy="8785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D75FA8F-75FD-8091-3CC2-3F1A2B47F5FE}"/>
                </a:ext>
              </a:extLst>
            </p:cNvPr>
            <p:cNvSpPr/>
            <p:nvPr/>
          </p:nvSpPr>
          <p:spPr>
            <a:xfrm>
              <a:off x="1688310" y="1863918"/>
              <a:ext cx="1043272" cy="8785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15BFC0D9-1C86-C076-2C7E-F344C486E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444" y="2184538"/>
              <a:ext cx="648701" cy="237302"/>
            </a:xfrm>
            <a:prstGeom prst="rect">
              <a:avLst/>
            </a:prstGeom>
          </p:spPr>
        </p:pic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64CE464-6597-7643-E31B-EDF0277EAB84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983145" y="2303189"/>
              <a:ext cx="705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BDD218B-2036-AF72-E2EF-82AFCD81227D}"/>
                </a:ext>
              </a:extLst>
            </p:cNvPr>
            <p:cNvCxnSpPr>
              <a:cxnSpLocks/>
            </p:cNvCxnSpPr>
            <p:nvPr/>
          </p:nvCxnSpPr>
          <p:spPr>
            <a:xfrm>
              <a:off x="2699914" y="2292104"/>
              <a:ext cx="705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09C6B6A-AB43-05A5-49BB-1EC9E0976E10}"/>
                </a:ext>
              </a:extLst>
            </p:cNvPr>
            <p:cNvGrpSpPr/>
            <p:nvPr/>
          </p:nvGrpSpPr>
          <p:grpSpPr>
            <a:xfrm>
              <a:off x="3415073" y="2043617"/>
              <a:ext cx="603965" cy="565329"/>
              <a:chOff x="475419" y="2670933"/>
              <a:chExt cx="1013363" cy="596201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A9A8892-5AE7-BF54-3822-059E68A5E60E}"/>
                  </a:ext>
                </a:extLst>
              </p:cNvPr>
              <p:cNvSpPr/>
              <p:nvPr/>
            </p:nvSpPr>
            <p:spPr>
              <a:xfrm>
                <a:off x="863682" y="2670933"/>
                <a:ext cx="107416" cy="59620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CB500A7-3BBD-E8F0-3B94-775F3EBE1865}"/>
                  </a:ext>
                </a:extLst>
              </p:cNvPr>
              <p:cNvSpPr/>
              <p:nvPr/>
            </p:nvSpPr>
            <p:spPr>
              <a:xfrm>
                <a:off x="604840" y="2670933"/>
                <a:ext cx="107416" cy="5962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672A61F-3E31-C873-9DB9-1030C55033FF}"/>
                  </a:ext>
                </a:extLst>
              </p:cNvPr>
              <p:cNvSpPr/>
              <p:nvPr/>
            </p:nvSpPr>
            <p:spPr>
              <a:xfrm>
                <a:off x="734261" y="2670933"/>
                <a:ext cx="107416" cy="59620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9F54882-500E-5146-2938-6EA5E2AB475F}"/>
                  </a:ext>
                </a:extLst>
              </p:cNvPr>
              <p:cNvSpPr/>
              <p:nvPr/>
            </p:nvSpPr>
            <p:spPr>
              <a:xfrm>
                <a:off x="475419" y="2670933"/>
                <a:ext cx="107416" cy="596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119F0FB-92CB-A111-C5A0-D138270F054F}"/>
                  </a:ext>
                </a:extLst>
              </p:cNvPr>
              <p:cNvSpPr/>
              <p:nvPr/>
            </p:nvSpPr>
            <p:spPr>
              <a:xfrm>
                <a:off x="1381366" y="2670933"/>
                <a:ext cx="107416" cy="59620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BF88DFE-16A3-0147-96A4-58EE86BD390F}"/>
                  </a:ext>
                </a:extLst>
              </p:cNvPr>
              <p:cNvSpPr/>
              <p:nvPr/>
            </p:nvSpPr>
            <p:spPr>
              <a:xfrm>
                <a:off x="1122525" y="2670933"/>
                <a:ext cx="107416" cy="59620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0B0D025-D847-17C1-314F-0CAB24802B46}"/>
                  </a:ext>
                </a:extLst>
              </p:cNvPr>
              <p:cNvSpPr/>
              <p:nvPr/>
            </p:nvSpPr>
            <p:spPr>
              <a:xfrm>
                <a:off x="1251945" y="2670933"/>
                <a:ext cx="107416" cy="59620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ABB02D8-381C-3A06-0010-D0982FAE11A8}"/>
                  </a:ext>
                </a:extLst>
              </p:cNvPr>
              <p:cNvSpPr/>
              <p:nvPr/>
            </p:nvSpPr>
            <p:spPr>
              <a:xfrm>
                <a:off x="993103" y="2670933"/>
                <a:ext cx="107416" cy="5962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D7B95D2-A937-F334-53F7-1B39C105381C}"/>
              </a:ext>
            </a:extLst>
          </p:cNvPr>
          <p:cNvSpPr/>
          <p:nvPr/>
        </p:nvSpPr>
        <p:spPr>
          <a:xfrm>
            <a:off x="1490793" y="2453950"/>
            <a:ext cx="866767" cy="480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Text-to-encoder</a:t>
            </a:r>
          </a:p>
        </p:txBody>
      </p:sp>
      <p:pic>
        <p:nvPicPr>
          <p:cNvPr id="166" name="Graphic 165" descr="Document with solid fill">
            <a:extLst>
              <a:ext uri="{FF2B5EF4-FFF2-40B4-BE49-F238E27FC236}">
                <a16:creationId xmlns:a16="http://schemas.microsoft.com/office/drawing/2014/main" id="{AC249DC1-D34D-116D-5266-FCF1E5F427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95653" y="2486963"/>
            <a:ext cx="495689" cy="513368"/>
          </a:xfrm>
          <a:prstGeom prst="rect">
            <a:avLst/>
          </a:prstGeom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8816C9F-4DFF-6512-1270-D0CF566E4871}"/>
              </a:ext>
            </a:extLst>
          </p:cNvPr>
          <p:cNvCxnSpPr>
            <a:cxnSpLocks/>
          </p:cNvCxnSpPr>
          <p:nvPr/>
        </p:nvCxnSpPr>
        <p:spPr>
          <a:xfrm>
            <a:off x="916831" y="2721861"/>
            <a:ext cx="56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0C00A01-45A7-607E-4B11-15E6E25C3EE7}"/>
              </a:ext>
            </a:extLst>
          </p:cNvPr>
          <p:cNvCxnSpPr>
            <a:cxnSpLocks/>
          </p:cNvCxnSpPr>
          <p:nvPr/>
        </p:nvCxnSpPr>
        <p:spPr>
          <a:xfrm>
            <a:off x="2375765" y="2655507"/>
            <a:ext cx="56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688C271-7863-A4BC-6BA9-79089B1C21D5}"/>
              </a:ext>
            </a:extLst>
          </p:cNvPr>
          <p:cNvGrpSpPr/>
          <p:nvPr/>
        </p:nvGrpSpPr>
        <p:grpSpPr>
          <a:xfrm>
            <a:off x="2936941" y="2453950"/>
            <a:ext cx="593303" cy="449723"/>
            <a:chOff x="4018195" y="2666258"/>
            <a:chExt cx="1013363" cy="596201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22B2E78-B452-05D7-409B-C599F276B4A8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4305FF5-1F7B-C282-FDDA-76A2E5D811C8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4532DD8-A4A6-0102-AF02-BEB7980FA175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D6CECF8-CD2A-EF5D-EF12-8F5846A24D42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9F4CD49-4D5E-4390-7677-551D73FF505B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21C988D-3FF4-8FE0-E617-045EEFDE2D9C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E2E2507-5EBD-E82B-32D0-89A5CCC1A3AC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2E3B88B-1095-AE15-0A55-58663C8D682F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F25E51CC-9172-B14A-8CE9-D3A73F9DA4D2}"/>
              </a:ext>
            </a:extLst>
          </p:cNvPr>
          <p:cNvSpPr txBox="1"/>
          <p:nvPr/>
        </p:nvSpPr>
        <p:spPr>
          <a:xfrm>
            <a:off x="6246697" y="1646815"/>
            <a:ext cx="28392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u="sng" dirty="0"/>
              <a:t>Text-to-encoder training</a:t>
            </a:r>
          </a:p>
        </p:txBody>
      </p:sp>
      <p:sp>
        <p:nvSpPr>
          <p:cNvPr id="186" name="Arrow: Circular 185">
            <a:extLst>
              <a:ext uri="{FF2B5EF4-FFF2-40B4-BE49-F238E27FC236}">
                <a16:creationId xmlns:a16="http://schemas.microsoft.com/office/drawing/2014/main" id="{0F78236A-3815-1F52-C568-83C05456DE4C}"/>
              </a:ext>
            </a:extLst>
          </p:cNvPr>
          <p:cNvSpPr/>
          <p:nvPr/>
        </p:nvSpPr>
        <p:spPr>
          <a:xfrm rot="16200000" flipV="1">
            <a:off x="3164797" y="1443097"/>
            <a:ext cx="1091847" cy="1672182"/>
          </a:xfrm>
          <a:prstGeom prst="circularArrow">
            <a:avLst>
              <a:gd name="adj1" fmla="val 5410"/>
              <a:gd name="adj2" fmla="val 542064"/>
              <a:gd name="adj3" fmla="val 21361288"/>
              <a:gd name="adj4" fmla="val 11407255"/>
              <a:gd name="adj5" fmla="val 1187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D597C4A-D69E-AD3A-3018-568AA65B71C4}"/>
              </a:ext>
            </a:extLst>
          </p:cNvPr>
          <p:cNvSpPr txBox="1"/>
          <p:nvPr/>
        </p:nvSpPr>
        <p:spPr>
          <a:xfrm>
            <a:off x="4525325" y="201614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Learn to predict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339B2C9-1713-D7A6-F940-2138D4FE4C59}"/>
              </a:ext>
            </a:extLst>
          </p:cNvPr>
          <p:cNvSpPr txBox="1"/>
          <p:nvPr/>
        </p:nvSpPr>
        <p:spPr>
          <a:xfrm>
            <a:off x="376412" y="20279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FF"/>
                </a:highlight>
              </a:rPr>
              <a:t>paired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786E37-34DF-9217-B848-032F2F0E1A38}"/>
              </a:ext>
            </a:extLst>
          </p:cNvPr>
          <p:cNvSpPr txBox="1"/>
          <p:nvPr/>
        </p:nvSpPr>
        <p:spPr>
          <a:xfrm>
            <a:off x="6215266" y="6048931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Text in new language domain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BCEC57-1163-E43B-7580-0CDC9FC61D34}"/>
              </a:ext>
            </a:extLst>
          </p:cNvPr>
          <p:cNvSpPr txBox="1">
            <a:spLocks/>
          </p:cNvSpPr>
          <p:nvPr/>
        </p:nvSpPr>
        <p:spPr bwMode="auto">
          <a:xfrm>
            <a:off x="254051" y="380385"/>
            <a:ext cx="8598513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What is text-only adaptation?</a:t>
            </a:r>
          </a:p>
          <a:p>
            <a:pPr lvl="1"/>
            <a:r>
              <a:rPr lang="en-US" kern="0" dirty="0"/>
              <a:t>Adapt ASR model to new language domain using text-only data</a:t>
            </a:r>
          </a:p>
        </p:txBody>
      </p:sp>
    </p:spTree>
    <p:extLst>
      <p:ext uri="{BB962C8B-B14F-4D97-AF65-F5344CB8AC3E}">
        <p14:creationId xmlns:p14="http://schemas.microsoft.com/office/powerpoint/2010/main" val="1683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0" grpId="1" animBg="1"/>
      <p:bldP spid="28" grpId="0"/>
      <p:bldP spid="8" grpId="0" animBg="1"/>
      <p:bldP spid="13" grpId="0" animBg="1"/>
      <p:bldP spid="15" grpId="0" animBg="1"/>
      <p:bldP spid="16" grpId="0" animBg="1"/>
      <p:bldP spid="30" grpId="0" animBg="1"/>
      <p:bldP spid="43" grpId="0"/>
      <p:bldP spid="44" grpId="0"/>
      <p:bldP spid="51" grpId="0"/>
      <p:bldP spid="9" grpId="0"/>
      <p:bldP spid="9" grpId="1"/>
      <p:bldP spid="11" grpId="0" animBg="1"/>
      <p:bldP spid="11" grpId="1" animBg="1"/>
      <p:bldP spid="19" grpId="0" animBg="1"/>
      <p:bldP spid="19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9" grpId="0" animBg="1"/>
      <p:bldP spid="59" grpId="1" animBg="1"/>
      <p:bldP spid="71" grpId="0"/>
      <p:bldP spid="71" grpId="1"/>
      <p:bldP spid="72" grpId="0"/>
      <p:bldP spid="72" grpId="1"/>
      <p:bldP spid="79" grpId="0"/>
      <p:bldP spid="81" grpId="0" animBg="1"/>
      <p:bldP spid="83" grpId="0" animBg="1"/>
      <p:bldP spid="86" grpId="0" animBg="1"/>
      <p:bldP spid="87" grpId="0" animBg="1"/>
      <p:bldP spid="88" grpId="0"/>
      <p:bldP spid="92" grpId="0" animBg="1"/>
      <p:bldP spid="95" grpId="0"/>
      <p:bldP spid="96" grpId="0" animBg="1"/>
      <p:bldP spid="112" grpId="0"/>
      <p:bldP spid="122" grpId="0"/>
      <p:bldP spid="124" grpId="0" animBg="1"/>
      <p:bldP spid="165" grpId="0" animBg="1"/>
      <p:bldP spid="180" grpId="0"/>
      <p:bldP spid="186" grpId="0" animBg="1"/>
      <p:bldP spid="187" grpId="0"/>
      <p:bldP spid="188" grpId="0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type of text-only Adaptation methods are there? </a:t>
            </a:r>
          </a:p>
          <a:p>
            <a:pPr lvl="1"/>
            <a:r>
              <a:rPr lang="en-US" dirty="0"/>
              <a:t>4  types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41798" y="6486613"/>
            <a:ext cx="9011664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[1]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dirty="0">
                <a:solidFill>
                  <a:srgbClr val="222222"/>
                </a:solidFill>
                <a:latin typeface="+mn-ea"/>
              </a:rPr>
              <a:t>Le, Duc, et al. "Contextualized streaming end-to-end speech recognition with </a:t>
            </a:r>
            <a:r>
              <a:rPr lang="en-GB" sz="600" dirty="0" err="1">
                <a:solidFill>
                  <a:srgbClr val="222222"/>
                </a:solidFill>
                <a:latin typeface="+mn-ea"/>
              </a:rPr>
              <a:t>trie</a:t>
            </a:r>
            <a:r>
              <a:rPr lang="en-GB" sz="600" dirty="0">
                <a:solidFill>
                  <a:srgbClr val="222222"/>
                </a:solidFill>
                <a:latin typeface="+mn-ea"/>
              </a:rPr>
              <a:t>-based deep biasing and shallow fusion." </a:t>
            </a:r>
            <a:r>
              <a:rPr lang="en-GB" sz="600" i="1" dirty="0" err="1">
                <a:solidFill>
                  <a:srgbClr val="222222"/>
                </a:solidFill>
                <a:latin typeface="+mn-ea"/>
              </a:rPr>
              <a:t>arXiv</a:t>
            </a:r>
            <a:r>
              <a:rPr lang="en-GB" sz="600" i="1" dirty="0">
                <a:solidFill>
                  <a:srgbClr val="222222"/>
                </a:solidFill>
                <a:latin typeface="+mn-ea"/>
              </a:rPr>
              <a:t> preprint arXiv:2104.02194</a:t>
            </a:r>
            <a:r>
              <a:rPr lang="en-GB" sz="600" dirty="0">
                <a:solidFill>
                  <a:srgbClr val="222222"/>
                </a:solidFill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[2]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dirty="0">
                <a:solidFill>
                  <a:srgbClr val="222222"/>
                </a:solidFill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48786" y="5951829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27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08576" y="1038134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3: LM fusion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086341" y="521200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296FD2-36F7-346C-333D-744030A95FE7}"/>
              </a:ext>
            </a:extLst>
          </p:cNvPr>
          <p:cNvSpPr txBox="1"/>
          <p:nvPr/>
        </p:nvSpPr>
        <p:spPr>
          <a:xfrm>
            <a:off x="1008540" y="496518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D7C1-9061-D125-2CA9-84C59F576BB5}"/>
              </a:ext>
            </a:extLst>
          </p:cNvPr>
          <p:cNvSpPr txBox="1"/>
          <p:nvPr/>
        </p:nvSpPr>
        <p:spPr>
          <a:xfrm>
            <a:off x="998280" y="576277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1F120-9B62-896F-31E2-6A7B08504208}"/>
              </a:ext>
            </a:extLst>
          </p:cNvPr>
          <p:cNvSpPr/>
          <p:nvPr/>
        </p:nvSpPr>
        <p:spPr>
          <a:xfrm>
            <a:off x="2756847" y="3633397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61781-E8D0-A763-67B9-FD7CAB40C35D}"/>
              </a:ext>
            </a:extLst>
          </p:cNvPr>
          <p:cNvSpPr/>
          <p:nvPr/>
        </p:nvSpPr>
        <p:spPr>
          <a:xfrm>
            <a:off x="839435" y="3434753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3953-F6B9-A24E-814F-325C49B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54017"/>
            <a:ext cx="648701" cy="237302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13033737-B61C-5E0B-9952-4399B37D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8827"/>
            <a:ext cx="592360" cy="592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03370-2B71-E568-2AC8-E6C0D7507E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051682" y="407266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3E9A5-65A0-7503-9C53-49E87443BC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6000" y="4025007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D0663-0B01-00A9-74DF-8B1C68906A5E}"/>
              </a:ext>
            </a:extLst>
          </p:cNvPr>
          <p:cNvSpPr/>
          <p:nvPr/>
        </p:nvSpPr>
        <p:spPr>
          <a:xfrm>
            <a:off x="5802734" y="3642681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980C9-70CA-8F84-FFF6-4C1B9A92FF2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7569" y="408195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B57D-1458-FDC4-B510-E8AB27549CDF}"/>
              </a:ext>
            </a:extLst>
          </p:cNvPr>
          <p:cNvCxnSpPr>
            <a:cxnSpLocks/>
          </p:cNvCxnSpPr>
          <p:nvPr/>
        </p:nvCxnSpPr>
        <p:spPr>
          <a:xfrm>
            <a:off x="3768451" y="406158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5BD08-AC24-A0AD-FB40-C38D40CA879E}"/>
              </a:ext>
            </a:extLst>
          </p:cNvPr>
          <p:cNvGrpSpPr/>
          <p:nvPr/>
        </p:nvGrpSpPr>
        <p:grpSpPr>
          <a:xfrm>
            <a:off x="4483610" y="3813096"/>
            <a:ext cx="603965" cy="565329"/>
            <a:chOff x="475419" y="2670933"/>
            <a:chExt cx="1013363" cy="5962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C5441E-7BDA-921A-3176-AC0356F2741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CE5CA4-9075-62BE-6E81-63BE4EFEB5F2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390D4A-8FA7-1A13-90C6-5D27DE330FEA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4C31E9-CB9F-FC5E-0CE2-831567E0F697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DB154-C47E-58B3-1117-A692DB4892B7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1559F-496B-61A6-7B60-6972D018F985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652D2-9647-621C-334C-E76FF6EF3BC7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826E48-8388-E108-F10D-21EEDAE3558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05E37C-06ED-1159-0572-2E2C7E9123EF}"/>
              </a:ext>
            </a:extLst>
          </p:cNvPr>
          <p:cNvSpPr txBox="1"/>
          <p:nvPr/>
        </p:nvSpPr>
        <p:spPr>
          <a:xfrm>
            <a:off x="4097598" y="4357912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A614A-B917-8307-2C9D-ABACF2D317B8}"/>
              </a:ext>
            </a:extLst>
          </p:cNvPr>
          <p:cNvSpPr txBox="1"/>
          <p:nvPr/>
        </p:nvSpPr>
        <p:spPr>
          <a:xfrm>
            <a:off x="833496" y="347225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D7077B-9F53-9439-BAA5-4B1DD8432292}"/>
              </a:ext>
            </a:extLst>
          </p:cNvPr>
          <p:cNvSpPr/>
          <p:nvPr/>
        </p:nvSpPr>
        <p:spPr>
          <a:xfrm>
            <a:off x="5812728" y="5334520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7EE8B1-1161-FCD5-089B-35C95F8A8623}"/>
              </a:ext>
            </a:extLst>
          </p:cNvPr>
          <p:cNvCxnSpPr>
            <a:cxnSpLocks/>
          </p:cNvCxnSpPr>
          <p:nvPr/>
        </p:nvCxnSpPr>
        <p:spPr>
          <a:xfrm flipV="1">
            <a:off x="6334364" y="4634911"/>
            <a:ext cx="0" cy="5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986C08-9109-4377-2FB9-3AC1ABD724C5}"/>
              </a:ext>
            </a:extLst>
          </p:cNvPr>
          <p:cNvSpPr txBox="1"/>
          <p:nvPr/>
        </p:nvSpPr>
        <p:spPr>
          <a:xfrm>
            <a:off x="6291319" y="47421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CFFDD"/>
                </a:highlight>
              </a:rPr>
              <a:t>Biasing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51530-14A7-EF25-FBD2-D76FB5D2DA37}"/>
              </a:ext>
            </a:extLst>
          </p:cNvPr>
          <p:cNvSpPr txBox="1"/>
          <p:nvPr/>
        </p:nvSpPr>
        <p:spPr>
          <a:xfrm>
            <a:off x="1324086" y="152178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1:Train external LM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D9BB06-4B5C-75FE-9294-E443FFA4C8F5}"/>
              </a:ext>
            </a:extLst>
          </p:cNvPr>
          <p:cNvGrpSpPr/>
          <p:nvPr/>
        </p:nvGrpSpPr>
        <p:grpSpPr>
          <a:xfrm>
            <a:off x="2783956" y="2117134"/>
            <a:ext cx="730054" cy="883148"/>
            <a:chOff x="2869600" y="4337785"/>
            <a:chExt cx="1222671" cy="1428132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01EAFB23-6893-8E37-D86C-6EBC4BA2068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Document with solid fill">
              <a:extLst>
                <a:ext uri="{FF2B5EF4-FFF2-40B4-BE49-F238E27FC236}">
                  <a16:creationId xmlns:a16="http://schemas.microsoft.com/office/drawing/2014/main" id="{442D0B0D-2FBE-61F4-4B58-A4C55841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A26B5F-01DC-4336-2588-9208D4423AAF}"/>
              </a:ext>
            </a:extLst>
          </p:cNvPr>
          <p:cNvCxnSpPr>
            <a:cxnSpLocks/>
          </p:cNvCxnSpPr>
          <p:nvPr/>
        </p:nvCxnSpPr>
        <p:spPr>
          <a:xfrm>
            <a:off x="3868885" y="2558708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5B69F0-5DDF-A66C-8D3F-D17AB063B692}"/>
              </a:ext>
            </a:extLst>
          </p:cNvPr>
          <p:cNvSpPr/>
          <p:nvPr/>
        </p:nvSpPr>
        <p:spPr>
          <a:xfrm>
            <a:off x="4769456" y="2117134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7AE4DB-00E5-9F05-1F66-6EE2F04040C0}"/>
              </a:ext>
            </a:extLst>
          </p:cNvPr>
          <p:cNvSpPr txBox="1"/>
          <p:nvPr/>
        </p:nvSpPr>
        <p:spPr>
          <a:xfrm>
            <a:off x="3824979" y="2075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AD4CC0-58AA-6752-5716-F0E8F0BAB4A8}"/>
              </a:ext>
            </a:extLst>
          </p:cNvPr>
          <p:cNvSpPr txBox="1"/>
          <p:nvPr/>
        </p:nvSpPr>
        <p:spPr>
          <a:xfrm>
            <a:off x="2604037" y="1031522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4: Decoder pretraining</a:t>
            </a:r>
            <a:r>
              <a:rPr lang="en-US" altLang="zh-CN" b="1" dirty="0"/>
              <a:t> [1]</a:t>
            </a:r>
            <a:endParaRPr lang="en-GB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098257-04F2-A0F1-B785-12DDEAE41C0C}"/>
              </a:ext>
            </a:extLst>
          </p:cNvPr>
          <p:cNvCxnSpPr/>
          <p:nvPr/>
        </p:nvCxnSpPr>
        <p:spPr>
          <a:xfrm>
            <a:off x="398229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67EBCE-C276-9039-3ED7-4560AB5C02D3}"/>
              </a:ext>
            </a:extLst>
          </p:cNvPr>
          <p:cNvCxnSpPr>
            <a:cxnSpLocks/>
          </p:cNvCxnSpPr>
          <p:nvPr/>
        </p:nvCxnSpPr>
        <p:spPr>
          <a:xfrm flipV="1">
            <a:off x="4086341" y="5206250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9C953-B5BC-2B1A-C7B5-8810265E6899}"/>
              </a:ext>
            </a:extLst>
          </p:cNvPr>
          <p:cNvSpPr txBox="1"/>
          <p:nvPr/>
        </p:nvSpPr>
        <p:spPr>
          <a:xfrm>
            <a:off x="1008540" y="49594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3: During Inference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9D19FF-111D-B284-FDBD-F40F40B338D2}"/>
              </a:ext>
            </a:extLst>
          </p:cNvPr>
          <p:cNvSpPr txBox="1"/>
          <p:nvPr/>
        </p:nvSpPr>
        <p:spPr>
          <a:xfrm>
            <a:off x="998044" y="575802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A9B478-4C8D-47E3-B37C-2D0239B3BA0E}"/>
              </a:ext>
            </a:extLst>
          </p:cNvPr>
          <p:cNvSpPr/>
          <p:nvPr/>
        </p:nvSpPr>
        <p:spPr>
          <a:xfrm>
            <a:off x="2756847" y="3627644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0F3710-CF94-8407-12F1-596E8BD84024}"/>
              </a:ext>
            </a:extLst>
          </p:cNvPr>
          <p:cNvSpPr/>
          <p:nvPr/>
        </p:nvSpPr>
        <p:spPr>
          <a:xfrm>
            <a:off x="839435" y="3429000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8A7837-51E7-BC6E-08EC-8547CEEF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48264"/>
            <a:ext cx="648701" cy="237302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5C9761D0-1A88-13EC-8768-530A1FB17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3074"/>
            <a:ext cx="592360" cy="59236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D23370-C3B4-F6FB-0597-1143B5690D94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2051682" y="40669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4E0947-F189-808F-1764-600F5534484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856000" y="4019254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AE0B2A-E9DC-3ABD-D43C-4CAA7B3492EE}"/>
              </a:ext>
            </a:extLst>
          </p:cNvPr>
          <p:cNvSpPr/>
          <p:nvPr/>
        </p:nvSpPr>
        <p:spPr>
          <a:xfrm>
            <a:off x="5802734" y="363692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LM as 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CDA82C-F634-2302-649A-5E9EC6E95FF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097569" y="4076199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B6B79C-38A3-B055-52FB-B153ABD2A6DD}"/>
              </a:ext>
            </a:extLst>
          </p:cNvPr>
          <p:cNvCxnSpPr>
            <a:cxnSpLocks/>
          </p:cNvCxnSpPr>
          <p:nvPr/>
        </p:nvCxnSpPr>
        <p:spPr>
          <a:xfrm>
            <a:off x="3768451" y="405583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E71968-2237-6192-0D5E-684F114F9A21}"/>
              </a:ext>
            </a:extLst>
          </p:cNvPr>
          <p:cNvGrpSpPr/>
          <p:nvPr/>
        </p:nvGrpSpPr>
        <p:grpSpPr>
          <a:xfrm>
            <a:off x="4483610" y="3807343"/>
            <a:ext cx="603965" cy="565329"/>
            <a:chOff x="475419" y="2670933"/>
            <a:chExt cx="1013363" cy="5962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931436-3273-9C98-9F56-F3097E9F01FC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A0F775-D27D-56D4-7103-2C9DC91E373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CEACE7-73CC-7F80-0B19-81CA332C673B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9FEF05-627A-CF14-5CB4-37F6B43672FD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16448D-A777-D9C9-9550-DCACD102D3CC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6D92A6-B36C-E09F-AA6F-397630BDF7EF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0577C6-0F59-DC5E-495F-6C31594049BB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161885-733C-D635-19A0-52FDB9978262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A8FB7C-60FF-981B-4F89-E3AE301522A1}"/>
              </a:ext>
            </a:extLst>
          </p:cNvPr>
          <p:cNvSpPr txBox="1"/>
          <p:nvPr/>
        </p:nvSpPr>
        <p:spPr>
          <a:xfrm>
            <a:off x="4093375" y="4360421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73E08-FB50-C6BE-BD7D-C6E3B6DFEE39}"/>
              </a:ext>
            </a:extLst>
          </p:cNvPr>
          <p:cNvSpPr txBox="1"/>
          <p:nvPr/>
        </p:nvSpPr>
        <p:spPr>
          <a:xfrm>
            <a:off x="833496" y="346649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A47B8B-B801-3642-2A83-13B83566E9DE}"/>
              </a:ext>
            </a:extLst>
          </p:cNvPr>
          <p:cNvSpPr txBox="1"/>
          <p:nvPr/>
        </p:nvSpPr>
        <p:spPr>
          <a:xfrm>
            <a:off x="1324086" y="151602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 Pretrain LM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7C814F-C921-E249-1363-82877E97FEE0}"/>
              </a:ext>
            </a:extLst>
          </p:cNvPr>
          <p:cNvGrpSpPr/>
          <p:nvPr/>
        </p:nvGrpSpPr>
        <p:grpSpPr>
          <a:xfrm>
            <a:off x="2783956" y="2111381"/>
            <a:ext cx="730054" cy="883148"/>
            <a:chOff x="2869600" y="4337785"/>
            <a:chExt cx="1222671" cy="1428132"/>
          </a:xfrm>
        </p:grpSpPr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99A43DC3-9CDA-B42E-CC90-D1826B89D79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Graphic 48" descr="Document with solid fill">
              <a:extLst>
                <a:ext uri="{FF2B5EF4-FFF2-40B4-BE49-F238E27FC236}">
                  <a16:creationId xmlns:a16="http://schemas.microsoft.com/office/drawing/2014/main" id="{0C53071C-EE76-4625-D73B-297550F21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097FD6-2640-26D6-A6F4-14BABF931D5E}"/>
              </a:ext>
            </a:extLst>
          </p:cNvPr>
          <p:cNvCxnSpPr>
            <a:cxnSpLocks/>
          </p:cNvCxnSpPr>
          <p:nvPr/>
        </p:nvCxnSpPr>
        <p:spPr>
          <a:xfrm>
            <a:off x="3868885" y="2552955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1BB7E43-3D5D-2C54-D47A-42E6A5E136EB}"/>
              </a:ext>
            </a:extLst>
          </p:cNvPr>
          <p:cNvSpPr txBox="1"/>
          <p:nvPr/>
        </p:nvSpPr>
        <p:spPr>
          <a:xfrm>
            <a:off x="3824979" y="206944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45E085-978B-3C5C-0A67-A6EE31D63B55}"/>
              </a:ext>
            </a:extLst>
          </p:cNvPr>
          <p:cNvSpPr/>
          <p:nvPr/>
        </p:nvSpPr>
        <p:spPr>
          <a:xfrm>
            <a:off x="4770036" y="211118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8576D8-BCB2-C32E-E0B4-F499A630D83B}"/>
              </a:ext>
            </a:extLst>
          </p:cNvPr>
          <p:cNvSpPr/>
          <p:nvPr/>
        </p:nvSpPr>
        <p:spPr>
          <a:xfrm>
            <a:off x="51769" y="6532780"/>
            <a:ext cx="9011664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5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500" dirty="0"/>
              <a:t>Gao, </a:t>
            </a:r>
            <a:r>
              <a:rPr lang="en-GB" sz="500" dirty="0" err="1"/>
              <a:t>Changfeng</a:t>
            </a:r>
            <a:r>
              <a:rPr lang="en-GB" sz="500" dirty="0"/>
              <a:t>, et al. "Pre-training transformer decoder for end-to-end </a:t>
            </a:r>
            <a:r>
              <a:rPr lang="en-GB" sz="500" dirty="0" err="1"/>
              <a:t>asr</a:t>
            </a:r>
            <a:r>
              <a:rPr lang="en-GB" sz="500" dirty="0"/>
              <a:t> model with unpaired text data." </a:t>
            </a:r>
            <a:r>
              <a:rPr lang="en-GB" sz="500" i="1" dirty="0"/>
              <a:t>ICASSP 2021-2021 IEEE International Conference on Acoustics, Speech and Signal Processing (ICASSP)</a:t>
            </a:r>
            <a:r>
              <a:rPr lang="en-GB" sz="500" dirty="0"/>
              <a:t>. IEEE, 2021.</a:t>
            </a:r>
            <a:endParaRPr lang="en-GB" sz="50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F16F0A-D970-E7A3-C585-EEA0EA7A1A3F}"/>
              </a:ext>
            </a:extLst>
          </p:cNvPr>
          <p:cNvSpPr txBox="1"/>
          <p:nvPr/>
        </p:nvSpPr>
        <p:spPr>
          <a:xfrm>
            <a:off x="1074976" y="2289120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Text in </a:t>
            </a:r>
          </a:p>
          <a:p>
            <a:r>
              <a:rPr lang="en-GB" sz="1200" dirty="0"/>
              <a:t>new language domain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5FD74C-2FE0-A1AB-9CBC-D788E3665EEB}"/>
              </a:ext>
            </a:extLst>
          </p:cNvPr>
          <p:cNvSpPr txBox="1"/>
          <p:nvPr/>
        </p:nvSpPr>
        <p:spPr>
          <a:xfrm>
            <a:off x="6121819" y="15123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Train ASR model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64C22AE-73C7-7FF5-AEC7-6E2E4F06E779}"/>
              </a:ext>
            </a:extLst>
          </p:cNvPr>
          <p:cNvSpPr/>
          <p:nvPr/>
        </p:nvSpPr>
        <p:spPr>
          <a:xfrm>
            <a:off x="6291319" y="1907195"/>
            <a:ext cx="2447100" cy="109432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4E8CF1-899A-45AD-8381-82857ABB17F8}"/>
              </a:ext>
            </a:extLst>
          </p:cNvPr>
          <p:cNvSpPr txBox="1"/>
          <p:nvPr/>
        </p:nvSpPr>
        <p:spPr>
          <a:xfrm>
            <a:off x="6263092" y="188646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52AF3D-8C82-265F-D1FA-58B1DFBE3F50}"/>
              </a:ext>
            </a:extLst>
          </p:cNvPr>
          <p:cNvSpPr/>
          <p:nvPr/>
        </p:nvSpPr>
        <p:spPr>
          <a:xfrm>
            <a:off x="6608572" y="2295589"/>
            <a:ext cx="806788" cy="459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EE65052-5A07-B1CD-1EB9-90EC216CA589}"/>
              </a:ext>
            </a:extLst>
          </p:cNvPr>
          <p:cNvSpPr/>
          <p:nvPr/>
        </p:nvSpPr>
        <p:spPr>
          <a:xfrm>
            <a:off x="7644556" y="2229769"/>
            <a:ext cx="846360" cy="603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LM as decoder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156E6D-F465-1159-7BBF-78EC8A311808}"/>
              </a:ext>
            </a:extLst>
          </p:cNvPr>
          <p:cNvCxnSpPr>
            <a:cxnSpLocks/>
          </p:cNvCxnSpPr>
          <p:nvPr/>
        </p:nvCxnSpPr>
        <p:spPr>
          <a:xfrm flipV="1">
            <a:off x="6051777" y="1512368"/>
            <a:ext cx="0" cy="16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4" grpId="0"/>
      <p:bldP spid="6" grpId="0"/>
      <p:bldP spid="7" grpId="0" animBg="1"/>
      <p:bldP spid="9" grpId="0" animBg="1"/>
      <p:bldP spid="17" grpId="0" animBg="1"/>
      <p:bldP spid="58" grpId="0"/>
      <p:bldP spid="59" grpId="0"/>
      <p:bldP spid="60" grpId="0" animBg="1"/>
      <p:bldP spid="70" grpId="0"/>
      <p:bldP spid="71" grpId="0"/>
      <p:bldP spid="78" grpId="0" animBg="1"/>
      <p:bldP spid="79" grpId="0"/>
      <p:bldP spid="8" grpId="0"/>
      <p:bldP spid="16" grpId="0"/>
      <p:bldP spid="21" grpId="0"/>
      <p:bldP spid="23" grpId="0" animBg="1"/>
      <p:bldP spid="24" grpId="0" animBg="1"/>
      <p:bldP spid="31" grpId="0" animBg="1"/>
      <p:bldP spid="44" grpId="0"/>
      <p:bldP spid="45" grpId="0"/>
      <p:bldP spid="46" grpId="0"/>
      <p:bldP spid="61" grpId="0"/>
      <p:bldP spid="63" grpId="0" animBg="1"/>
      <p:bldP spid="64" grpId="0" animBg="1"/>
      <p:bldP spid="66" grpId="0"/>
      <p:bldP spid="67" grpId="0" animBg="1"/>
      <p:bldP spid="68" grpId="0"/>
      <p:bldP spid="69" grpId="0" animBg="1"/>
      <p:bldP spid="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6330"/>
            <a:ext cx="8519006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58" y="383044"/>
            <a:ext cx="9011664" cy="47255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Our approach: TTS synthesized data adaptation</a:t>
            </a:r>
          </a:p>
          <a:p>
            <a:r>
              <a:rPr lang="en-US" sz="1800" dirty="0"/>
              <a:t>For better adaptation       Larger, more diverse dataset [1,2]</a:t>
            </a:r>
          </a:p>
          <a:p>
            <a:r>
              <a:rPr lang="en-US" sz="1800" dirty="0"/>
              <a:t>Research problem: How to generate diverse adaptation data?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37449"/>
            <a:ext cx="9011664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5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Sei Ueno, Masato Mimura,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Shinsuke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Sakai, and Tatsuya Kawahara. Multi-speaker sequence-to-sequence speech synthesis for data augmentation in acoustic-to-word speech recognition. In ICASSP 2019-2019 IEEE International Conference on Acoustics, Speech and Signal Processing (ICASSP), pages 6161–6165. IEEE, 2019</a:t>
            </a:r>
          </a:p>
          <a:p>
            <a:pPr marL="57149"/>
            <a:r>
              <a:rPr lang="en-GB" sz="5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Chenpeng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Du and Kai Yu. Speaker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aug</a:t>
            </a:r>
            <a:r>
              <a:rPr lang="en-GB" sz="5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500" dirty="0" err="1">
                <a:latin typeface="Arial" panose="020B0604020202020204" pitchFamily="34" charset="0"/>
              </a:rPr>
              <a:t>Xianrui</a:t>
            </a:r>
            <a:r>
              <a:rPr lang="en-GB" sz="500" dirty="0">
                <a:latin typeface="Arial" panose="020B0604020202020204" pitchFamily="34" charset="0"/>
              </a:rPr>
              <a:t> Zheng, Yulan Liu, Deniz </a:t>
            </a:r>
            <a:r>
              <a:rPr lang="en-GB" sz="500" dirty="0" err="1">
                <a:latin typeface="Arial" panose="020B0604020202020204" pitchFamily="34" charset="0"/>
              </a:rPr>
              <a:t>Gunceler</a:t>
            </a:r>
            <a:r>
              <a:rPr lang="en-GB" sz="500" dirty="0">
                <a:latin typeface="Arial" panose="020B0604020202020204" pitchFamily="34" charset="0"/>
              </a:rPr>
              <a:t>, and Daniel Willett. Using synthetic audio to improve the recognition of out-of-vocabulary words in end-to-end </a:t>
            </a:r>
            <a:r>
              <a:rPr lang="en-GB" sz="500" dirty="0" err="1">
                <a:latin typeface="Arial" panose="020B0604020202020204" pitchFamily="34" charset="0"/>
              </a:rPr>
              <a:t>asr</a:t>
            </a:r>
            <a:r>
              <a:rPr lang="en-GB" sz="500" dirty="0">
                <a:latin typeface="Arial" panose="020B0604020202020204" pitchFamily="34" charset="0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5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X. Zheng, Y. Liu, D.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Gunceler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, and D. Willett, “Using synthetic audio to improve the recognition of out-of-vocabulary words in end-to-end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systems,” in ICASSP 2021-2021 IEEE International Conference on Acoustics, Speech and Signal Processing (ICASSP), IEEE, 2021, pp. 5674–5678.</a:t>
            </a:r>
          </a:p>
          <a:p>
            <a:pPr marL="57149"/>
            <a:r>
              <a:rPr lang="en-GB" sz="500" dirty="0">
                <a:latin typeface="Arial" panose="020B0604020202020204" pitchFamily="34" charset="0"/>
              </a:rPr>
              <a:t>[4] 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M. Mimura, S. Ueno, H.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Inaguma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, S. Sakai, and T. Kawahara, “Leveraging sequence-to-sequence speech synthesis for enhancing acoustic-to-word speech recognition,” in 2018 IEEE Spoken Language Technology Workshop (SLT), IEEE, 2018, pp. 477–484.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82608" y="588615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28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D6431-5A9A-B0AB-AC2D-FDC384B1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75" y="1915626"/>
            <a:ext cx="1261260" cy="461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32B4E-0785-79E7-D49B-ADAD5571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12" y="2745821"/>
            <a:ext cx="1261260" cy="461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73D59-EB55-87BD-E54A-9BBAC319091D}"/>
              </a:ext>
            </a:extLst>
          </p:cNvPr>
          <p:cNvSpPr txBox="1"/>
          <p:nvPr/>
        </p:nvSpPr>
        <p:spPr>
          <a:xfrm>
            <a:off x="1455250" y="228071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eat </a:t>
            </a:r>
          </a:p>
          <a:p>
            <a:r>
              <a:rPr lang="en-GB" dirty="0"/>
              <a:t>apple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6BDD7-278D-FABF-8B56-54AAEC5ED156}"/>
              </a:ext>
            </a:extLst>
          </p:cNvPr>
          <p:cNvSpPr/>
          <p:nvPr/>
        </p:nvSpPr>
        <p:spPr>
          <a:xfrm>
            <a:off x="2716510" y="2341763"/>
            <a:ext cx="1001784" cy="52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TTS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4F9A9-E310-0A75-5169-BCD9E7D4F3D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204173" y="2603884"/>
            <a:ext cx="5123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89CA0B-634B-062A-4964-E9ED11E8446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18294" y="2177340"/>
            <a:ext cx="454081" cy="426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7E9BD-BF7A-01B1-414C-A74660025E0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718294" y="2603884"/>
            <a:ext cx="418518" cy="372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EC26F5-2352-A953-4C37-07B335FEB688}"/>
              </a:ext>
            </a:extLst>
          </p:cNvPr>
          <p:cNvGrpSpPr/>
          <p:nvPr/>
        </p:nvGrpSpPr>
        <p:grpSpPr>
          <a:xfrm>
            <a:off x="1380919" y="4585527"/>
            <a:ext cx="4103871" cy="1328529"/>
            <a:chOff x="6534429" y="4394468"/>
            <a:chExt cx="5053681" cy="17212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169E4A-CA9B-1AE8-3A9D-54F549FD1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5616" y="4394468"/>
              <a:ext cx="1562494" cy="600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A8CA44-33AA-3987-7BF7-93A655FF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1559" y="5474588"/>
              <a:ext cx="1562494" cy="6002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F21F34-B3AF-D560-A4B9-73E8C09B11A6}"/>
                </a:ext>
              </a:extLst>
            </p:cNvPr>
            <p:cNvSpPr txBox="1"/>
            <p:nvPr/>
          </p:nvSpPr>
          <p:spPr>
            <a:xfrm>
              <a:off x="6534429" y="5077708"/>
              <a:ext cx="1530537" cy="47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 eat apple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0D5F11-97B3-1E9D-6A64-9E31A7545361}"/>
                </a:ext>
              </a:extLst>
            </p:cNvPr>
            <p:cNvSpPr/>
            <p:nvPr/>
          </p:nvSpPr>
          <p:spPr>
            <a:xfrm>
              <a:off x="8264748" y="4432374"/>
              <a:ext cx="1241045" cy="6820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TTS 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17AB25-CE06-C3D4-AB5D-C8AF91FB069C}"/>
                </a:ext>
              </a:extLst>
            </p:cNvPr>
            <p:cNvCxnSpPr>
              <a:cxnSpLocks/>
              <a:stCxn id="26" idx="3"/>
              <a:endCxn id="17" idx="1"/>
            </p:cNvCxnSpPr>
            <p:nvPr/>
          </p:nvCxnSpPr>
          <p:spPr>
            <a:xfrm>
              <a:off x="9483342" y="5774728"/>
              <a:ext cx="4982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1976A04-52EB-80BB-EBD7-E8FD5B7C18E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7510358" y="4773405"/>
              <a:ext cx="754389" cy="552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0F2283-C775-CA01-1D65-0C4EF7BADEE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510358" y="5450747"/>
              <a:ext cx="731939" cy="3239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C5207-D5FA-53A6-F5F1-DF100E05B9D3}"/>
                </a:ext>
              </a:extLst>
            </p:cNvPr>
            <p:cNvSpPr/>
            <p:nvPr/>
          </p:nvSpPr>
          <p:spPr>
            <a:xfrm>
              <a:off x="8242297" y="5433697"/>
              <a:ext cx="1241045" cy="68206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TTS 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A0C914-7A76-7BF3-E927-75A7B52B5E90}"/>
                </a:ext>
              </a:extLst>
            </p:cNvPr>
            <p:cNvCxnSpPr>
              <a:cxnSpLocks/>
            </p:cNvCxnSpPr>
            <p:nvPr/>
          </p:nvCxnSpPr>
          <p:spPr>
            <a:xfrm>
              <a:off x="9505793" y="4735051"/>
              <a:ext cx="4982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7F0406E-3684-67B8-28D6-C25F2FA53262}"/>
              </a:ext>
            </a:extLst>
          </p:cNvPr>
          <p:cNvSpPr txBox="1"/>
          <p:nvPr/>
        </p:nvSpPr>
        <p:spPr>
          <a:xfrm>
            <a:off x="6582794" y="140066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Previous works [3,4]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BE50B-B9DC-8BA3-2F76-850354AD6034}"/>
              </a:ext>
            </a:extLst>
          </p:cNvPr>
          <p:cNvSpPr txBox="1"/>
          <p:nvPr/>
        </p:nvSpPr>
        <p:spPr>
          <a:xfrm>
            <a:off x="7676949" y="39072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Our work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FE9583-E278-CE6C-6714-345ECCFCE39D}"/>
              </a:ext>
            </a:extLst>
          </p:cNvPr>
          <p:cNvCxnSpPr>
            <a:cxnSpLocks/>
          </p:cNvCxnSpPr>
          <p:nvPr/>
        </p:nvCxnSpPr>
        <p:spPr>
          <a:xfrm>
            <a:off x="2703599" y="998629"/>
            <a:ext cx="317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0CEF4B5-02D9-590C-A79F-107022EBB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23" y="5413133"/>
            <a:ext cx="465959" cy="4754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EBD09DF-4D20-E3CB-75AD-51C94A3A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401" y="4557548"/>
            <a:ext cx="454081" cy="4632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7CCF6E6-AAF6-0105-121A-4F659A9E2649}"/>
              </a:ext>
            </a:extLst>
          </p:cNvPr>
          <p:cNvSpPr txBox="1"/>
          <p:nvPr/>
        </p:nvSpPr>
        <p:spPr>
          <a:xfrm>
            <a:off x="5911830" y="459005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speaker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859A5B-8B28-1126-D5ED-701591FB63DF}"/>
              </a:ext>
            </a:extLst>
          </p:cNvPr>
          <p:cNvSpPr txBox="1"/>
          <p:nvPr/>
        </p:nvSpPr>
        <p:spPr>
          <a:xfrm>
            <a:off x="5921230" y="545749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speaker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2DE795C-6452-2A30-CCD5-7A595C3D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077" y="2749795"/>
            <a:ext cx="465959" cy="47541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85A9B9C-A45B-790C-CDCD-A0F98FF7F711}"/>
              </a:ext>
            </a:extLst>
          </p:cNvPr>
          <p:cNvGrpSpPr/>
          <p:nvPr/>
        </p:nvGrpSpPr>
        <p:grpSpPr>
          <a:xfrm>
            <a:off x="5474955" y="1894210"/>
            <a:ext cx="2331986" cy="463297"/>
            <a:chOff x="5474955" y="1894210"/>
            <a:chExt cx="2331986" cy="46329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9C0FF33-1E8F-C0B1-4FE8-88505BEF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4955" y="1894210"/>
              <a:ext cx="454081" cy="46329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1CC3F9-AC13-E481-3B1D-13987742A7BA}"/>
                </a:ext>
              </a:extLst>
            </p:cNvPr>
            <p:cNvSpPr txBox="1"/>
            <p:nvPr/>
          </p:nvSpPr>
          <p:spPr>
            <a:xfrm>
              <a:off x="5865384" y="192671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Random speaker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BFE29F8-E18F-3288-F177-4F5755A2435A}"/>
              </a:ext>
            </a:extLst>
          </p:cNvPr>
          <p:cNvSpPr txBox="1"/>
          <p:nvPr/>
        </p:nvSpPr>
        <p:spPr>
          <a:xfrm>
            <a:off x="5874784" y="279415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speaker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24F909-316F-483B-E428-2639E5811C49}"/>
              </a:ext>
            </a:extLst>
          </p:cNvPr>
          <p:cNvGrpSpPr/>
          <p:nvPr/>
        </p:nvGrpSpPr>
        <p:grpSpPr>
          <a:xfrm>
            <a:off x="179462" y="3196146"/>
            <a:ext cx="2616381" cy="1219875"/>
            <a:chOff x="1685925" y="3100388"/>
            <a:chExt cx="2616381" cy="121987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D7930AB-0EDF-744A-B2AC-D74D4B625C83}"/>
                </a:ext>
              </a:extLst>
            </p:cNvPr>
            <p:cNvSpPr/>
            <p:nvPr/>
          </p:nvSpPr>
          <p:spPr>
            <a:xfrm>
              <a:off x="1685925" y="3100388"/>
              <a:ext cx="2450887" cy="121987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28E28A-9D29-C7B2-8386-3189A6A93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0629" y="3173481"/>
              <a:ext cx="487466" cy="546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7813C1-CEE5-DB27-5AC3-D3C48813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6881" y="3662226"/>
              <a:ext cx="487467" cy="61959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B038D0-0150-D8C8-3DA6-0BA7891DDCE7}"/>
                </a:ext>
              </a:extLst>
            </p:cNvPr>
            <p:cNvSpPr txBox="1"/>
            <p:nvPr/>
          </p:nvSpPr>
          <p:spPr>
            <a:xfrm>
              <a:off x="2802284" y="3186884"/>
              <a:ext cx="15000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Sample random speaker embedding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2D713E-15C1-05F6-15EB-7582F480B896}"/>
              </a:ext>
            </a:extLst>
          </p:cNvPr>
          <p:cNvCxnSpPr/>
          <p:nvPr/>
        </p:nvCxnSpPr>
        <p:spPr>
          <a:xfrm flipH="1" flipV="1">
            <a:off x="2630349" y="3630818"/>
            <a:ext cx="6426270" cy="233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3AAA365-F5BA-8B88-0937-6B3923CB8F00}"/>
              </a:ext>
            </a:extLst>
          </p:cNvPr>
          <p:cNvCxnSpPr>
            <a:endCxn id="9" idx="2"/>
          </p:cNvCxnSpPr>
          <p:nvPr/>
        </p:nvCxnSpPr>
        <p:spPr>
          <a:xfrm flipV="1">
            <a:off x="2630349" y="2866004"/>
            <a:ext cx="587053" cy="56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BBD3467-3ECF-7FCD-5EB5-3103D18315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40917" y="3929293"/>
            <a:ext cx="843073" cy="500453"/>
          </a:xfrm>
          <a:prstGeom prst="bentConnector3">
            <a:avLst>
              <a:gd name="adj1" fmla="val 3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8916B63-4BED-7D10-E519-940F8B2931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4406" y="4304143"/>
            <a:ext cx="1349126" cy="784019"/>
          </a:xfrm>
          <a:prstGeom prst="bentConnector3">
            <a:avLst>
              <a:gd name="adj1" fmla="val -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4402F5-C418-A430-6C71-5B690303E9ED}"/>
              </a:ext>
            </a:extLst>
          </p:cNvPr>
          <p:cNvSpPr txBox="1"/>
          <p:nvPr/>
        </p:nvSpPr>
        <p:spPr>
          <a:xfrm>
            <a:off x="3990572" y="3935163"/>
            <a:ext cx="32367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More diverse TTS output data</a:t>
            </a:r>
          </a:p>
        </p:txBody>
      </p:sp>
    </p:spTree>
    <p:extLst>
      <p:ext uri="{BB962C8B-B14F-4D97-AF65-F5344CB8AC3E}">
        <p14:creationId xmlns:p14="http://schemas.microsoft.com/office/powerpoint/2010/main" val="1911444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CDD4-170C-0751-485F-5C042E44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8" y="-69221"/>
            <a:ext cx="8229600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958E-34BD-AF55-539B-0FDEDBDE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721168"/>
            <a:ext cx="8492836" cy="5257218"/>
          </a:xfrm>
        </p:spPr>
        <p:txBody>
          <a:bodyPr/>
          <a:lstStyle/>
          <a:p>
            <a:r>
              <a:rPr lang="en-US" altLang="zh-CN" dirty="0"/>
              <a:t>Experiment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CAF0-BF97-2CC6-4DE7-DEA863E3D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96444" y="5617467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29</a:t>
            </a:fld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BDF181-60D1-0316-178D-B4948926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58870"/>
              </p:ext>
            </p:extLst>
          </p:nvPr>
        </p:nvGraphicFramePr>
        <p:xfrm>
          <a:off x="176574" y="1722579"/>
          <a:ext cx="858905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59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54219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787318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663198">
                  <a:extLst>
                    <a:ext uri="{9D8B030D-6E8A-4147-A177-3AD203B41FA5}">
                      <a16:colId xmlns:a16="http://schemas.microsoft.com/office/drawing/2014/main" val="1909230455"/>
                    </a:ext>
                  </a:extLst>
                </a:gridCol>
                <a:gridCol w="2002459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Language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 Sentences in train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IMDA2-10h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  <a:p>
                      <a:r>
                        <a:rPr lang="en-GB" dirty="0"/>
                        <a:t>Rare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English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7B32F6-1133-DFE6-D27B-67D6F21E6AE1}"/>
              </a:ext>
            </a:extLst>
          </p:cNvPr>
          <p:cNvSpPr txBox="1"/>
          <p:nvPr/>
        </p:nvSpPr>
        <p:spPr>
          <a:xfrm>
            <a:off x="1191107" y="3153421"/>
            <a:ext cx="73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IMDA2-10h:       What is the cheapest way to Kampong Glam?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66810-44F0-D509-9F09-E6453BC91D70}"/>
              </a:ext>
            </a:extLst>
          </p:cNvPr>
          <p:cNvSpPr txBox="1"/>
          <p:nvPr/>
        </p:nvSpPr>
        <p:spPr>
          <a:xfrm>
            <a:off x="608758" y="31396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E.g.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C831-C1D0-1619-C22A-0192C4702512}"/>
              </a:ext>
            </a:extLst>
          </p:cNvPr>
          <p:cNvSpPr/>
          <p:nvPr/>
        </p:nvSpPr>
        <p:spPr>
          <a:xfrm>
            <a:off x="66168" y="6010769"/>
            <a:ext cx="9011664" cy="8156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</a:rPr>
              <a:t>[1]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Jia Xin Koh, Aqilah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Mislan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Kevin Khoo, Brian Ang, Wilson Ang, Charmaine Ng, and YY Tan. Building the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singapore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english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national speech corpus. Malay, 20(25.0):19–3, 2019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[2]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J. Kim, J. Kong, and J. Son, “Conditional variational autoencoder with adversarial learning for end-to-end text-to-speech,” in International Conference on Machine Learning, PMLR, 2021, pp. 5530–5540.</a:t>
            </a:r>
            <a:endParaRPr lang="en-GB" sz="700" dirty="0">
              <a:latin typeface="Arial" panose="020B0604020202020204" pitchFamily="34" charset="0"/>
            </a:endParaRPr>
          </a:p>
          <a:p>
            <a:pPr marL="57149"/>
            <a:r>
              <a:rPr lang="en-GB" sz="700" b="0" i="0" dirty="0">
                <a:effectLst/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N. Li, S. Liu, Y. Liu, S. Zhao, and M. Liu, “Neural speech synthesis with transformer network,” in Proceedings of the AAAI conference on artificial intelligence, vol. 33, 2019, pp. 6706–6713.</a:t>
            </a:r>
          </a:p>
          <a:p>
            <a:pPr marL="57149"/>
            <a:r>
              <a:rPr lang="en-GB" sz="800" dirty="0">
                <a:latin typeface="Arial" panose="020B0604020202020204" pitchFamily="34" charset="0"/>
              </a:rPr>
              <a:t>[4]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C.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Veaux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, J. Yamagishi, K. MacDonald, et al., “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Cstrvctk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corpus: English multi-speaker corpus for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cstr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voice cloning toolkit,” University of Edinburgh. The Centre for Speech Technology Research (CSTR), 2017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A8B2CE-92AF-634B-09CC-7D17204A7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05162"/>
              </p:ext>
            </p:extLst>
          </p:nvPr>
        </p:nvGraphicFramePr>
        <p:xfrm>
          <a:off x="137113" y="4463989"/>
          <a:ext cx="88129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51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960550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2391448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2225374">
                  <a:extLst>
                    <a:ext uri="{9D8B030D-6E8A-4147-A177-3AD203B41FA5}">
                      <a16:colId xmlns:a16="http://schemas.microsoft.com/office/drawing/2014/main" val="1909230455"/>
                    </a:ext>
                  </a:extLst>
                </a:gridCol>
              </a:tblGrid>
              <a:tr h="187987">
                <a:tc>
                  <a:txBody>
                    <a:bodyPr/>
                    <a:lstStyle/>
                    <a:p>
                      <a:r>
                        <a:rPr lang="en-GB" dirty="0"/>
                        <a:t>TTS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 Train set 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End-to-end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24471">
                <a:tc>
                  <a:txBody>
                    <a:bodyPr/>
                    <a:lstStyle/>
                    <a:p>
                      <a:r>
                        <a:rPr lang="en-GB" dirty="0"/>
                        <a:t>VITS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VCTK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  <a:tr h="187987">
                <a:tc>
                  <a:txBody>
                    <a:bodyPr/>
                    <a:lstStyle/>
                    <a:p>
                      <a:r>
                        <a:rPr lang="en-GB" dirty="0" err="1"/>
                        <a:t>TransformerTTS</a:t>
                      </a:r>
                      <a:r>
                        <a:rPr lang="en-GB" dirty="0"/>
                        <a:t>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VCTK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305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E00232-34C2-FBD0-C84D-D3BA29B9CFEE}"/>
              </a:ext>
            </a:extLst>
          </p:cNvPr>
          <p:cNvCxnSpPr>
            <a:cxnSpLocks/>
          </p:cNvCxnSpPr>
          <p:nvPr/>
        </p:nvCxnSpPr>
        <p:spPr>
          <a:xfrm flipV="1">
            <a:off x="67172" y="3709653"/>
            <a:ext cx="8952806" cy="68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8EAC65-4749-A1CB-1CEE-0FAA8929D82F}"/>
              </a:ext>
            </a:extLst>
          </p:cNvPr>
          <p:cNvSpPr txBox="1"/>
          <p:nvPr/>
        </p:nvSpPr>
        <p:spPr>
          <a:xfrm>
            <a:off x="245942" y="121923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Benchmark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97CA2-4E87-6626-BBAD-ECF1C5BCB828}"/>
              </a:ext>
            </a:extLst>
          </p:cNvPr>
          <p:cNvSpPr txBox="1"/>
          <p:nvPr/>
        </p:nvSpPr>
        <p:spPr>
          <a:xfrm>
            <a:off x="245942" y="39172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TTS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268D3-405C-54B8-4B40-0993CDDF103B}"/>
              </a:ext>
            </a:extLst>
          </p:cNvPr>
          <p:cNvSpPr txBox="1"/>
          <p:nvPr/>
        </p:nvSpPr>
        <p:spPr>
          <a:xfrm>
            <a:off x="6766560" y="23746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2FDA3-73C6-AB36-6589-328181C28803}"/>
              </a:ext>
            </a:extLst>
          </p:cNvPr>
          <p:cNvSpPr txBox="1"/>
          <p:nvPr/>
        </p:nvSpPr>
        <p:spPr>
          <a:xfrm>
            <a:off x="4338670" y="4827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9E23E-88C6-A697-5798-2FEB189CEF88}"/>
              </a:ext>
            </a:extLst>
          </p:cNvPr>
          <p:cNvSpPr txBox="1"/>
          <p:nvPr/>
        </p:nvSpPr>
        <p:spPr>
          <a:xfrm>
            <a:off x="4338670" y="51892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12ACB-B108-A98E-F9A0-D1594D6441FD}"/>
              </a:ext>
            </a:extLst>
          </p:cNvPr>
          <p:cNvSpPr txBox="1"/>
          <p:nvPr/>
        </p:nvSpPr>
        <p:spPr>
          <a:xfrm>
            <a:off x="6766560" y="237467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accent6"/>
                </a:solidFill>
              </a:rPr>
              <a:t>13K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540B8-F9F4-CE67-2111-03D651FA3D82}"/>
              </a:ext>
            </a:extLst>
          </p:cNvPr>
          <p:cNvSpPr txBox="1"/>
          <p:nvPr/>
        </p:nvSpPr>
        <p:spPr>
          <a:xfrm>
            <a:off x="4338670" y="48265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accent4"/>
                </a:solidFill>
              </a:rPr>
              <a:t>108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E7B5A-9800-698F-586E-41B83D4781C0}"/>
              </a:ext>
            </a:extLst>
          </p:cNvPr>
          <p:cNvSpPr txBox="1"/>
          <p:nvPr/>
        </p:nvSpPr>
        <p:spPr>
          <a:xfrm>
            <a:off x="4338669" y="51865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accent4"/>
                </a:solidFill>
              </a:rPr>
              <a:t>108</a:t>
            </a:r>
          </a:p>
        </p:txBody>
      </p:sp>
    </p:spTree>
    <p:extLst>
      <p:ext uri="{BB962C8B-B14F-4D97-AF65-F5344CB8AC3E}">
        <p14:creationId xmlns:p14="http://schemas.microsoft.com/office/powerpoint/2010/main" val="26395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b="1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Multiple 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5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737AD-00BC-8D18-2093-706E7E0A2389}"/>
              </a:ext>
            </a:extLst>
          </p:cNvPr>
          <p:cNvCxnSpPr>
            <a:cxnSpLocks/>
          </p:cNvCxnSpPr>
          <p:nvPr/>
        </p:nvCxnSpPr>
        <p:spPr>
          <a:xfrm>
            <a:off x="6015222" y="3981855"/>
            <a:ext cx="0" cy="8440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CE60D55-C7E9-C559-7A0B-536F7FD5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4" y="6242980"/>
            <a:ext cx="1482086" cy="35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CDD4-170C-0751-485F-5C042E44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8" y="-69221"/>
            <a:ext cx="8229600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958E-34BD-AF55-539B-0FDEDBDE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8" y="721168"/>
            <a:ext cx="9011664" cy="5257218"/>
          </a:xfrm>
        </p:spPr>
        <p:txBody>
          <a:bodyPr/>
          <a:lstStyle/>
          <a:p>
            <a:r>
              <a:rPr lang="en-US" altLang="zh-CN" dirty="0"/>
              <a:t>Experiment Setup</a:t>
            </a:r>
          </a:p>
          <a:p>
            <a:pPr lvl="1"/>
            <a:r>
              <a:rPr lang="en-US" altLang="zh-CN" dirty="0"/>
              <a:t>Simulate text-only adaption          use IMDA2-10h</a:t>
            </a:r>
          </a:p>
          <a:p>
            <a:pPr lvl="1"/>
            <a:r>
              <a:rPr lang="en-US" altLang="zh-CN" dirty="0"/>
              <a:t>TTS synthesize voice from </a:t>
            </a:r>
            <a:r>
              <a:rPr lang="en-US" altLang="zh-CN" b="1" u="sng" dirty="0">
                <a:solidFill>
                  <a:schemeClr val="accent4"/>
                </a:solidFill>
              </a:rPr>
              <a:t>108</a:t>
            </a:r>
            <a:r>
              <a:rPr lang="en-US" altLang="zh-CN" dirty="0"/>
              <a:t> random speakers (SPKs)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C831-C1D0-1619-C22A-0192C4702512}"/>
              </a:ext>
            </a:extLst>
          </p:cNvPr>
          <p:cNvSpPr/>
          <p:nvPr/>
        </p:nvSpPr>
        <p:spPr>
          <a:xfrm>
            <a:off x="90627" y="6568720"/>
            <a:ext cx="9011664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</a:rPr>
              <a:t>.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0A523-4ACB-8873-4804-D6C3874B15BD}"/>
              </a:ext>
            </a:extLst>
          </p:cNvPr>
          <p:cNvCxnSpPr/>
          <p:nvPr/>
        </p:nvCxnSpPr>
        <p:spPr>
          <a:xfrm>
            <a:off x="4105294" y="1362140"/>
            <a:ext cx="466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AA5D9E-8EB5-CAA1-34F6-AAEF2CC0381A}"/>
              </a:ext>
            </a:extLst>
          </p:cNvPr>
          <p:cNvSpPr txBox="1"/>
          <p:nvPr/>
        </p:nvSpPr>
        <p:spPr>
          <a:xfrm>
            <a:off x="6415125" y="114648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chemeClr val="accent6"/>
                </a:solidFill>
              </a:rPr>
              <a:t>13K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dirty="0"/>
              <a:t>sentences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4057AA-9450-AEAF-745C-2C29CF28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29" y="2912413"/>
            <a:ext cx="1076687" cy="335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A3D063-512D-924A-6BC2-D35C40D6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70" y="3516250"/>
            <a:ext cx="1076687" cy="3355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2C7091-E27A-18AF-A0A6-8B36C4AFA935}"/>
              </a:ext>
            </a:extLst>
          </p:cNvPr>
          <p:cNvSpPr/>
          <p:nvPr/>
        </p:nvSpPr>
        <p:spPr>
          <a:xfrm>
            <a:off x="2874398" y="2759059"/>
            <a:ext cx="1843180" cy="1092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EB2134-9D8C-C4DE-602F-AACAF153DD43}"/>
              </a:ext>
            </a:extLst>
          </p:cNvPr>
          <p:cNvCxnSpPr>
            <a:cxnSpLocks/>
          </p:cNvCxnSpPr>
          <p:nvPr/>
        </p:nvCxnSpPr>
        <p:spPr>
          <a:xfrm flipV="1">
            <a:off x="4700198" y="3102769"/>
            <a:ext cx="387631" cy="310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370B2C-36D9-38FF-BEA6-2ED1F3E52BA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700198" y="3413013"/>
            <a:ext cx="357272" cy="271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B7DF9BA-F605-3BE1-2996-376379BC6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088" y="3260185"/>
            <a:ext cx="279689" cy="10591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F84FDD5-D94A-6172-AB53-4750CAF1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14" y="3878297"/>
            <a:ext cx="276607" cy="104745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41AF123A-D081-FA71-5D0A-3A5F16F23780}"/>
              </a:ext>
            </a:extLst>
          </p:cNvPr>
          <p:cNvSpPr/>
          <p:nvPr/>
        </p:nvSpPr>
        <p:spPr>
          <a:xfrm>
            <a:off x="3561350" y="4899931"/>
            <a:ext cx="1239709" cy="434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Transformer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TTS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856851-0A4C-6C89-66DB-6F7E52F5B247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4782828" y="5927400"/>
            <a:ext cx="404580" cy="4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C45D01B-EDE4-B620-DE58-A0EB3C69FF37}"/>
              </a:ext>
            </a:extLst>
          </p:cNvPr>
          <p:cNvSpPr/>
          <p:nvPr/>
        </p:nvSpPr>
        <p:spPr>
          <a:xfrm>
            <a:off x="3561350" y="5719575"/>
            <a:ext cx="1221478" cy="4156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VITS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037D7D6-CB49-4FC4-810B-70A3D5B8A5A4}"/>
              </a:ext>
            </a:extLst>
          </p:cNvPr>
          <p:cNvCxnSpPr>
            <a:cxnSpLocks/>
          </p:cNvCxnSpPr>
          <p:nvPr/>
        </p:nvCxnSpPr>
        <p:spPr>
          <a:xfrm>
            <a:off x="4801059" y="5129896"/>
            <a:ext cx="404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55690E2-3B0D-A714-7A0D-1884FD2D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39" y="4939525"/>
            <a:ext cx="1076687" cy="33558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B8A3F56-982E-2459-758E-E768DF62D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23" y="5739066"/>
            <a:ext cx="1076687" cy="33558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8D24E148-DD35-36E4-E70B-667D3DB34CF0}"/>
              </a:ext>
            </a:extLst>
          </p:cNvPr>
          <p:cNvSpPr txBox="1"/>
          <p:nvPr/>
        </p:nvSpPr>
        <p:spPr>
          <a:xfrm>
            <a:off x="7490854" y="3007327"/>
            <a:ext cx="1522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Single TTS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</a:t>
            </a:r>
            <a:r>
              <a:rPr lang="en-GB" sz="1200" dirty="0" err="1">
                <a:highlight>
                  <a:srgbClr val="FFFF00"/>
                </a:highlight>
              </a:rPr>
              <a:t>TransformerTTS</a:t>
            </a:r>
            <a:r>
              <a:rPr lang="en-GB" sz="1200" dirty="0">
                <a:highlight>
                  <a:srgbClr val="FFFF00"/>
                </a:highlight>
              </a:rPr>
              <a:t> </a:t>
            </a:r>
            <a:r>
              <a:rPr lang="en-GB" sz="1200" b="1" dirty="0">
                <a:highlight>
                  <a:srgbClr val="FFFF00"/>
                </a:highlight>
              </a:rPr>
              <a:t>OR</a:t>
            </a:r>
            <a:r>
              <a:rPr lang="en-GB" sz="1200" dirty="0">
                <a:highlight>
                  <a:srgbClr val="FFFF00"/>
                </a:highlight>
              </a:rPr>
              <a:t> VITS)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75A2A6-061C-0B19-F6EB-CF6CEFEBA672}"/>
              </a:ext>
            </a:extLst>
          </p:cNvPr>
          <p:cNvSpPr txBox="1"/>
          <p:nvPr/>
        </p:nvSpPr>
        <p:spPr>
          <a:xfrm>
            <a:off x="7490854" y="5178393"/>
            <a:ext cx="1522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Multiple TTS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(Transformer TTS + VITS)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EEA88C-760F-5A9E-48E3-DAF636847267}"/>
              </a:ext>
            </a:extLst>
          </p:cNvPr>
          <p:cNvGrpSpPr/>
          <p:nvPr/>
        </p:nvGrpSpPr>
        <p:grpSpPr>
          <a:xfrm>
            <a:off x="6153714" y="2938074"/>
            <a:ext cx="1040670" cy="398176"/>
            <a:chOff x="5454014" y="2154150"/>
            <a:chExt cx="1040670" cy="3981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5598C4-5E75-374E-1AE9-FFB5B6E2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649C20-CD52-1C41-D0E4-7FABB598B9F1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CAF0-BF97-2CC6-4DE7-DEA863E3D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95005" y="6612904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30</a:t>
            </a:fld>
            <a:endParaRPr lang="en-SG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C2778D9-59DB-799F-5BE5-60CC70B5D794}"/>
              </a:ext>
            </a:extLst>
          </p:cNvPr>
          <p:cNvGrpSpPr/>
          <p:nvPr/>
        </p:nvGrpSpPr>
        <p:grpSpPr>
          <a:xfrm>
            <a:off x="61675" y="3323674"/>
            <a:ext cx="2418287" cy="642066"/>
            <a:chOff x="-64966" y="2984584"/>
            <a:chExt cx="2418287" cy="6420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AD9A77-D5BF-BD2A-C504-3F68088077F4}"/>
                </a:ext>
              </a:extLst>
            </p:cNvPr>
            <p:cNvSpPr txBox="1"/>
            <p:nvPr/>
          </p:nvSpPr>
          <p:spPr>
            <a:xfrm>
              <a:off x="-64966" y="2984584"/>
              <a:ext cx="192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600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F7F34A5-AB03-1B5D-B365-299AAA709007}"/>
                </a:ext>
              </a:extLst>
            </p:cNvPr>
            <p:cNvSpPr/>
            <p:nvPr/>
          </p:nvSpPr>
          <p:spPr>
            <a:xfrm>
              <a:off x="135673" y="3023632"/>
              <a:ext cx="2094590" cy="60301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FDC8D97-34CE-76AE-A213-739C50602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211" y="3086605"/>
              <a:ext cx="323310" cy="2309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1E5B8A6-5622-6F65-A36B-5DC799B0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836" y="3305972"/>
              <a:ext cx="333210" cy="26998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2E8396-373C-DB78-7BA2-614A0FE8858C}"/>
                </a:ext>
              </a:extLst>
            </p:cNvPr>
            <p:cNvSpPr txBox="1"/>
            <p:nvPr/>
          </p:nvSpPr>
          <p:spPr>
            <a:xfrm>
              <a:off x="768580" y="3066076"/>
              <a:ext cx="1584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Sample random speaker embedding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73E0E8-AE71-AD2C-1D51-02625D6A27B5}"/>
              </a:ext>
            </a:extLst>
          </p:cNvPr>
          <p:cNvSpPr txBox="1"/>
          <p:nvPr/>
        </p:nvSpPr>
        <p:spPr>
          <a:xfrm>
            <a:off x="1710633" y="2004135"/>
            <a:ext cx="61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Ways to create TTS synthesized audio dataset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D2455B-A74F-5E49-5ECF-E08102345A89}"/>
              </a:ext>
            </a:extLst>
          </p:cNvPr>
          <p:cNvSpPr txBox="1"/>
          <p:nvPr/>
        </p:nvSpPr>
        <p:spPr>
          <a:xfrm>
            <a:off x="296356" y="2837885"/>
            <a:ext cx="2077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For each sentence from </a:t>
            </a:r>
            <a:r>
              <a:rPr lang="en-GB" sz="1200" b="1" u="sng" dirty="0">
                <a:solidFill>
                  <a:schemeClr val="accent6"/>
                </a:solidFill>
              </a:rPr>
              <a:t>13K</a:t>
            </a:r>
            <a:r>
              <a:rPr lang="en-GB" sz="1200" i="1" dirty="0">
                <a:solidFill>
                  <a:schemeClr val="accent2"/>
                </a:solidFill>
              </a:rPr>
              <a:t> </a:t>
            </a:r>
            <a:r>
              <a:rPr lang="en-GB" sz="1200" dirty="0"/>
              <a:t>sentences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3E5C57-56EE-42C1-B876-F15AF8FAF0D9}"/>
              </a:ext>
            </a:extLst>
          </p:cNvPr>
          <p:cNvGrpSpPr/>
          <p:nvPr/>
        </p:nvGrpSpPr>
        <p:grpSpPr>
          <a:xfrm>
            <a:off x="6123355" y="3492750"/>
            <a:ext cx="1040670" cy="398176"/>
            <a:chOff x="5454014" y="2154150"/>
            <a:chExt cx="1040670" cy="39817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1C4DCFC-2719-38DE-B40E-A5BEF483B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6340E3-F249-AB61-2F4E-BF7D5D953D92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D443B6A-ED99-2A27-CD74-5D2D3AD26E1B}"/>
              </a:ext>
            </a:extLst>
          </p:cNvPr>
          <p:cNvGrpSpPr/>
          <p:nvPr/>
        </p:nvGrpSpPr>
        <p:grpSpPr>
          <a:xfrm>
            <a:off x="6246414" y="4924412"/>
            <a:ext cx="1040670" cy="398176"/>
            <a:chOff x="5454014" y="2154150"/>
            <a:chExt cx="1040670" cy="398176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8265204-FA07-296E-DC36-4D96CABC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E97E1-0167-02F1-CEE2-54087BE22332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A7F613-9F50-84A2-9E22-BEB305E17B40}"/>
              </a:ext>
            </a:extLst>
          </p:cNvPr>
          <p:cNvGrpSpPr/>
          <p:nvPr/>
        </p:nvGrpSpPr>
        <p:grpSpPr>
          <a:xfrm>
            <a:off x="6246414" y="5740570"/>
            <a:ext cx="1040670" cy="398176"/>
            <a:chOff x="5454014" y="2154150"/>
            <a:chExt cx="1040670" cy="398176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CB23DD3B-69E2-26C8-0B2D-25EED941A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704" y="2154150"/>
              <a:ext cx="222498" cy="206262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30FCB2E-13F3-A42B-C049-989259D13AF4}"/>
                </a:ext>
              </a:extLst>
            </p:cNvPr>
            <p:cNvSpPr txBox="1"/>
            <p:nvPr/>
          </p:nvSpPr>
          <p:spPr>
            <a:xfrm>
              <a:off x="5454014" y="2290716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Random SPK</a:t>
              </a: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F293D5-B7CE-88CA-C93F-121F73096AB2}"/>
              </a:ext>
            </a:extLst>
          </p:cNvPr>
          <p:cNvCxnSpPr>
            <a:cxnSpLocks/>
          </p:cNvCxnSpPr>
          <p:nvPr/>
        </p:nvCxnSpPr>
        <p:spPr>
          <a:xfrm flipV="1">
            <a:off x="307181" y="4328838"/>
            <a:ext cx="8586788" cy="3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3025EC-99FF-F028-1B78-DAD87A7EA50F}"/>
              </a:ext>
            </a:extLst>
          </p:cNvPr>
          <p:cNvCxnSpPr>
            <a:cxnSpLocks/>
          </p:cNvCxnSpPr>
          <p:nvPr/>
        </p:nvCxnSpPr>
        <p:spPr>
          <a:xfrm>
            <a:off x="2479962" y="5080703"/>
            <a:ext cx="10813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F5E7AF-A75E-560F-3CB4-E3324DFADE15}"/>
              </a:ext>
            </a:extLst>
          </p:cNvPr>
          <p:cNvCxnSpPr>
            <a:cxnSpLocks/>
          </p:cNvCxnSpPr>
          <p:nvPr/>
        </p:nvCxnSpPr>
        <p:spPr>
          <a:xfrm>
            <a:off x="2374284" y="3516250"/>
            <a:ext cx="483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01892B7-5F21-2937-BA3A-DE14269E1A51}"/>
              </a:ext>
            </a:extLst>
          </p:cNvPr>
          <p:cNvSpPr txBox="1"/>
          <p:nvPr/>
        </p:nvSpPr>
        <p:spPr>
          <a:xfrm>
            <a:off x="2879756" y="2982985"/>
            <a:ext cx="186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err="1">
                <a:solidFill>
                  <a:schemeClr val="tx1"/>
                </a:solidFill>
              </a:rPr>
              <a:t>TransformerTTS</a:t>
            </a:r>
            <a:endParaRPr lang="en-GB" sz="1800" dirty="0">
              <a:solidFill>
                <a:schemeClr val="tx1"/>
              </a:solidFill>
            </a:endParaRPr>
          </a:p>
          <a:p>
            <a:pPr algn="ctr"/>
            <a:r>
              <a:rPr lang="en-GB" b="1" dirty="0"/>
              <a:t>OR</a:t>
            </a:r>
            <a:r>
              <a:rPr lang="en-GB" dirty="0"/>
              <a:t> VITS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B933500-CFFC-C71C-792F-D307876495DB}"/>
              </a:ext>
            </a:extLst>
          </p:cNvPr>
          <p:cNvGrpSpPr/>
          <p:nvPr/>
        </p:nvGrpSpPr>
        <p:grpSpPr>
          <a:xfrm>
            <a:off x="153536" y="5477183"/>
            <a:ext cx="2418287" cy="642066"/>
            <a:chOff x="-64966" y="2984584"/>
            <a:chExt cx="2418287" cy="642066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DB50355-3205-D8E5-E3D3-8192FEDBC09A}"/>
                </a:ext>
              </a:extLst>
            </p:cNvPr>
            <p:cNvSpPr txBox="1"/>
            <p:nvPr/>
          </p:nvSpPr>
          <p:spPr>
            <a:xfrm>
              <a:off x="-64966" y="2984584"/>
              <a:ext cx="192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6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AB68A9D-F55A-DC44-15FB-B26578FFFABF}"/>
                </a:ext>
              </a:extLst>
            </p:cNvPr>
            <p:cNvSpPr/>
            <p:nvPr/>
          </p:nvSpPr>
          <p:spPr>
            <a:xfrm>
              <a:off x="135673" y="3023632"/>
              <a:ext cx="2094590" cy="60301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5201577-C14D-D4F2-9E5B-603700A8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211" y="3086605"/>
              <a:ext cx="323310" cy="230920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C05643F4-F6EC-C0CF-F2B0-97D6AF5DE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836" y="3305972"/>
              <a:ext cx="333210" cy="269987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5E97F3B-D083-0410-E4AF-9E201062116C}"/>
                </a:ext>
              </a:extLst>
            </p:cNvPr>
            <p:cNvSpPr txBox="1"/>
            <p:nvPr/>
          </p:nvSpPr>
          <p:spPr>
            <a:xfrm>
              <a:off x="768580" y="3066076"/>
              <a:ext cx="1584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Sample random speaker embedding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25E739F4-2096-5084-1BAD-AA79C07C63AF}"/>
              </a:ext>
            </a:extLst>
          </p:cNvPr>
          <p:cNvSpPr txBox="1"/>
          <p:nvPr/>
        </p:nvSpPr>
        <p:spPr>
          <a:xfrm>
            <a:off x="388217" y="4991394"/>
            <a:ext cx="2077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For each sentence from </a:t>
            </a:r>
            <a:r>
              <a:rPr lang="en-GB" sz="1200" b="1" u="sng" dirty="0">
                <a:solidFill>
                  <a:schemeClr val="accent6"/>
                </a:solidFill>
              </a:rPr>
              <a:t>13K</a:t>
            </a:r>
            <a:r>
              <a:rPr lang="en-GB" sz="1200" i="1" dirty="0">
                <a:solidFill>
                  <a:schemeClr val="accent2"/>
                </a:solidFill>
              </a:rPr>
              <a:t> </a:t>
            </a:r>
            <a:r>
              <a:rPr lang="en-GB" sz="1200" dirty="0"/>
              <a:t>sentences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0B1DC7-37B3-259D-FDE4-A2B22C243061}"/>
              </a:ext>
            </a:extLst>
          </p:cNvPr>
          <p:cNvCxnSpPr>
            <a:cxnSpLocks/>
          </p:cNvCxnSpPr>
          <p:nvPr/>
        </p:nvCxnSpPr>
        <p:spPr>
          <a:xfrm flipV="1">
            <a:off x="2448765" y="5275109"/>
            <a:ext cx="1112585" cy="444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CF8C45D-6223-07FE-1760-FB99A1D19395}"/>
              </a:ext>
            </a:extLst>
          </p:cNvPr>
          <p:cNvCxnSpPr>
            <a:cxnSpLocks/>
          </p:cNvCxnSpPr>
          <p:nvPr/>
        </p:nvCxnSpPr>
        <p:spPr>
          <a:xfrm>
            <a:off x="2466145" y="5972141"/>
            <a:ext cx="10813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7775FAD-06D6-ED3F-4C74-7C072F935743}"/>
              </a:ext>
            </a:extLst>
          </p:cNvPr>
          <p:cNvCxnSpPr>
            <a:cxnSpLocks/>
          </p:cNvCxnSpPr>
          <p:nvPr/>
        </p:nvCxnSpPr>
        <p:spPr>
          <a:xfrm>
            <a:off x="2479962" y="5287855"/>
            <a:ext cx="1067571" cy="510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7A98046-9527-E2D5-AF1B-FEBB8D3D9BF0}"/>
              </a:ext>
            </a:extLst>
          </p:cNvPr>
          <p:cNvCxnSpPr>
            <a:cxnSpLocks/>
          </p:cNvCxnSpPr>
          <p:nvPr/>
        </p:nvCxnSpPr>
        <p:spPr>
          <a:xfrm>
            <a:off x="2391182" y="3074640"/>
            <a:ext cx="4832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37E2A0-6BAF-CCAD-F38D-57ECC83F65D0}"/>
              </a:ext>
            </a:extLst>
          </p:cNvPr>
          <p:cNvSpPr txBox="1"/>
          <p:nvPr/>
        </p:nvSpPr>
        <p:spPr>
          <a:xfrm>
            <a:off x="4935439" y="4211813"/>
            <a:ext cx="21595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Same Dataset Size</a:t>
            </a:r>
          </a:p>
        </p:txBody>
      </p:sp>
    </p:spTree>
    <p:extLst>
      <p:ext uri="{BB962C8B-B14F-4D97-AF65-F5344CB8AC3E}">
        <p14:creationId xmlns:p14="http://schemas.microsoft.com/office/powerpoint/2010/main" val="3063278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DDD1E3-91BC-A584-0467-8E618FDC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4" y="6242980"/>
            <a:ext cx="1482086" cy="512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7BF93-1501-C597-A075-B2A5D866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E13E-8E6B-3F9F-F30C-4F0AEE081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31</a:t>
            </a:fld>
            <a:endParaRPr lang="en-SG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A93451-1BF4-46D4-81D6-72F732D49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90038"/>
              </p:ext>
            </p:extLst>
          </p:nvPr>
        </p:nvGraphicFramePr>
        <p:xfrm>
          <a:off x="2590800" y="240765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18ED8377-4F5D-4C8A-CA36-75B6D3C4986C}"/>
              </a:ext>
            </a:extLst>
          </p:cNvPr>
          <p:cNvSpPr/>
          <p:nvPr/>
        </p:nvSpPr>
        <p:spPr>
          <a:xfrm>
            <a:off x="2094399" y="3868451"/>
            <a:ext cx="208105" cy="1305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F46AE-4F25-B760-E291-E8EEC7749E24}"/>
              </a:ext>
            </a:extLst>
          </p:cNvPr>
          <p:cNvSpPr txBox="1"/>
          <p:nvPr/>
        </p:nvSpPr>
        <p:spPr>
          <a:xfrm>
            <a:off x="788275" y="43845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Baselines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D2F4B8-EEC1-80FE-6FD5-5C1C7A52F3C0}"/>
              </a:ext>
            </a:extLst>
          </p:cNvPr>
          <p:cNvSpPr/>
          <p:nvPr/>
        </p:nvSpPr>
        <p:spPr>
          <a:xfrm>
            <a:off x="2113208" y="5303864"/>
            <a:ext cx="169640" cy="347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E7929-5B5A-8B68-94D6-87450AFD3F44}"/>
              </a:ext>
            </a:extLst>
          </p:cNvPr>
          <p:cNvSpPr txBox="1"/>
          <p:nvPr/>
        </p:nvSpPr>
        <p:spPr>
          <a:xfrm>
            <a:off x="611261" y="52771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Our method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8A58ED4-5DAC-A7D8-F9CD-D519E92CD9D3}"/>
              </a:ext>
            </a:extLst>
          </p:cNvPr>
          <p:cNvSpPr/>
          <p:nvPr/>
        </p:nvSpPr>
        <p:spPr>
          <a:xfrm>
            <a:off x="2113207" y="3380576"/>
            <a:ext cx="169640" cy="347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C0FC3-1F09-77E1-2CE4-6037A822B0C5}"/>
              </a:ext>
            </a:extLst>
          </p:cNvPr>
          <p:cNvSpPr txBox="1"/>
          <p:nvPr/>
        </p:nvSpPr>
        <p:spPr>
          <a:xfrm>
            <a:off x="576035" y="336457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Upper bound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ABACF-AE11-A315-DDED-745F82A64771}"/>
              </a:ext>
            </a:extLst>
          </p:cNvPr>
          <p:cNvSpPr txBox="1"/>
          <p:nvPr/>
        </p:nvSpPr>
        <p:spPr>
          <a:xfrm>
            <a:off x="788275" y="6471651"/>
            <a:ext cx="742216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Multiple TTS helps provide variability to speaker speech and lead to better adaptation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25CB1-9532-E15C-354C-47F830208EC3}"/>
              </a:ext>
            </a:extLst>
          </p:cNvPr>
          <p:cNvSpPr txBox="1"/>
          <p:nvPr/>
        </p:nvSpPr>
        <p:spPr>
          <a:xfrm>
            <a:off x="5545394" y="6049532"/>
            <a:ext cx="129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IMDA2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39065A-8753-2FDA-C1CE-FBA705AEEE16}"/>
              </a:ext>
            </a:extLst>
          </p:cNvPr>
          <p:cNvSpPr/>
          <p:nvPr/>
        </p:nvSpPr>
        <p:spPr>
          <a:xfrm>
            <a:off x="997133" y="1867499"/>
            <a:ext cx="11802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Librispeech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ASR model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9B85A9-3BD2-269E-21EE-8C4FB759AFAC}"/>
              </a:ext>
            </a:extLst>
          </p:cNvPr>
          <p:cNvGrpSpPr/>
          <p:nvPr/>
        </p:nvGrpSpPr>
        <p:grpSpPr>
          <a:xfrm>
            <a:off x="336315" y="1236757"/>
            <a:ext cx="2621228" cy="500713"/>
            <a:chOff x="4327404" y="4615531"/>
            <a:chExt cx="2409516" cy="939730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9F92E173-791E-F895-25DF-1CC54C7398DE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E79CDD-481C-3253-F4EE-B6455CD8409A}"/>
                </a:ext>
              </a:extLst>
            </p:cNvPr>
            <p:cNvSpPr txBox="1"/>
            <p:nvPr/>
          </p:nvSpPr>
          <p:spPr>
            <a:xfrm>
              <a:off x="4327404" y="4746579"/>
              <a:ext cx="2409516" cy="80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TTS synthesized audio</a:t>
              </a:r>
            </a:p>
            <a:p>
              <a:pPr algn="ctr"/>
              <a:r>
                <a:rPr lang="en-GB" sz="1100" dirty="0"/>
                <a:t>Dataset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E7F869-5A5B-7865-E2DB-F522FB780A5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587255" y="1712921"/>
            <a:ext cx="1" cy="1545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1385B8-14BB-FFD1-9225-BE8A7FAAB3E1}"/>
              </a:ext>
            </a:extLst>
          </p:cNvPr>
          <p:cNvSpPr/>
          <p:nvPr/>
        </p:nvSpPr>
        <p:spPr>
          <a:xfrm rot="5400000">
            <a:off x="1520292" y="2015635"/>
            <a:ext cx="133924" cy="1180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2E474-12E0-B7C8-DD1F-AD2471E19B9A}"/>
              </a:ext>
            </a:extLst>
          </p:cNvPr>
          <p:cNvSpPr txBox="1"/>
          <p:nvPr/>
        </p:nvSpPr>
        <p:spPr>
          <a:xfrm>
            <a:off x="194224" y="2686935"/>
            <a:ext cx="290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TTS synthesized audio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B60D6-ADFC-3C95-EDE3-CEE4F1F3FB66}"/>
              </a:ext>
            </a:extLst>
          </p:cNvPr>
          <p:cNvSpPr txBox="1"/>
          <p:nvPr/>
        </p:nvSpPr>
        <p:spPr>
          <a:xfrm>
            <a:off x="5307506" y="1068326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/>
              <a:t>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216663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BF93-1501-C597-A075-B2A5D866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0D38-3602-5B36-F2A2-B0FBEF9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7" y="1252832"/>
            <a:ext cx="9053373" cy="4725553"/>
          </a:xfrm>
        </p:spPr>
        <p:txBody>
          <a:bodyPr/>
          <a:lstStyle/>
          <a:p>
            <a:r>
              <a:rPr lang="en-GB" sz="2000" dirty="0"/>
              <a:t>Analysis: </a:t>
            </a:r>
            <a:r>
              <a:rPr lang="en-US" altLang="zh-CN" sz="2000" dirty="0"/>
              <a:t>Different TTS output different SPK embedding for the same SPK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E13E-8E6B-3F9F-F30C-4F0AEE081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32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B50A8-2CF4-FAB2-956E-3E2D5E06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63" y="2077829"/>
            <a:ext cx="5695992" cy="4329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CB2335-F795-E960-5D0B-A3E68E08B53D}"/>
              </a:ext>
            </a:extLst>
          </p:cNvPr>
          <p:cNvSpPr/>
          <p:nvPr/>
        </p:nvSpPr>
        <p:spPr>
          <a:xfrm>
            <a:off x="90627" y="6568720"/>
            <a:ext cx="90116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900" b="0" i="0" dirty="0">
                <a:effectLst/>
                <a:latin typeface="Arial" panose="020B0604020202020204" pitchFamily="34" charset="0"/>
              </a:rPr>
              <a:t>[1] L. McInnes, J. Healy, and J. Melville, “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Umap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: Uniform manifold approximation and projection for dimension reduction,” </a:t>
            </a:r>
            <a:r>
              <a:rPr lang="en-GB" sz="9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900" b="0" i="0" dirty="0">
                <a:effectLst/>
                <a:latin typeface="Arial" panose="020B0604020202020204" pitchFamily="34" charset="0"/>
              </a:rPr>
              <a:t> preprint arXiv:1802.03426, 2018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13CCD65-500F-5F11-6484-6C452CEA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4BA99-C4BC-9776-A347-7AC4E9A4509D}"/>
              </a:ext>
            </a:extLst>
          </p:cNvPr>
          <p:cNvSpPr txBox="1"/>
          <p:nvPr/>
        </p:nvSpPr>
        <p:spPr>
          <a:xfrm>
            <a:off x="2362201" y="1709608"/>
            <a:ext cx="474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UMAP plot [1] of speaker (SPK) embeddings</a:t>
            </a:r>
          </a:p>
        </p:txBody>
      </p:sp>
    </p:spTree>
    <p:extLst>
      <p:ext uri="{BB962C8B-B14F-4D97-AF65-F5344CB8AC3E}">
        <p14:creationId xmlns:p14="http://schemas.microsoft.com/office/powerpoint/2010/main" val="365712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dirty="0"/>
              <a:t>Multiple 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56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F1C-C195-0AEE-E7F6-813F784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C. </a:t>
            </a:r>
            <a:r>
              <a:rPr lang="en-US" sz="2400" b="1" dirty="0"/>
              <a:t>Conclusions &amp; Future Work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B95-DF57-B8A9-DD96-B3E5B4AB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Conclusion: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Contribution 1 (</a:t>
            </a:r>
            <a:r>
              <a:rPr lang="en-US" dirty="0" err="1"/>
              <a:t>Layerwise</a:t>
            </a:r>
            <a:r>
              <a:rPr lang="en-US" dirty="0"/>
              <a:t> adaptation using automatic layer selection</a:t>
            </a:r>
            <a:r>
              <a:rPr lang="en-US" altLang="zh-CN" dirty="0"/>
              <a:t>):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Introduced </a:t>
            </a:r>
            <a:r>
              <a:rPr lang="en-US" altLang="zh-CN" sz="1600" dirty="0" err="1"/>
              <a:t>Layerwise</a:t>
            </a:r>
            <a:r>
              <a:rPr lang="en-US" altLang="zh-CN" sz="1600" dirty="0"/>
              <a:t> freezing based on Layer performance estimation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Layer performance      good indicators of overfitting and forgetting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Training dynamics of layer performance      freeze/early stop layer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Improved adaptation result over full adaptation baseline</a:t>
            </a:r>
          </a:p>
          <a:p>
            <a:pPr marL="914388" lvl="1" indent="-457200">
              <a:buFont typeface="+mj-lt"/>
              <a:buAutoNum type="arabicPeriod"/>
            </a:pPr>
            <a:r>
              <a:rPr lang="en-US" altLang="zh-CN" dirty="0"/>
              <a:t>Contribution 2 (</a:t>
            </a:r>
            <a:r>
              <a:rPr lang="en-US" dirty="0"/>
              <a:t>Multiple TTS synthesized data adaptation</a:t>
            </a:r>
            <a:r>
              <a:rPr lang="en-US" altLang="zh-CN" dirty="0"/>
              <a:t>):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Explore multiple TTS data synthesis</a:t>
            </a:r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Our method using </a:t>
            </a:r>
            <a:r>
              <a:rPr lang="en-GB" altLang="zh-CN" sz="1600" dirty="0"/>
              <a:t>Multiple TTS helps provide variability to speaker speech </a:t>
            </a:r>
            <a:endParaRPr lang="en-US" altLang="zh-CN" sz="1600" dirty="0"/>
          </a:p>
          <a:p>
            <a:pPr marL="1314427" lvl="2" indent="-457200">
              <a:buFont typeface="+mj-lt"/>
              <a:buAutoNum type="alphaLcParenR"/>
            </a:pPr>
            <a:r>
              <a:rPr lang="en-US" altLang="zh-CN" sz="1600" dirty="0"/>
              <a:t>Improved adaptation result over single TTS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3D97-3D95-A8E0-0A34-3F2F69FBB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34</a:t>
            </a:fld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70469-BCF8-A700-2650-0796FD1F5F9A}"/>
              </a:ext>
            </a:extLst>
          </p:cNvPr>
          <p:cNvCxnSpPr/>
          <p:nvPr/>
        </p:nvCxnSpPr>
        <p:spPr>
          <a:xfrm>
            <a:off x="3642852" y="2802194"/>
            <a:ext cx="221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E10D47-8B51-B28F-1AFF-E5D51DA42CEB}"/>
              </a:ext>
            </a:extLst>
          </p:cNvPr>
          <p:cNvCxnSpPr/>
          <p:nvPr/>
        </p:nvCxnSpPr>
        <p:spPr>
          <a:xfrm>
            <a:off x="5506065" y="3087329"/>
            <a:ext cx="221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71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F1C-C195-0AEE-E7F6-813F784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C. </a:t>
            </a:r>
            <a:r>
              <a:rPr lang="en-US" sz="2400" b="1" dirty="0"/>
              <a:t>Conclusions &amp; Future Work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B95-DF57-B8A9-DD96-B3E5B4AB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Future Work:</a:t>
            </a:r>
          </a:p>
          <a:p>
            <a:pPr lvl="1"/>
            <a:r>
              <a:rPr lang="en-GB" sz="1800" dirty="0"/>
              <a:t>Extension of contribution 1 (</a:t>
            </a:r>
            <a:r>
              <a:rPr lang="en-US" sz="1800" dirty="0" err="1"/>
              <a:t>Layerwise</a:t>
            </a:r>
            <a:r>
              <a:rPr lang="en-US" sz="1800" dirty="0"/>
              <a:t> adaptation using automatic layer selection</a:t>
            </a:r>
            <a:r>
              <a:rPr lang="en-GB" sz="1800" dirty="0"/>
              <a:t>):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Currently: Automatic layer selection for early stopping/freezing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Automatic layer selection for adapter insertion</a:t>
            </a:r>
          </a:p>
          <a:p>
            <a:pPr lvl="1"/>
            <a:r>
              <a:rPr lang="en-GB" sz="1800" dirty="0"/>
              <a:t>Extension of contribution 2 (</a:t>
            </a:r>
            <a:r>
              <a:rPr lang="en-US" sz="1800" dirty="0"/>
              <a:t>Multiple TTS synthesized data adaptation</a:t>
            </a:r>
            <a:r>
              <a:rPr lang="en-GB" sz="1800" dirty="0"/>
              <a:t>):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Currently: Adapt ASR model using TTS output audio</a:t>
            </a:r>
          </a:p>
          <a:p>
            <a:pPr marL="1371577" lvl="2" indent="-457200">
              <a:buFont typeface="+mj-lt"/>
              <a:buAutoNum type="alphaLcParenR"/>
            </a:pPr>
            <a:r>
              <a:rPr lang="en-US" sz="1800" dirty="0"/>
              <a:t>Adapt ASR model using TTS intermediate representation</a:t>
            </a:r>
          </a:p>
          <a:p>
            <a:pPr lvl="1"/>
            <a:r>
              <a:rPr lang="en-GB" sz="1800" dirty="0"/>
              <a:t>New Future Approach 1: </a:t>
            </a:r>
            <a:r>
              <a:rPr lang="en-US" sz="1800" dirty="0"/>
              <a:t>LLM ASR adaptation</a:t>
            </a:r>
          </a:p>
          <a:p>
            <a:pPr lvl="1"/>
            <a:r>
              <a:rPr lang="en-US" sz="1800" dirty="0"/>
              <a:t>New Future Approach 2: Rare words adaptation via context biasing</a:t>
            </a:r>
          </a:p>
          <a:p>
            <a:pPr marL="971538" lvl="1" indent="-457200">
              <a:buFont typeface="+mj-lt"/>
              <a:buAutoNum type="alphaLcParenR"/>
            </a:pPr>
            <a:endParaRPr lang="en-US" sz="1800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3D97-3D95-A8E0-0A34-3F2F69FBB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866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8A0B4E-C0D9-BF97-4BC6-DB0CD327F482}"/>
              </a:ext>
            </a:extLst>
          </p:cNvPr>
          <p:cNvGrpSpPr/>
          <p:nvPr/>
        </p:nvGrpSpPr>
        <p:grpSpPr>
          <a:xfrm>
            <a:off x="2220486" y="2332976"/>
            <a:ext cx="2481835" cy="3910720"/>
            <a:chOff x="5357240" y="1323755"/>
            <a:chExt cx="3245557" cy="48813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4C8952-BF77-1CEE-BEA9-D9C777F855FB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5C208AE-601A-4A1A-8818-07C1635818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94AB559-F26C-30FD-6774-8F67473CC631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17F1D45-C7B7-50E6-B890-B78CB92C85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264F5FB2-DADB-DEFD-4B2F-3AC9A8B9F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2CD44482-B8FF-BEDC-AD98-C853AF045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35AE3875-89D4-D1E5-F7AD-574A6A212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FFE559E7-6000-DB11-62BF-081877E48A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746C2C-52BB-7938-C869-E47BCEF97499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F9703A-9E2E-90A0-2A87-79051A86187D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6DC64E-5152-E113-DB2B-625862259E2A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5B6268-B867-F4F4-B453-BAFF77D4493C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ACFAE3-1D9C-5604-E22B-A181A2F71378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E6DE75E-5659-275A-07A5-8BB71AF80919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AFBF0A-CAE4-6D0F-8E27-5E3CD4B6C5B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7BDF05-22C3-6F30-3974-EC13B48AAD9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24DF9D-DC89-3E1E-86EA-A8374B76F7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CDEA34-56F4-7056-95AD-2491762976AC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6203982-62F6-DF59-3830-87E9427B6D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EED2E4-4230-354E-F7CB-BB5330255314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3C0C32-547C-155F-464A-881E031DF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E483F8-4908-AD66-F527-C2FB731DF26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BCEB10-AF96-A4D1-F91B-7122CF0E2512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71520B-5F7A-37AB-DE9E-33A2C68F6AD7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C59783-0F49-FF93-96E0-5FE9A06A92A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22C117-CBDE-277B-950B-0ED1B83D06F3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8BCB5C-C5AF-2E3C-0858-3D6439235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7C6753-3779-5891-96D3-5D22F3FA7EA3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36BC95-79A2-9F1B-77CF-509D1F9D916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9CF633-3372-92A2-33D4-5725BD9386A0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334B2F-4337-86F4-7390-14929A57D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C512B5-A538-3E3C-51B2-25B8B54A7A14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E150DB-DDA2-2A22-DE10-A3A3EF9AFD61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9C4D96-AF94-33A7-CB0E-BA2F2D25C7FF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7CF6B36-16BA-CF3A-E725-0EF5F56947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2A719-C64A-510B-02EF-D2E306387ADA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D09416-222C-6831-A0C4-E66719F51F77}"/>
                </a:ext>
              </a:extLst>
            </p:cNvPr>
            <p:cNvSpPr txBox="1"/>
            <p:nvPr/>
          </p:nvSpPr>
          <p:spPr>
            <a:xfrm>
              <a:off x="6232770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0718FD-F42D-768C-3B6B-F2210E778673}"/>
              </a:ext>
            </a:extLst>
          </p:cNvPr>
          <p:cNvCxnSpPr>
            <a:cxnSpLocks/>
          </p:cNvCxnSpPr>
          <p:nvPr/>
        </p:nvCxnSpPr>
        <p:spPr>
          <a:xfrm>
            <a:off x="4633043" y="2545155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7852DF-ED9C-D434-2983-F230CFA20DC3}"/>
              </a:ext>
            </a:extLst>
          </p:cNvPr>
          <p:cNvCxnSpPr>
            <a:cxnSpLocks/>
          </p:cNvCxnSpPr>
          <p:nvPr/>
        </p:nvCxnSpPr>
        <p:spPr>
          <a:xfrm>
            <a:off x="5508671" y="3157060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D220AC-ED04-8382-33A4-1C6325D1A05B}"/>
              </a:ext>
            </a:extLst>
          </p:cNvPr>
          <p:cNvSpPr txBox="1"/>
          <p:nvPr/>
        </p:nvSpPr>
        <p:spPr>
          <a:xfrm>
            <a:off x="4979869" y="3413420"/>
            <a:ext cx="112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Intermediate encoder layer loss</a:t>
            </a:r>
            <a:endParaRPr lang="en-GB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E06665-7A62-8712-8E24-1C5F65B5AAE1}"/>
              </a:ext>
            </a:extLst>
          </p:cNvPr>
          <p:cNvSpPr/>
          <p:nvPr/>
        </p:nvSpPr>
        <p:spPr>
          <a:xfrm>
            <a:off x="3513032" y="2327962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6CC521-2E16-4C60-CFAF-4A336E806258}"/>
              </a:ext>
            </a:extLst>
          </p:cNvPr>
          <p:cNvSpPr txBox="1"/>
          <p:nvPr/>
        </p:nvSpPr>
        <p:spPr>
          <a:xfrm>
            <a:off x="4915792" y="2337830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06C7B6-7798-7AD3-C2B1-DCB0A3A05AE0}"/>
              </a:ext>
            </a:extLst>
          </p:cNvPr>
          <p:cNvSpPr txBox="1"/>
          <p:nvPr/>
        </p:nvSpPr>
        <p:spPr>
          <a:xfrm>
            <a:off x="5079444" y="2880061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C03E7F9-777D-8A8B-215D-7DC7A123A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22" y="2367570"/>
            <a:ext cx="323852" cy="3000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A9E6883-6201-D11B-8D9D-C55AA150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112" y="3504977"/>
            <a:ext cx="551414" cy="2312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E063FE3-03B4-7E76-541D-91D87B9B5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242" y="3657377"/>
            <a:ext cx="97571" cy="5737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39BA6CE-67FD-6FCA-4540-40C2511F0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112" y="3759614"/>
            <a:ext cx="214314" cy="94667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683320-6DD1-62BD-27E9-6EA2E8DB26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058719" y="4088317"/>
            <a:ext cx="481581" cy="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54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" y="380834"/>
            <a:ext cx="8950675" cy="4725553"/>
          </a:xfrm>
        </p:spPr>
        <p:txBody>
          <a:bodyPr/>
          <a:lstStyle/>
          <a:p>
            <a:r>
              <a:rPr lang="en-US" dirty="0"/>
              <a:t>How to perform ASR adaptation normally?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37</a:t>
            </a:fld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96004-2801-1365-2CF3-6BD4B5A853CA}"/>
              </a:ext>
            </a:extLst>
          </p:cNvPr>
          <p:cNvSpPr/>
          <p:nvPr/>
        </p:nvSpPr>
        <p:spPr>
          <a:xfrm>
            <a:off x="2517488" y="1774215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B0AA5E-A2E6-9BE7-14D3-517D0733FA43}"/>
              </a:ext>
            </a:extLst>
          </p:cNvPr>
          <p:cNvGrpSpPr/>
          <p:nvPr/>
        </p:nvGrpSpPr>
        <p:grpSpPr>
          <a:xfrm>
            <a:off x="3345429" y="3991020"/>
            <a:ext cx="1184266" cy="671739"/>
            <a:chOff x="757678" y="4544361"/>
            <a:chExt cx="1828368" cy="1057966"/>
          </a:xfrm>
        </p:grpSpPr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3AE8CCEE-8864-5FB5-97C3-801BA5AC65D9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E7EE3B-328C-6F42-5F54-1B868AC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F7B68-7940-C957-8601-E16473F707DA}"/>
              </a:ext>
            </a:extLst>
          </p:cNvPr>
          <p:cNvSpPr/>
          <p:nvPr/>
        </p:nvSpPr>
        <p:spPr>
          <a:xfrm>
            <a:off x="600076" y="1575571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135B8-8E02-0728-5BDA-430D975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22" y="2094835"/>
            <a:ext cx="648701" cy="237302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754556EE-B765-1D58-E086-C20A87266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944" y="1869645"/>
            <a:ext cx="592360" cy="592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546AD-D5E7-04FD-E700-91599F1D41D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1812323" y="221348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0A893C-8C58-1293-69F8-23C3003BA70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616641" y="2165825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52110" y="3867298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748779" y="86757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If text-audio pair is available</a:t>
            </a:r>
            <a:endParaRPr lang="en-GB" b="1" u="s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428243" y="3312742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4A043E-A20B-F197-AF69-21BBA604F121}"/>
              </a:ext>
            </a:extLst>
          </p:cNvPr>
          <p:cNvSpPr txBox="1"/>
          <p:nvPr/>
        </p:nvSpPr>
        <p:spPr>
          <a:xfrm>
            <a:off x="4091088" y="46822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paired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46B52-0D89-2CF3-0755-CB1B4FBAF5E0}"/>
              </a:ext>
            </a:extLst>
          </p:cNvPr>
          <p:cNvSpPr/>
          <p:nvPr/>
        </p:nvSpPr>
        <p:spPr>
          <a:xfrm>
            <a:off x="5563375" y="1783499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9965E-ECA9-C4F2-4F0B-FB7A7CCBEA2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858210" y="222277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E20298-42C7-B054-29AB-EA62B87F19FB}"/>
              </a:ext>
            </a:extLst>
          </p:cNvPr>
          <p:cNvCxnSpPr>
            <a:cxnSpLocks/>
          </p:cNvCxnSpPr>
          <p:nvPr/>
        </p:nvCxnSpPr>
        <p:spPr>
          <a:xfrm>
            <a:off x="3529092" y="220240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38124-3E63-2B75-844F-14BE00A28C3F}"/>
              </a:ext>
            </a:extLst>
          </p:cNvPr>
          <p:cNvGrpSpPr/>
          <p:nvPr/>
        </p:nvGrpSpPr>
        <p:grpSpPr>
          <a:xfrm>
            <a:off x="4244251" y="1953914"/>
            <a:ext cx="603965" cy="565329"/>
            <a:chOff x="475419" y="2670933"/>
            <a:chExt cx="1013363" cy="5962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2FE664-D575-7957-24C9-17C0A9F8F70B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2CE164-89A2-7C3B-81B3-DBEE80C5E806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C7C461-51E6-92B3-8774-24EF324EC673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615114-B5DD-BB97-979D-0780F0B96F83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7A633C-8350-945D-022C-88FCBD134F02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9ACF3E-A9B1-8E6E-EED4-21077C06FBE1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BAA07-56CC-5CD1-4D79-467FC135D5E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0AEA21-2F42-C3E6-4866-4E05C58040EA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C59B96D-0A03-B30F-835C-FDBA4B011651}"/>
              </a:ext>
            </a:extLst>
          </p:cNvPr>
          <p:cNvSpPr txBox="1"/>
          <p:nvPr/>
        </p:nvSpPr>
        <p:spPr>
          <a:xfrm>
            <a:off x="3858239" y="249873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embeddings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332A07-C029-1FF6-BC98-7E84E77990F5}"/>
              </a:ext>
            </a:extLst>
          </p:cNvPr>
          <p:cNvSpPr txBox="1"/>
          <p:nvPr/>
        </p:nvSpPr>
        <p:spPr>
          <a:xfrm>
            <a:off x="594137" y="161306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FAB13F-31AB-C11D-F8C8-B7B3A76F2646}"/>
              </a:ext>
            </a:extLst>
          </p:cNvPr>
          <p:cNvSpPr txBox="1"/>
          <p:nvPr/>
        </p:nvSpPr>
        <p:spPr>
          <a:xfrm>
            <a:off x="6413438" y="313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621401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type of text-only Adaptation methods are there?</a:t>
            </a:r>
          </a:p>
          <a:p>
            <a:pPr lvl="1"/>
            <a:r>
              <a:rPr lang="en-US" dirty="0"/>
              <a:t>4  types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zh-CN" alt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38</a:t>
            </a:fld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52110" y="3824435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Text-only data available</a:t>
            </a:r>
            <a:endParaRPr lang="en-GB" b="1" u="s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428243" y="3269879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3319755" y="3967668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2690F-8DB9-C26A-3C2C-D038B38536ED}"/>
              </a:ext>
            </a:extLst>
          </p:cNvPr>
          <p:cNvSpPr/>
          <p:nvPr/>
        </p:nvSpPr>
        <p:spPr>
          <a:xfrm>
            <a:off x="1281781" y="2104385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90393-0D06-E210-95FB-AC51220865E7}"/>
              </a:ext>
            </a:extLst>
          </p:cNvPr>
          <p:cNvSpPr/>
          <p:nvPr/>
        </p:nvSpPr>
        <p:spPr>
          <a:xfrm>
            <a:off x="2517488" y="1774215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8FBE8B-D6C1-8797-EC01-A02F4A6FB1EE}"/>
              </a:ext>
            </a:extLst>
          </p:cNvPr>
          <p:cNvSpPr/>
          <p:nvPr/>
        </p:nvSpPr>
        <p:spPr>
          <a:xfrm>
            <a:off x="600076" y="1575571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DCE01F0B-0A78-FDC4-9F45-48C318E11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6944" y="1869645"/>
            <a:ext cx="592360" cy="5923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53EDF-7D3D-0A82-B9C5-9DE71C74CFF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812323" y="221348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F72453-AA4C-0170-AA09-473049207A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616641" y="2165825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DC5E2-6E2C-35F0-FE20-9E2F842AE3FE}"/>
              </a:ext>
            </a:extLst>
          </p:cNvPr>
          <p:cNvSpPr/>
          <p:nvPr/>
        </p:nvSpPr>
        <p:spPr>
          <a:xfrm>
            <a:off x="5563375" y="1783499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6AC365-9380-D09A-4BA4-1DC249EC03C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858210" y="222277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33D82-6DD8-ECCC-308C-4036FEDBD94E}"/>
              </a:ext>
            </a:extLst>
          </p:cNvPr>
          <p:cNvCxnSpPr>
            <a:cxnSpLocks/>
          </p:cNvCxnSpPr>
          <p:nvPr/>
        </p:nvCxnSpPr>
        <p:spPr>
          <a:xfrm>
            <a:off x="3529092" y="220240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60F5D-6C55-4762-0D5D-6A531E332DBC}"/>
              </a:ext>
            </a:extLst>
          </p:cNvPr>
          <p:cNvGrpSpPr/>
          <p:nvPr/>
        </p:nvGrpSpPr>
        <p:grpSpPr>
          <a:xfrm>
            <a:off x="4239982" y="1968803"/>
            <a:ext cx="595860" cy="525787"/>
            <a:chOff x="475419" y="2670933"/>
            <a:chExt cx="1013363" cy="5962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E17146-DC3B-E1C0-0711-5E94E4619AA2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DF2FED-CB0F-7A23-1D02-D189B33BA53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55E367-85BE-ECF6-1F21-B959D4D722B4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F497CF4-8D1B-5009-42E9-CD1BAC4B1FEB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E63DF2-8A82-6F54-8DEE-6CD5BB604D0E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2E5048-77C0-4F99-D07F-E7DF03191BD2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1D013E-A854-3439-600C-CE9B90D62D44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796A79-6E0E-7EB2-CB43-8ABDF3FA0427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CFF7C4F-A103-A99B-A881-65F65359ADC3}"/>
              </a:ext>
            </a:extLst>
          </p:cNvPr>
          <p:cNvSpPr txBox="1"/>
          <p:nvPr/>
        </p:nvSpPr>
        <p:spPr>
          <a:xfrm>
            <a:off x="3858239" y="249873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  <a:p>
            <a:r>
              <a:rPr lang="en-GB" sz="1200" dirty="0"/>
              <a:t>missing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D2FFAE-2A58-95D7-5F16-5126EDB41A9F}"/>
              </a:ext>
            </a:extLst>
          </p:cNvPr>
          <p:cNvSpPr txBox="1"/>
          <p:nvPr/>
        </p:nvSpPr>
        <p:spPr>
          <a:xfrm>
            <a:off x="622346" y="157557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74C395-E22B-F762-18AD-E623F3D3C335}"/>
              </a:ext>
            </a:extLst>
          </p:cNvPr>
          <p:cNvGrpSpPr/>
          <p:nvPr/>
        </p:nvGrpSpPr>
        <p:grpSpPr>
          <a:xfrm>
            <a:off x="1919148" y="1912317"/>
            <a:ext cx="401329" cy="638758"/>
            <a:chOff x="4218852" y="5087829"/>
            <a:chExt cx="645557" cy="7264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E394D6-F07F-841C-7CF7-4247740E5F07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BA7927-16AB-4716-015B-CC1397C65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1A36A8-6DDA-807E-F787-3A535379C4AF}"/>
              </a:ext>
            </a:extLst>
          </p:cNvPr>
          <p:cNvGrpSpPr/>
          <p:nvPr/>
        </p:nvGrpSpPr>
        <p:grpSpPr>
          <a:xfrm>
            <a:off x="3638733" y="1855832"/>
            <a:ext cx="401329" cy="638758"/>
            <a:chOff x="4218852" y="5087829"/>
            <a:chExt cx="645557" cy="7264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A53846-EDA8-825A-5397-4CD6252D3A7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051881-532D-82DB-14DE-6065C5126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3A2CA1F-A214-6644-BDBA-5370B069200A}"/>
              </a:ext>
            </a:extLst>
          </p:cNvPr>
          <p:cNvSpPr txBox="1"/>
          <p:nvPr/>
        </p:nvSpPr>
        <p:spPr>
          <a:xfrm>
            <a:off x="6413438" y="313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1968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 animBg="1"/>
      <p:bldP spid="13" grpId="0" animBg="1"/>
      <p:bldP spid="15" grpId="0" animBg="1"/>
      <p:bldP spid="16" grpId="0" animBg="1"/>
      <p:bldP spid="30" grpId="0" animBg="1"/>
      <p:bldP spid="43" grpId="0"/>
      <p:bldP spid="44" grpId="0"/>
      <p:bldP spid="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text-only Adaptation methods are there?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364734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600" b="0" i="0" dirty="0" err="1">
                <a:effectLst/>
                <a:latin typeface="+mn-ea"/>
              </a:rPr>
              <a:t>Xianrui</a:t>
            </a:r>
            <a:r>
              <a:rPr lang="en-GB" sz="600" b="0" i="0" dirty="0">
                <a:effectLst/>
                <a:latin typeface="+mn-ea"/>
              </a:rPr>
              <a:t> Zheng, Yulan Liu, Deniz </a:t>
            </a:r>
            <a:r>
              <a:rPr lang="en-GB" sz="600" b="0" i="0" dirty="0" err="1">
                <a:effectLst/>
                <a:latin typeface="+mn-ea"/>
              </a:rPr>
              <a:t>Gunceler</a:t>
            </a:r>
            <a:r>
              <a:rPr lang="en-GB" sz="600" b="0" i="0" dirty="0">
                <a:effectLst/>
                <a:latin typeface="+mn-ea"/>
              </a:rPr>
              <a:t>, and Daniel Willett. Using synthetic audio to improve the recognition of out-of-vocabulary words in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effectLst/>
                <a:latin typeface="+mn-ea"/>
              </a:rPr>
              <a:t>Masato Mimura, Sei Ueno, Hirofumi </a:t>
            </a:r>
            <a:r>
              <a:rPr lang="en-GB" sz="600" b="0" i="0" dirty="0" err="1">
                <a:effectLst/>
                <a:latin typeface="+mn-ea"/>
              </a:rPr>
              <a:t>Inaguma</a:t>
            </a:r>
            <a:r>
              <a:rPr lang="en-GB" sz="600" b="0" i="0" dirty="0">
                <a:effectLst/>
                <a:latin typeface="+mn-ea"/>
              </a:rPr>
              <a:t>, </a:t>
            </a:r>
            <a:r>
              <a:rPr lang="en-GB" sz="600" b="0" i="0" dirty="0" err="1">
                <a:effectLst/>
                <a:latin typeface="+mn-ea"/>
              </a:rPr>
              <a:t>Shinsuke</a:t>
            </a:r>
            <a:r>
              <a:rPr lang="en-GB" sz="600" b="0" i="0" dirty="0">
                <a:effectLst/>
                <a:latin typeface="+mn-ea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5093" y="600091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39</a:t>
            </a:fld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09248" y="3681561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497684" y="743897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TTS synthesized data adaptation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385381" y="3127005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3276893" y="3824794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01AA0B-5E70-52F8-AD17-B102210FEF3E}"/>
              </a:ext>
            </a:extLst>
          </p:cNvPr>
          <p:cNvGrpSpPr/>
          <p:nvPr/>
        </p:nvGrpSpPr>
        <p:grpSpPr>
          <a:xfrm>
            <a:off x="1660229" y="5157031"/>
            <a:ext cx="1184266" cy="671739"/>
            <a:chOff x="757678" y="4544361"/>
            <a:chExt cx="1828368" cy="105796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5EFA28BC-C922-E8CF-0990-33F0125BC40A}"/>
                </a:ext>
              </a:extLst>
            </p:cNvPr>
            <p:cNvSpPr/>
            <p:nvPr/>
          </p:nvSpPr>
          <p:spPr>
            <a:xfrm>
              <a:off x="757678" y="4544361"/>
              <a:ext cx="1828368" cy="1057966"/>
            </a:xfrm>
            <a:prstGeom prst="can">
              <a:avLst/>
            </a:prstGeom>
            <a:grp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36C40F9-A634-DD48-30CB-5670E86C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1232" y="4928483"/>
              <a:ext cx="1261260" cy="46138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</p:pic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666453-66F3-6348-1F7A-50DB159ADBDE}"/>
              </a:ext>
            </a:extLst>
          </p:cNvPr>
          <p:cNvCxnSpPr>
            <a:cxnSpLocks/>
          </p:cNvCxnSpPr>
          <p:nvPr/>
        </p:nvCxnSpPr>
        <p:spPr>
          <a:xfrm rot="5400000">
            <a:off x="4275599" y="4747029"/>
            <a:ext cx="930049" cy="632880"/>
          </a:xfrm>
          <a:prstGeom prst="bentConnector3">
            <a:avLst>
              <a:gd name="adj1" fmla="val 98195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2096E-DC5D-0BA7-32E2-1809C82324A8}"/>
              </a:ext>
            </a:extLst>
          </p:cNvPr>
          <p:cNvSpPr/>
          <p:nvPr/>
        </p:nvSpPr>
        <p:spPr>
          <a:xfrm>
            <a:off x="3434755" y="5063420"/>
            <a:ext cx="986118" cy="878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TTS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4870C-2560-6BD4-16A4-7532E2AF5770}"/>
              </a:ext>
            </a:extLst>
          </p:cNvPr>
          <p:cNvCxnSpPr>
            <a:stCxn id="17" idx="1"/>
            <a:endCxn id="13" idx="4"/>
          </p:cNvCxnSpPr>
          <p:nvPr/>
        </p:nvCxnSpPr>
        <p:spPr>
          <a:xfrm flipH="1" flipV="1">
            <a:off x="2844495" y="5492901"/>
            <a:ext cx="590260" cy="979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17B4B9-D1E4-92AA-8049-D43A064778FB}"/>
              </a:ext>
            </a:extLst>
          </p:cNvPr>
          <p:cNvCxnSpPr>
            <a:cxnSpLocks/>
          </p:cNvCxnSpPr>
          <p:nvPr/>
        </p:nvCxnSpPr>
        <p:spPr>
          <a:xfrm flipH="1" flipV="1">
            <a:off x="1660229" y="2171924"/>
            <a:ext cx="589195" cy="28665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32FC-F03E-1ED9-9389-A720F2469757}"/>
              </a:ext>
            </a:extLst>
          </p:cNvPr>
          <p:cNvSpPr/>
          <p:nvPr/>
        </p:nvSpPr>
        <p:spPr>
          <a:xfrm>
            <a:off x="2527095" y="1488760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905512-653C-A8C6-65AF-236C0550BF14}"/>
              </a:ext>
            </a:extLst>
          </p:cNvPr>
          <p:cNvSpPr/>
          <p:nvPr/>
        </p:nvSpPr>
        <p:spPr>
          <a:xfrm>
            <a:off x="609683" y="1290116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5AF58-6FE1-309D-1017-245F959CF941}"/>
              </a:ext>
            </a:extLst>
          </p:cNvPr>
          <p:cNvSpPr txBox="1"/>
          <p:nvPr/>
        </p:nvSpPr>
        <p:spPr>
          <a:xfrm>
            <a:off x="617674" y="131645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47E2D49-C9E5-0D08-66AA-2B96495F7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29" y="1809380"/>
            <a:ext cx="648701" cy="237302"/>
          </a:xfrm>
          <a:prstGeom prst="rect">
            <a:avLst/>
          </a:prstGeom>
        </p:spPr>
      </p:pic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CDE6DD91-3D42-3F24-8BB6-7106F7CE2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6551" y="1584190"/>
            <a:ext cx="592360" cy="59236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437DC-9AAD-66A1-F951-06AD7881276E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>
            <a:off x="1821930" y="192803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BCB6B8-E73F-E079-73CD-1E35F065E5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6248" y="1880370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33ACF-52CB-1C4E-7764-46F7045A9FD9}"/>
              </a:ext>
            </a:extLst>
          </p:cNvPr>
          <p:cNvSpPr/>
          <p:nvPr/>
        </p:nvSpPr>
        <p:spPr>
          <a:xfrm>
            <a:off x="5572982" y="1498044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31FC5B-1F78-1B35-4DE2-508529D518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67817" y="19373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0D4063-0499-82E7-5B48-23EC5CE036E0}"/>
              </a:ext>
            </a:extLst>
          </p:cNvPr>
          <p:cNvCxnSpPr>
            <a:cxnSpLocks/>
          </p:cNvCxnSpPr>
          <p:nvPr/>
        </p:nvCxnSpPr>
        <p:spPr>
          <a:xfrm>
            <a:off x="3538699" y="191694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6989A8-F35F-E65D-BE41-0C79079489E7}"/>
              </a:ext>
            </a:extLst>
          </p:cNvPr>
          <p:cNvGrpSpPr/>
          <p:nvPr/>
        </p:nvGrpSpPr>
        <p:grpSpPr>
          <a:xfrm>
            <a:off x="4253858" y="1668459"/>
            <a:ext cx="603965" cy="565329"/>
            <a:chOff x="475419" y="2670933"/>
            <a:chExt cx="1013363" cy="5962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57E053-7B01-9E93-C694-795D773CDB9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8F8598-BB72-D0FC-A71A-E36DC77F9715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F2C29C-27D9-9D78-FE0A-F6A194773DD4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CF2F056-E115-47A3-08F0-1C29E4DE6364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CF4DFD-B958-7C12-380A-32291324392C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AB146C-8F4F-3BD8-C66B-294F98D6CF57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6AF6A1-E55F-E72F-26F7-41B0036538C4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238570-EF86-817B-194D-90345D14BF3F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F04FC8-B0B3-75A9-45C1-BD80CDE49200}"/>
              </a:ext>
            </a:extLst>
          </p:cNvPr>
          <p:cNvSpPr txBox="1"/>
          <p:nvPr/>
        </p:nvSpPr>
        <p:spPr>
          <a:xfrm>
            <a:off x="3867846" y="221327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264338-97F7-1E66-4F5F-41B8814E4A08}"/>
              </a:ext>
            </a:extLst>
          </p:cNvPr>
          <p:cNvSpPr txBox="1"/>
          <p:nvPr/>
        </p:nvSpPr>
        <p:spPr>
          <a:xfrm>
            <a:off x="6466757" y="283620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39315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138066"/>
            <a:ext cx="8598513" cy="4725553"/>
          </a:xfrm>
        </p:spPr>
        <p:txBody>
          <a:bodyPr/>
          <a:lstStyle/>
          <a:p>
            <a:r>
              <a:rPr lang="en-US" dirty="0"/>
              <a:t>What is end-to-end automatic speech recognition (ASR)?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ASR: </a:t>
            </a:r>
            <a:r>
              <a:rPr lang="en-GB" dirty="0"/>
              <a:t>Convert spoken words into written text</a:t>
            </a:r>
            <a:endParaRPr lang="en-US" dirty="0"/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End-to-end model </a:t>
            </a:r>
            <a:r>
              <a:rPr lang="en-US" baseline="30000" dirty="0"/>
              <a:t>[1]</a:t>
            </a:r>
            <a:r>
              <a:rPr lang="en-US" dirty="0"/>
              <a:t>: directly map input acoustic features into output tokens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Vegesna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Vishnu Vidyadhara Raju, et al. "DNN-HMM acoustic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large vocabulary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telugu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Mining Intelligence and Knowledge Exploration: 5th International Conference, MIKE 2017, Hyderabad, India, December 13–15, 2017, Proceedings 5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2017.</a:t>
            </a:r>
          </a:p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[2] Gulati, Anmol, et al. "Conformer: Convolution-augmented transformer for speech recognition."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arXiv:2005.08100 (2020).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EBA3D-DBBC-2041-BD27-4D9C500018AD}"/>
              </a:ext>
            </a:extLst>
          </p:cNvPr>
          <p:cNvSpPr/>
          <p:nvPr/>
        </p:nvSpPr>
        <p:spPr>
          <a:xfrm>
            <a:off x="15806" y="3239964"/>
            <a:ext cx="1543997" cy="850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Non end-to-end ASR</a:t>
            </a:r>
            <a:r>
              <a:rPr lang="en-US" b="1" baseline="30000" dirty="0">
                <a:solidFill>
                  <a:schemeClr val="tx1"/>
                </a:solidFill>
              </a:rPr>
              <a:t> [1]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FD759-154E-B26A-87F7-2107305DB1C6}"/>
              </a:ext>
            </a:extLst>
          </p:cNvPr>
          <p:cNvCxnSpPr>
            <a:cxnSpLocks/>
          </p:cNvCxnSpPr>
          <p:nvPr/>
        </p:nvCxnSpPr>
        <p:spPr>
          <a:xfrm>
            <a:off x="3236400" y="4999903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518F55-10A7-3676-637B-09EC8193AFF7}"/>
              </a:ext>
            </a:extLst>
          </p:cNvPr>
          <p:cNvCxnSpPr>
            <a:cxnSpLocks/>
          </p:cNvCxnSpPr>
          <p:nvPr/>
        </p:nvCxnSpPr>
        <p:spPr>
          <a:xfrm>
            <a:off x="7033866" y="5026549"/>
            <a:ext cx="434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A7FA9C-DDB3-9780-C3F0-322A61A8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36" y="4641960"/>
            <a:ext cx="588797" cy="5574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EA65F1-ADCB-3782-FD36-A4F55A57C632}"/>
              </a:ext>
            </a:extLst>
          </p:cNvPr>
          <p:cNvSpPr txBox="1"/>
          <p:nvPr/>
        </p:nvSpPr>
        <p:spPr>
          <a:xfrm>
            <a:off x="2533631" y="51207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9EF2A-795F-48FC-466E-F1BBF3B80A81}"/>
              </a:ext>
            </a:extLst>
          </p:cNvPr>
          <p:cNvSpPr txBox="1"/>
          <p:nvPr/>
        </p:nvSpPr>
        <p:spPr>
          <a:xfrm>
            <a:off x="7488653" y="48628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55BBE844-B8B8-F507-ACD9-CFEE6C22DC28}"/>
              </a:ext>
            </a:extLst>
          </p:cNvPr>
          <p:cNvSpPr/>
          <p:nvPr/>
        </p:nvSpPr>
        <p:spPr>
          <a:xfrm>
            <a:off x="2786471" y="3114190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Acoustic model</a:t>
            </a:r>
          </a:p>
        </p:txBody>
      </p: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E5CE3F97-60D4-5062-5B22-2EAD034A4CD0}"/>
              </a:ext>
            </a:extLst>
          </p:cNvPr>
          <p:cNvSpPr/>
          <p:nvPr/>
        </p:nvSpPr>
        <p:spPr>
          <a:xfrm>
            <a:off x="6159896" y="3134695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4C549F-FE53-F92A-5E99-BF76371A40A3}"/>
              </a:ext>
            </a:extLst>
          </p:cNvPr>
          <p:cNvCxnSpPr>
            <a:cxnSpLocks/>
          </p:cNvCxnSpPr>
          <p:nvPr/>
        </p:nvCxnSpPr>
        <p:spPr>
          <a:xfrm>
            <a:off x="2532061" y="3389002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745F621-365C-5C87-70D6-F7502675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8" y="3137418"/>
            <a:ext cx="588797" cy="5574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906645D-2B6E-FF76-CDC1-BAA34AF87E47}"/>
              </a:ext>
            </a:extLst>
          </p:cNvPr>
          <p:cNvSpPr txBox="1"/>
          <p:nvPr/>
        </p:nvSpPr>
        <p:spPr>
          <a:xfrm>
            <a:off x="1805833" y="361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41669-DB2D-54CC-8F8B-7E550872EBA1}"/>
              </a:ext>
            </a:extLst>
          </p:cNvPr>
          <p:cNvCxnSpPr>
            <a:cxnSpLocks/>
          </p:cNvCxnSpPr>
          <p:nvPr/>
        </p:nvCxnSpPr>
        <p:spPr>
          <a:xfrm>
            <a:off x="4203218" y="3462796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B56A566-FA0B-68D8-08AC-30E9898FAF9B}"/>
              </a:ext>
            </a:extLst>
          </p:cNvPr>
          <p:cNvSpPr/>
          <p:nvPr/>
        </p:nvSpPr>
        <p:spPr>
          <a:xfrm>
            <a:off x="4633172" y="3085495"/>
            <a:ext cx="1220624" cy="7315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32DE0-2EA4-B530-FAC7-BB2878A2FE47}"/>
              </a:ext>
            </a:extLst>
          </p:cNvPr>
          <p:cNvSpPr txBox="1"/>
          <p:nvPr/>
        </p:nvSpPr>
        <p:spPr>
          <a:xfrm>
            <a:off x="4735138" y="3242908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Phoneme</a:t>
            </a:r>
          </a:p>
          <a:p>
            <a:pPr algn="ctr"/>
            <a:r>
              <a:rPr lang="en-GB" sz="1400" dirty="0"/>
              <a:t>Likelihood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02F41E-8667-9BA7-F640-5A421356844D}"/>
              </a:ext>
            </a:extLst>
          </p:cNvPr>
          <p:cNvCxnSpPr>
            <a:cxnSpLocks/>
          </p:cNvCxnSpPr>
          <p:nvPr/>
        </p:nvCxnSpPr>
        <p:spPr>
          <a:xfrm>
            <a:off x="5853796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6B3E06-DE7F-C8BF-902C-E93D984CFED0}"/>
              </a:ext>
            </a:extLst>
          </p:cNvPr>
          <p:cNvCxnSpPr>
            <a:cxnSpLocks/>
          </p:cNvCxnSpPr>
          <p:nvPr/>
        </p:nvCxnSpPr>
        <p:spPr>
          <a:xfrm>
            <a:off x="7563327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58FDC0-6808-7B63-5B7C-7B8F4B2C84D8}"/>
              </a:ext>
            </a:extLst>
          </p:cNvPr>
          <p:cNvSpPr txBox="1"/>
          <p:nvPr/>
        </p:nvSpPr>
        <p:spPr>
          <a:xfrm>
            <a:off x="7977587" y="330931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A4047-0E89-3235-309B-60DE00810D22}"/>
              </a:ext>
            </a:extLst>
          </p:cNvPr>
          <p:cNvSpPr/>
          <p:nvPr/>
        </p:nvSpPr>
        <p:spPr>
          <a:xfrm>
            <a:off x="-23637" y="4794551"/>
            <a:ext cx="1875275" cy="5219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End-to-end ASR model </a:t>
            </a:r>
            <a:r>
              <a:rPr lang="en-US" b="1" baseline="30000" dirty="0">
                <a:solidFill>
                  <a:schemeClr val="tx1"/>
                </a:solidFill>
              </a:rPr>
              <a:t>[2]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EC820-52CA-E345-75AF-9DE54BBA09C6}"/>
              </a:ext>
            </a:extLst>
          </p:cNvPr>
          <p:cNvCxnSpPr>
            <a:cxnSpLocks/>
          </p:cNvCxnSpPr>
          <p:nvPr/>
        </p:nvCxnSpPr>
        <p:spPr>
          <a:xfrm>
            <a:off x="6978908" y="2851792"/>
            <a:ext cx="0" cy="285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2078E-A2B1-59AB-44F9-B4841EECF8DF}"/>
              </a:ext>
            </a:extLst>
          </p:cNvPr>
          <p:cNvSpPr txBox="1"/>
          <p:nvPr/>
        </p:nvSpPr>
        <p:spPr>
          <a:xfrm>
            <a:off x="6187345" y="259394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Lexicon, Language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114C9E-6FC2-C513-0249-7EAAA873A65F}"/>
              </a:ext>
            </a:extLst>
          </p:cNvPr>
          <p:cNvCxnSpPr/>
          <p:nvPr/>
        </p:nvCxnSpPr>
        <p:spPr>
          <a:xfrm>
            <a:off x="93036" y="4218853"/>
            <a:ext cx="89579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B0E01D-B061-F211-4215-BD4564E6B5B3}"/>
              </a:ext>
            </a:extLst>
          </p:cNvPr>
          <p:cNvSpPr txBox="1"/>
          <p:nvPr/>
        </p:nvSpPr>
        <p:spPr>
          <a:xfrm>
            <a:off x="4352556" y="483951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Encoder + Decoder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8D214E-FEAF-59CA-4238-0C06587E401D}"/>
              </a:ext>
            </a:extLst>
          </p:cNvPr>
          <p:cNvSpPr/>
          <p:nvPr/>
        </p:nvSpPr>
        <p:spPr>
          <a:xfrm>
            <a:off x="3669590" y="4544704"/>
            <a:ext cx="3343706" cy="9099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4409A-D54F-056C-BC37-490057C19731}"/>
              </a:ext>
            </a:extLst>
          </p:cNvPr>
          <p:cNvSpPr/>
          <p:nvPr/>
        </p:nvSpPr>
        <p:spPr>
          <a:xfrm>
            <a:off x="3951562" y="4794551"/>
            <a:ext cx="1209485" cy="43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B6B5C-3ECC-8FE2-746C-FF15F60E6047}"/>
              </a:ext>
            </a:extLst>
          </p:cNvPr>
          <p:cNvSpPr/>
          <p:nvPr/>
        </p:nvSpPr>
        <p:spPr>
          <a:xfrm>
            <a:off x="5507483" y="4794551"/>
            <a:ext cx="1209485" cy="437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63331-0CF6-3A0E-E1C4-EA94184183F8}"/>
              </a:ext>
            </a:extLst>
          </p:cNvPr>
          <p:cNvSpPr txBox="1"/>
          <p:nvPr/>
        </p:nvSpPr>
        <p:spPr>
          <a:xfrm>
            <a:off x="4531616" y="5424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066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text-only Adaptation methods are there?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364734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600">
                <a:latin typeface="+mn-ea"/>
                <a:cs typeface="Calibri" panose="020F0502020204030204" pitchFamily="34" charset="0"/>
              </a:rPr>
              <a:t>[1] T</a:t>
            </a:r>
            <a:r>
              <a:rPr lang="en-GB" sz="600" b="0" i="0">
                <a:effectLst/>
                <a:latin typeface="+mn-ea"/>
              </a:rPr>
              <a:t>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 </a:t>
            </a:r>
          </a:p>
          <a:p>
            <a:pPr marL="57149"/>
            <a:r>
              <a:rPr lang="en-GB" sz="600" dirty="0">
                <a:latin typeface="+mn-ea"/>
              </a:rPr>
              <a:t>[2]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Tomoki Hayashi, Yu Zhang, Shinji Watanabe, and Jonathan Le Roux. Cycle-consistency training for end-to-end speech recognition. ICASSP 2019 - 2019 IEEE International Conference on Acoustics, Speech and Signal Processing (ICASSP), pages 6271–6275, 2018. URL https://api.semanticscholar.org/CorpusID:53219757.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5093" y="6000916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40</a:t>
            </a:fld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405697-37E5-7CDC-7DD0-EFBD9B3A1DFE}"/>
              </a:ext>
            </a:extLst>
          </p:cNvPr>
          <p:cNvGrpSpPr/>
          <p:nvPr/>
        </p:nvGrpSpPr>
        <p:grpSpPr>
          <a:xfrm>
            <a:off x="4609248" y="3681561"/>
            <a:ext cx="730054" cy="883148"/>
            <a:chOff x="2869600" y="4337785"/>
            <a:chExt cx="1222671" cy="1428132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A541D9-AD36-141F-94F5-DF837B27F072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4B2D995F-BDBA-040A-8830-662D86DE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497684" y="743897"/>
            <a:ext cx="24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Text-to-encoder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385381" y="3127005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E834BDBF-09B7-6989-12CB-67ED31252EF0}"/>
              </a:ext>
            </a:extLst>
          </p:cNvPr>
          <p:cNvSpPr/>
          <p:nvPr/>
        </p:nvSpPr>
        <p:spPr>
          <a:xfrm>
            <a:off x="3276893" y="3824794"/>
            <a:ext cx="1184266" cy="67173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666453-66F3-6348-1F7A-50DB159ADBD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4351052" y="4796676"/>
            <a:ext cx="904247" cy="50778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2096E-DC5D-0BA7-32E2-1809C82324A8}"/>
              </a:ext>
            </a:extLst>
          </p:cNvPr>
          <p:cNvSpPr/>
          <p:nvPr/>
        </p:nvSpPr>
        <p:spPr>
          <a:xfrm>
            <a:off x="3434755" y="5063420"/>
            <a:ext cx="1114528" cy="878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Text-to-encoder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4870C-2560-6BD4-16A4-7532E2AF577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44495" y="5492901"/>
            <a:ext cx="590260" cy="979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17B4B9-D1E4-92AA-8049-D43A064778FB}"/>
              </a:ext>
            </a:extLst>
          </p:cNvPr>
          <p:cNvCxnSpPr>
            <a:cxnSpLocks/>
          </p:cNvCxnSpPr>
          <p:nvPr/>
        </p:nvCxnSpPr>
        <p:spPr>
          <a:xfrm flipV="1">
            <a:off x="2249424" y="2490274"/>
            <a:ext cx="2158756" cy="25482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32FC-F03E-1ED9-9389-A720F2469757}"/>
              </a:ext>
            </a:extLst>
          </p:cNvPr>
          <p:cNvSpPr/>
          <p:nvPr/>
        </p:nvSpPr>
        <p:spPr>
          <a:xfrm>
            <a:off x="2527095" y="1488760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905512-653C-A8C6-65AF-236C0550BF14}"/>
              </a:ext>
            </a:extLst>
          </p:cNvPr>
          <p:cNvSpPr/>
          <p:nvPr/>
        </p:nvSpPr>
        <p:spPr>
          <a:xfrm>
            <a:off x="609683" y="1290116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5AF58-6FE1-309D-1017-245F959CF941}"/>
              </a:ext>
            </a:extLst>
          </p:cNvPr>
          <p:cNvSpPr txBox="1"/>
          <p:nvPr/>
        </p:nvSpPr>
        <p:spPr>
          <a:xfrm>
            <a:off x="617674" y="131645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CDE6DD91-3D42-3F24-8BB6-7106F7CE2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6551" y="1584190"/>
            <a:ext cx="592360" cy="59236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437DC-9AAD-66A1-F951-06AD7881276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21930" y="1928031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BCB6B8-E73F-E079-73CD-1E35F065E5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6248" y="1880370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33ACF-52CB-1C4E-7764-46F7045A9FD9}"/>
              </a:ext>
            </a:extLst>
          </p:cNvPr>
          <p:cNvSpPr/>
          <p:nvPr/>
        </p:nvSpPr>
        <p:spPr>
          <a:xfrm>
            <a:off x="5572982" y="1498044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31FC5B-1F78-1B35-4DE2-508529D518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67817" y="19373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0D4063-0499-82E7-5B48-23EC5CE036E0}"/>
              </a:ext>
            </a:extLst>
          </p:cNvPr>
          <p:cNvCxnSpPr>
            <a:cxnSpLocks/>
          </p:cNvCxnSpPr>
          <p:nvPr/>
        </p:nvCxnSpPr>
        <p:spPr>
          <a:xfrm>
            <a:off x="3538699" y="1916946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F04FC8-B0B3-75A9-45C1-BD80CDE49200}"/>
              </a:ext>
            </a:extLst>
          </p:cNvPr>
          <p:cNvSpPr txBox="1"/>
          <p:nvPr/>
        </p:nvSpPr>
        <p:spPr>
          <a:xfrm>
            <a:off x="3867846" y="221327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E99FA-0A3D-107B-49C4-729AA16FB922}"/>
              </a:ext>
            </a:extLst>
          </p:cNvPr>
          <p:cNvSpPr/>
          <p:nvPr/>
        </p:nvSpPr>
        <p:spPr>
          <a:xfrm>
            <a:off x="1291388" y="1818930"/>
            <a:ext cx="530542" cy="1960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9F80FC-DCFB-0962-B48F-13575CD1B605}"/>
              </a:ext>
            </a:extLst>
          </p:cNvPr>
          <p:cNvGrpSpPr/>
          <p:nvPr/>
        </p:nvGrpSpPr>
        <p:grpSpPr>
          <a:xfrm>
            <a:off x="3646574" y="1574353"/>
            <a:ext cx="401329" cy="638758"/>
            <a:chOff x="4218852" y="5087829"/>
            <a:chExt cx="645557" cy="7264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1C820C-31BF-2C69-9AFA-B89F100DD97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AF1525-801A-1D80-C9E1-69B2AA452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059D3C-216D-148C-D3D5-DB33E5F1CCB9}"/>
              </a:ext>
            </a:extLst>
          </p:cNvPr>
          <p:cNvGrpSpPr/>
          <p:nvPr/>
        </p:nvGrpSpPr>
        <p:grpSpPr>
          <a:xfrm>
            <a:off x="1955296" y="1620749"/>
            <a:ext cx="401329" cy="638758"/>
            <a:chOff x="4218852" y="5087829"/>
            <a:chExt cx="645557" cy="72649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619DEF-C229-E11E-2849-A38E7655236B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5326BA-0C4B-1208-AC89-8BB985E35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F33554-84F4-0D61-9431-FAF6B8430159}"/>
              </a:ext>
            </a:extLst>
          </p:cNvPr>
          <p:cNvGrpSpPr/>
          <p:nvPr/>
        </p:nvGrpSpPr>
        <p:grpSpPr>
          <a:xfrm>
            <a:off x="1679059" y="5187863"/>
            <a:ext cx="1013363" cy="596201"/>
            <a:chOff x="4018195" y="2666258"/>
            <a:chExt cx="1013363" cy="5962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8D3E52-B7BD-A39F-ABA4-4ECD337EC2B5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BEEDD2-4F52-ACD3-57DE-EFDFEA4A370A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405544-72D3-CDF8-0B20-901DB2523FA5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5A04514-B205-E337-7AD7-88E99C85E595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A62ED1-42CE-6FED-2912-29B8D2C34E3F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FF26C2-3A24-835E-0644-E9CF88D5174C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62D6F4-72D5-0362-C048-FDE20E93D243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31B603-E71D-F0B1-E1D9-5A8A833D7B74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A4E25AF-EA47-20FB-E0BD-C9A1AFF150B5}"/>
              </a:ext>
            </a:extLst>
          </p:cNvPr>
          <p:cNvSpPr txBox="1"/>
          <p:nvPr/>
        </p:nvSpPr>
        <p:spPr>
          <a:xfrm>
            <a:off x="67279" y="5237683"/>
            <a:ext cx="1614413" cy="55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Fake acoustic representations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6727C2-DF1B-92FC-71BE-EF76102A48A3}"/>
              </a:ext>
            </a:extLst>
          </p:cNvPr>
          <p:cNvGrpSpPr/>
          <p:nvPr/>
        </p:nvGrpSpPr>
        <p:grpSpPr>
          <a:xfrm>
            <a:off x="4269517" y="1697491"/>
            <a:ext cx="593303" cy="449723"/>
            <a:chOff x="4018195" y="2666258"/>
            <a:chExt cx="1013363" cy="59620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F4D204-72AE-F0FB-D5DE-B7F3ACB33E02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CA9585-96F6-B448-E667-006AD985BD31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BF96D95-5A9A-F2F9-9F4C-88ADB3050D62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752650-3D70-FD18-7B44-A1587988B7F0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D3ED1BA-4136-C914-C0DB-27DFD92F7681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0678B5-1BDA-067B-09AC-D62A0985EFD5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03C9A9-AB83-3152-3CEE-9192B1904537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290161E-438F-0766-0825-306D718EA5A2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57795A7-1E0F-1366-EFF9-BFF5589B7130}"/>
              </a:ext>
            </a:extLst>
          </p:cNvPr>
          <p:cNvSpPr txBox="1"/>
          <p:nvPr/>
        </p:nvSpPr>
        <p:spPr>
          <a:xfrm>
            <a:off x="6439855" y="280430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2675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[7]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Le, Duc, et al. "Contextualized streaming end-to-end speech recognition with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+mn-ea"/>
              </a:rPr>
              <a:t>trie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-based deep biasing and shallow fusion."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+mn-ea"/>
              </a:rPr>
              <a:t> preprint arXiv:2104.02194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[8]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41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LM fusion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086341" y="521200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296FD2-36F7-346C-333D-744030A95FE7}"/>
              </a:ext>
            </a:extLst>
          </p:cNvPr>
          <p:cNvSpPr txBox="1"/>
          <p:nvPr/>
        </p:nvSpPr>
        <p:spPr>
          <a:xfrm>
            <a:off x="1008540" y="496518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D7C1-9061-D125-2CA9-84C59F576BB5}"/>
              </a:ext>
            </a:extLst>
          </p:cNvPr>
          <p:cNvSpPr txBox="1"/>
          <p:nvPr/>
        </p:nvSpPr>
        <p:spPr>
          <a:xfrm>
            <a:off x="998280" y="576277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1F120-9B62-896F-31E2-6A7B08504208}"/>
              </a:ext>
            </a:extLst>
          </p:cNvPr>
          <p:cNvSpPr/>
          <p:nvPr/>
        </p:nvSpPr>
        <p:spPr>
          <a:xfrm>
            <a:off x="2756847" y="3633397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61781-E8D0-A763-67B9-FD7CAB40C35D}"/>
              </a:ext>
            </a:extLst>
          </p:cNvPr>
          <p:cNvSpPr/>
          <p:nvPr/>
        </p:nvSpPr>
        <p:spPr>
          <a:xfrm>
            <a:off x="839435" y="3434753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3953-F6B9-A24E-814F-325C49B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54017"/>
            <a:ext cx="648701" cy="237302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13033737-B61C-5E0B-9952-4399B37D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8827"/>
            <a:ext cx="592360" cy="592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03370-2B71-E568-2AC8-E6C0D7507E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051682" y="407266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3E9A5-65A0-7503-9C53-49E87443BC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6000" y="4025007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D0663-0B01-00A9-74DF-8B1C68906A5E}"/>
              </a:ext>
            </a:extLst>
          </p:cNvPr>
          <p:cNvSpPr/>
          <p:nvPr/>
        </p:nvSpPr>
        <p:spPr>
          <a:xfrm>
            <a:off x="5802734" y="3642681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980C9-70CA-8F84-FFF6-4C1B9A92FF2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7569" y="408195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B57D-1458-FDC4-B510-E8AB27549CDF}"/>
              </a:ext>
            </a:extLst>
          </p:cNvPr>
          <p:cNvCxnSpPr>
            <a:cxnSpLocks/>
          </p:cNvCxnSpPr>
          <p:nvPr/>
        </p:nvCxnSpPr>
        <p:spPr>
          <a:xfrm>
            <a:off x="3768451" y="406158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5BD08-AC24-A0AD-FB40-C38D40CA879E}"/>
              </a:ext>
            </a:extLst>
          </p:cNvPr>
          <p:cNvGrpSpPr/>
          <p:nvPr/>
        </p:nvGrpSpPr>
        <p:grpSpPr>
          <a:xfrm>
            <a:off x="4483610" y="3813096"/>
            <a:ext cx="603965" cy="565329"/>
            <a:chOff x="475419" y="2670933"/>
            <a:chExt cx="1013363" cy="5962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C5441E-7BDA-921A-3176-AC0356F2741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CE5CA4-9075-62BE-6E81-63BE4EFEB5F2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390D4A-8FA7-1A13-90C6-5D27DE330FEA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4C31E9-CB9F-FC5E-0CE2-831567E0F697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DB154-C47E-58B3-1117-A692DB4892B7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1559F-496B-61A6-7B60-6972D018F985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652D2-9647-621C-334C-E76FF6EF3BC7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826E48-8388-E108-F10D-21EEDAE3558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05E37C-06ED-1159-0572-2E2C7E9123EF}"/>
              </a:ext>
            </a:extLst>
          </p:cNvPr>
          <p:cNvSpPr txBox="1"/>
          <p:nvPr/>
        </p:nvSpPr>
        <p:spPr>
          <a:xfrm>
            <a:off x="4097598" y="4357912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A614A-B917-8307-2C9D-ABACF2D317B8}"/>
              </a:ext>
            </a:extLst>
          </p:cNvPr>
          <p:cNvSpPr txBox="1"/>
          <p:nvPr/>
        </p:nvSpPr>
        <p:spPr>
          <a:xfrm>
            <a:off x="833496" y="347225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D7077B-9F53-9439-BAA5-4B1DD8432292}"/>
              </a:ext>
            </a:extLst>
          </p:cNvPr>
          <p:cNvSpPr/>
          <p:nvPr/>
        </p:nvSpPr>
        <p:spPr>
          <a:xfrm>
            <a:off x="5812728" y="5334520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7EE8B1-1161-FCD5-089B-35C95F8A8623}"/>
              </a:ext>
            </a:extLst>
          </p:cNvPr>
          <p:cNvCxnSpPr>
            <a:cxnSpLocks/>
          </p:cNvCxnSpPr>
          <p:nvPr/>
        </p:nvCxnSpPr>
        <p:spPr>
          <a:xfrm flipV="1">
            <a:off x="6334364" y="4634911"/>
            <a:ext cx="0" cy="5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986C08-9109-4377-2FB9-3AC1ABD724C5}"/>
              </a:ext>
            </a:extLst>
          </p:cNvPr>
          <p:cNvSpPr txBox="1"/>
          <p:nvPr/>
        </p:nvSpPr>
        <p:spPr>
          <a:xfrm>
            <a:off x="6291319" y="47421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CFFDD"/>
                </a:highlight>
              </a:rPr>
              <a:t>Biasing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51530-14A7-EF25-FBD2-D76FB5D2DA37}"/>
              </a:ext>
            </a:extLst>
          </p:cNvPr>
          <p:cNvSpPr txBox="1"/>
          <p:nvPr/>
        </p:nvSpPr>
        <p:spPr>
          <a:xfrm>
            <a:off x="1324086" y="152178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1:Train external LM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D9BB06-4B5C-75FE-9294-E443FFA4C8F5}"/>
              </a:ext>
            </a:extLst>
          </p:cNvPr>
          <p:cNvGrpSpPr/>
          <p:nvPr/>
        </p:nvGrpSpPr>
        <p:grpSpPr>
          <a:xfrm>
            <a:off x="2783956" y="2117134"/>
            <a:ext cx="730054" cy="883148"/>
            <a:chOff x="2869600" y="4337785"/>
            <a:chExt cx="1222671" cy="1428132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01EAFB23-6893-8E37-D86C-6EBC4BA2068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Document with solid fill">
              <a:extLst>
                <a:ext uri="{FF2B5EF4-FFF2-40B4-BE49-F238E27FC236}">
                  <a16:creationId xmlns:a16="http://schemas.microsoft.com/office/drawing/2014/main" id="{442D0B0D-2FBE-61F4-4B58-A4C55841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A26B5F-01DC-4336-2588-9208D4423AAF}"/>
              </a:ext>
            </a:extLst>
          </p:cNvPr>
          <p:cNvCxnSpPr>
            <a:cxnSpLocks/>
          </p:cNvCxnSpPr>
          <p:nvPr/>
        </p:nvCxnSpPr>
        <p:spPr>
          <a:xfrm>
            <a:off x="3868885" y="2558708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5B69F0-5DDF-A66C-8D3F-D17AB063B692}"/>
              </a:ext>
            </a:extLst>
          </p:cNvPr>
          <p:cNvSpPr/>
          <p:nvPr/>
        </p:nvSpPr>
        <p:spPr>
          <a:xfrm>
            <a:off x="4769456" y="2117134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7AE4DB-00E5-9F05-1F66-6EE2F04040C0}"/>
              </a:ext>
            </a:extLst>
          </p:cNvPr>
          <p:cNvSpPr txBox="1"/>
          <p:nvPr/>
        </p:nvSpPr>
        <p:spPr>
          <a:xfrm>
            <a:off x="3824979" y="2075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20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GB" sz="6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Xun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Gong, Wei Wang, Hang Shao, Xie Chen, and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Yanmin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Qian. Factorized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aed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: Factorized attention-based encoder-decoder for text-only domain adaptive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asr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. ICASSP 2023 - 2023 IEEE International Conference </a:t>
            </a:r>
            <a:r>
              <a:rPr lang="en-GB" sz="600" b="0" i="0" dirty="0">
                <a:effectLst/>
                <a:latin typeface="+mn-ea"/>
              </a:rPr>
              <a:t>on Acoustics, Speech and Signal Processing (ICASSP), 2023. URL https://api.semanticscholar.org/CorpusID:258529852.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effectLst/>
                <a:latin typeface="+mn-ea"/>
              </a:rPr>
              <a:t>Tomoki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42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Decoder pretraining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61F806-64F3-90BB-4AE4-B757129D9923}"/>
              </a:ext>
            </a:extLst>
          </p:cNvPr>
          <p:cNvCxnSpPr>
            <a:cxnSpLocks/>
          </p:cNvCxnSpPr>
          <p:nvPr/>
        </p:nvCxnSpPr>
        <p:spPr>
          <a:xfrm flipV="1">
            <a:off x="3900439" y="5206250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45E290F-C1B8-7657-EC00-0A708D145512}"/>
              </a:ext>
            </a:extLst>
          </p:cNvPr>
          <p:cNvSpPr txBox="1"/>
          <p:nvPr/>
        </p:nvSpPr>
        <p:spPr>
          <a:xfrm>
            <a:off x="822638" y="49594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F5F8DB-E8A5-53ED-576C-997031C82B5E}"/>
              </a:ext>
            </a:extLst>
          </p:cNvPr>
          <p:cNvSpPr txBox="1"/>
          <p:nvPr/>
        </p:nvSpPr>
        <p:spPr>
          <a:xfrm>
            <a:off x="1654222" y="575053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8EA917-358E-5560-90A9-644C4F3B6A20}"/>
              </a:ext>
            </a:extLst>
          </p:cNvPr>
          <p:cNvSpPr/>
          <p:nvPr/>
        </p:nvSpPr>
        <p:spPr>
          <a:xfrm>
            <a:off x="2570945" y="3627644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09606C-68DC-7E4D-9456-F795AA9D6E29}"/>
              </a:ext>
            </a:extLst>
          </p:cNvPr>
          <p:cNvSpPr/>
          <p:nvPr/>
        </p:nvSpPr>
        <p:spPr>
          <a:xfrm>
            <a:off x="653533" y="3429000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ED0A2D4-7826-28F4-3F22-A5F295F8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79" y="3948264"/>
            <a:ext cx="648701" cy="237302"/>
          </a:xfrm>
          <a:prstGeom prst="rect">
            <a:avLst/>
          </a:prstGeom>
        </p:spPr>
      </p:pic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9DFC1417-2E74-E6C7-9D7D-1B2E01DC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0401" y="3723074"/>
            <a:ext cx="592360" cy="59236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4D6CA7-2791-EC9B-1CD5-8D9513B6113E}"/>
              </a:ext>
            </a:extLst>
          </p:cNvPr>
          <p:cNvCxnSpPr>
            <a:cxnSpLocks/>
            <a:stCxn id="88" idx="3"/>
            <a:endCxn id="86" idx="1"/>
          </p:cNvCxnSpPr>
          <p:nvPr/>
        </p:nvCxnSpPr>
        <p:spPr>
          <a:xfrm>
            <a:off x="1865780" y="40669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2ABF70-2D33-CFA1-4AE2-D7AD85E8E967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670098" y="4019254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61FCB5-F161-2837-3A62-95ADD0F054E3}"/>
              </a:ext>
            </a:extLst>
          </p:cNvPr>
          <p:cNvSpPr/>
          <p:nvPr/>
        </p:nvSpPr>
        <p:spPr>
          <a:xfrm>
            <a:off x="5616832" y="363692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5599B6-2A5A-0604-28CA-E0F9E0C35F0B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911667" y="4076199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71A5FC-2046-A016-AEEB-49658C18F895}"/>
              </a:ext>
            </a:extLst>
          </p:cNvPr>
          <p:cNvCxnSpPr>
            <a:cxnSpLocks/>
          </p:cNvCxnSpPr>
          <p:nvPr/>
        </p:nvCxnSpPr>
        <p:spPr>
          <a:xfrm>
            <a:off x="3582549" y="405583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DB1E5FC-83C7-6DB1-96B3-1460165E8B47}"/>
              </a:ext>
            </a:extLst>
          </p:cNvPr>
          <p:cNvGrpSpPr/>
          <p:nvPr/>
        </p:nvGrpSpPr>
        <p:grpSpPr>
          <a:xfrm>
            <a:off x="4297708" y="3807343"/>
            <a:ext cx="603965" cy="565329"/>
            <a:chOff x="475419" y="2670933"/>
            <a:chExt cx="1013363" cy="59620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46B644-A996-43C9-9086-89DE10A72A71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4FF018A-E807-5B6D-A049-53D8A13BEF2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4C9E65A-704C-3ECA-90FB-9BDBA7580920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721E7FF-3FEF-47B0-5B3B-A51F0C8DA426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5286CF2-A74F-D6D3-EE4C-584EE2FE8BD6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5A93F8-73AD-03B9-1D59-1BBCF7E0E00E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DB1CD3-7041-F48C-166C-20181799BA6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9754B3-0A17-56B6-3BAE-CBA8C2AD17B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0073E3-E24B-D2C1-50FD-CC0EF1002CB1}"/>
              </a:ext>
            </a:extLst>
          </p:cNvPr>
          <p:cNvSpPr txBox="1"/>
          <p:nvPr/>
        </p:nvSpPr>
        <p:spPr>
          <a:xfrm>
            <a:off x="3911696" y="4352159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12C1-87BB-A5F5-D286-A6F65C27E2D5}"/>
              </a:ext>
            </a:extLst>
          </p:cNvPr>
          <p:cNvSpPr txBox="1"/>
          <p:nvPr/>
        </p:nvSpPr>
        <p:spPr>
          <a:xfrm>
            <a:off x="647594" y="346649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344CE6-8B04-C65E-5285-F38FDCC8844F}"/>
              </a:ext>
            </a:extLst>
          </p:cNvPr>
          <p:cNvSpPr txBox="1"/>
          <p:nvPr/>
        </p:nvSpPr>
        <p:spPr>
          <a:xfrm>
            <a:off x="1138184" y="151602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 Pretrain biased decoder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6B6E525-F15C-16DB-B17A-2D8B53D8DB2C}"/>
              </a:ext>
            </a:extLst>
          </p:cNvPr>
          <p:cNvGrpSpPr/>
          <p:nvPr/>
        </p:nvGrpSpPr>
        <p:grpSpPr>
          <a:xfrm>
            <a:off x="2598054" y="2111381"/>
            <a:ext cx="730054" cy="883148"/>
            <a:chOff x="2869600" y="4337785"/>
            <a:chExt cx="1222671" cy="1428132"/>
          </a:xfrm>
        </p:grpSpPr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ED8B1646-DED1-7AD6-CAAE-B70045EB211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" name="Graphic 108" descr="Document with solid fill">
              <a:extLst>
                <a:ext uri="{FF2B5EF4-FFF2-40B4-BE49-F238E27FC236}">
                  <a16:creationId xmlns:a16="http://schemas.microsoft.com/office/drawing/2014/main" id="{BEC2B921-FA8F-FD5B-CAAE-8D923AB2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E72CC2-9A63-802F-0D75-7CF3F4BF4E42}"/>
              </a:ext>
            </a:extLst>
          </p:cNvPr>
          <p:cNvCxnSpPr>
            <a:cxnSpLocks/>
          </p:cNvCxnSpPr>
          <p:nvPr/>
        </p:nvCxnSpPr>
        <p:spPr>
          <a:xfrm>
            <a:off x="3682983" y="2552955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08F535-561C-17B8-BC30-3C3CAF48FCF7}"/>
              </a:ext>
            </a:extLst>
          </p:cNvPr>
          <p:cNvSpPr txBox="1"/>
          <p:nvPr/>
        </p:nvSpPr>
        <p:spPr>
          <a:xfrm>
            <a:off x="3639077" y="20694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3044EE7-BE9A-77FE-2999-F704322552DB}"/>
              </a:ext>
            </a:extLst>
          </p:cNvPr>
          <p:cNvSpPr/>
          <p:nvPr/>
        </p:nvSpPr>
        <p:spPr>
          <a:xfrm>
            <a:off x="4752934" y="2104690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452447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  <a:p>
            <a:pPr lvl="1"/>
            <a:r>
              <a:rPr lang="en-US" dirty="0"/>
              <a:t>4  types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[7]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Le, Duc, et al. "Contextualized streaming end-to-end speech recognition with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+mn-ea"/>
              </a:rPr>
              <a:t>trie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-based deep biasing and shallow fusion."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+mn-ea"/>
              </a:rPr>
              <a:t> preprint arXiv:2104.02194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[8]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43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898025" y="1080630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Type 3: LM fusion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507374-B8FD-AED6-31CF-E463E2635728}"/>
              </a:ext>
            </a:extLst>
          </p:cNvPr>
          <p:cNvCxnSpPr>
            <a:cxnSpLocks/>
          </p:cNvCxnSpPr>
          <p:nvPr/>
        </p:nvCxnSpPr>
        <p:spPr>
          <a:xfrm flipV="1">
            <a:off x="4086341" y="5212003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296FD2-36F7-346C-333D-744030A95FE7}"/>
              </a:ext>
            </a:extLst>
          </p:cNvPr>
          <p:cNvSpPr txBox="1"/>
          <p:nvPr/>
        </p:nvSpPr>
        <p:spPr>
          <a:xfrm>
            <a:off x="1008540" y="496518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3D7C1-9061-D125-2CA9-84C59F576BB5}"/>
              </a:ext>
            </a:extLst>
          </p:cNvPr>
          <p:cNvSpPr txBox="1"/>
          <p:nvPr/>
        </p:nvSpPr>
        <p:spPr>
          <a:xfrm>
            <a:off x="998280" y="576277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1F120-9B62-896F-31E2-6A7B08504208}"/>
              </a:ext>
            </a:extLst>
          </p:cNvPr>
          <p:cNvSpPr/>
          <p:nvPr/>
        </p:nvSpPr>
        <p:spPr>
          <a:xfrm>
            <a:off x="2756847" y="3633397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61781-E8D0-A763-67B9-FD7CAB40C35D}"/>
              </a:ext>
            </a:extLst>
          </p:cNvPr>
          <p:cNvSpPr/>
          <p:nvPr/>
        </p:nvSpPr>
        <p:spPr>
          <a:xfrm>
            <a:off x="839435" y="3434753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3953-F6B9-A24E-814F-325C49B4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81" y="3954017"/>
            <a:ext cx="648701" cy="237302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13033737-B61C-5E0B-9952-4399B37D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303" y="3728827"/>
            <a:ext cx="592360" cy="592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03370-2B71-E568-2AC8-E6C0D7507E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051682" y="4072668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3E9A5-65A0-7503-9C53-49E87443BC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6000" y="4025007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D0663-0B01-00A9-74DF-8B1C68906A5E}"/>
              </a:ext>
            </a:extLst>
          </p:cNvPr>
          <p:cNvSpPr/>
          <p:nvPr/>
        </p:nvSpPr>
        <p:spPr>
          <a:xfrm>
            <a:off x="5802734" y="3642681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980C9-70CA-8F84-FFF6-4C1B9A92FF2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7569" y="4081952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B57D-1458-FDC4-B510-E8AB27549CDF}"/>
              </a:ext>
            </a:extLst>
          </p:cNvPr>
          <p:cNvCxnSpPr>
            <a:cxnSpLocks/>
          </p:cNvCxnSpPr>
          <p:nvPr/>
        </p:nvCxnSpPr>
        <p:spPr>
          <a:xfrm>
            <a:off x="3768451" y="4061583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5BD08-AC24-A0AD-FB40-C38D40CA879E}"/>
              </a:ext>
            </a:extLst>
          </p:cNvPr>
          <p:cNvGrpSpPr/>
          <p:nvPr/>
        </p:nvGrpSpPr>
        <p:grpSpPr>
          <a:xfrm>
            <a:off x="4483610" y="3813096"/>
            <a:ext cx="603965" cy="565329"/>
            <a:chOff x="475419" y="2670933"/>
            <a:chExt cx="1013363" cy="5962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C5441E-7BDA-921A-3176-AC0356F2741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CE5CA4-9075-62BE-6E81-63BE4EFEB5F2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390D4A-8FA7-1A13-90C6-5D27DE330FEA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4C31E9-CB9F-FC5E-0CE2-831567E0F697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DB154-C47E-58B3-1117-A692DB4892B7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1559F-496B-61A6-7B60-6972D018F985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7652D2-9647-621C-334C-E76FF6EF3BC7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826E48-8388-E108-F10D-21EEDAE3558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05E37C-06ED-1159-0572-2E2C7E9123EF}"/>
              </a:ext>
            </a:extLst>
          </p:cNvPr>
          <p:cNvSpPr txBox="1"/>
          <p:nvPr/>
        </p:nvSpPr>
        <p:spPr>
          <a:xfrm>
            <a:off x="4097598" y="4357912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2A614A-B917-8307-2C9D-ABACF2D317B8}"/>
              </a:ext>
            </a:extLst>
          </p:cNvPr>
          <p:cNvSpPr txBox="1"/>
          <p:nvPr/>
        </p:nvSpPr>
        <p:spPr>
          <a:xfrm>
            <a:off x="833496" y="347225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D7077B-9F53-9439-BAA5-4B1DD8432292}"/>
              </a:ext>
            </a:extLst>
          </p:cNvPr>
          <p:cNvSpPr/>
          <p:nvPr/>
        </p:nvSpPr>
        <p:spPr>
          <a:xfrm>
            <a:off x="5812728" y="5334520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7EE8B1-1161-FCD5-089B-35C95F8A8623}"/>
              </a:ext>
            </a:extLst>
          </p:cNvPr>
          <p:cNvCxnSpPr>
            <a:cxnSpLocks/>
          </p:cNvCxnSpPr>
          <p:nvPr/>
        </p:nvCxnSpPr>
        <p:spPr>
          <a:xfrm flipV="1">
            <a:off x="6334364" y="4634911"/>
            <a:ext cx="0" cy="5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986C08-9109-4377-2FB9-3AC1ABD724C5}"/>
              </a:ext>
            </a:extLst>
          </p:cNvPr>
          <p:cNvSpPr txBox="1"/>
          <p:nvPr/>
        </p:nvSpPr>
        <p:spPr>
          <a:xfrm>
            <a:off x="6291319" y="47421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CFFDD"/>
                </a:highlight>
              </a:rPr>
              <a:t>Biasing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51530-14A7-EF25-FBD2-D76FB5D2DA37}"/>
              </a:ext>
            </a:extLst>
          </p:cNvPr>
          <p:cNvSpPr txBox="1"/>
          <p:nvPr/>
        </p:nvSpPr>
        <p:spPr>
          <a:xfrm>
            <a:off x="1324086" y="1521782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1:Train external LM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D9BB06-4B5C-75FE-9294-E443FFA4C8F5}"/>
              </a:ext>
            </a:extLst>
          </p:cNvPr>
          <p:cNvGrpSpPr/>
          <p:nvPr/>
        </p:nvGrpSpPr>
        <p:grpSpPr>
          <a:xfrm>
            <a:off x="2783956" y="2117134"/>
            <a:ext cx="730054" cy="883148"/>
            <a:chOff x="2869600" y="4337785"/>
            <a:chExt cx="1222671" cy="1428132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01EAFB23-6893-8E37-D86C-6EBC4BA2068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Document with solid fill">
              <a:extLst>
                <a:ext uri="{FF2B5EF4-FFF2-40B4-BE49-F238E27FC236}">
                  <a16:creationId xmlns:a16="http://schemas.microsoft.com/office/drawing/2014/main" id="{442D0B0D-2FBE-61F4-4B58-A4C55841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A26B5F-01DC-4336-2588-9208D4423AAF}"/>
              </a:ext>
            </a:extLst>
          </p:cNvPr>
          <p:cNvCxnSpPr>
            <a:cxnSpLocks/>
          </p:cNvCxnSpPr>
          <p:nvPr/>
        </p:nvCxnSpPr>
        <p:spPr>
          <a:xfrm>
            <a:off x="3868885" y="2558708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5B69F0-5DDF-A66C-8D3F-D17AB063B692}"/>
              </a:ext>
            </a:extLst>
          </p:cNvPr>
          <p:cNvSpPr/>
          <p:nvPr/>
        </p:nvSpPr>
        <p:spPr>
          <a:xfrm>
            <a:off x="4769456" y="2117134"/>
            <a:ext cx="1043272" cy="87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External LM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7AE4DB-00E5-9F05-1F66-6EE2F04040C0}"/>
              </a:ext>
            </a:extLst>
          </p:cNvPr>
          <p:cNvSpPr txBox="1"/>
          <p:nvPr/>
        </p:nvSpPr>
        <p:spPr>
          <a:xfrm>
            <a:off x="3824979" y="2075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06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" y="-153233"/>
            <a:ext cx="8519006" cy="835747"/>
          </a:xfrm>
        </p:spPr>
        <p:txBody>
          <a:bodyPr/>
          <a:lstStyle/>
          <a:p>
            <a:r>
              <a:rPr lang="en-US" sz="2000" dirty="0"/>
              <a:t>B2. Multiple TTS synthesized data adaptation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24" y="380834"/>
            <a:ext cx="8598513" cy="4725553"/>
          </a:xfrm>
        </p:spPr>
        <p:txBody>
          <a:bodyPr/>
          <a:lstStyle/>
          <a:p>
            <a:r>
              <a:rPr lang="en-US" dirty="0"/>
              <a:t>What is the problem of text-only adaptation?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8208" y="6413779"/>
            <a:ext cx="901166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GB" sz="600" dirty="0">
                <a:latin typeface="+mn-ea"/>
                <a:cs typeface="Calibri" panose="020F0502020204030204" pitchFamily="34" charset="0"/>
              </a:rPr>
              <a:t>[1]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Xun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Gong, Wei Wang, Hang Shao, Xie Chen, and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Yanmin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Qian. Factorized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aed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: Factorized attention-based encoder-decoder for text-only domain adaptive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asr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. ICASSP 2023 - 2023 IEEE International Conference </a:t>
            </a:r>
            <a:r>
              <a:rPr lang="en-GB" sz="600" b="0" i="0" dirty="0">
                <a:effectLst/>
                <a:latin typeface="+mn-ea"/>
              </a:rPr>
              <a:t>on Acoustics, Speech and Signal Processing (ICASSP), 2023. URL https://api.semanticscholar.org/CorpusID:258529852.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[2] </a:t>
            </a:r>
            <a:r>
              <a:rPr lang="en-GB" sz="600" b="0" i="0" dirty="0">
                <a:effectLst/>
                <a:latin typeface="+mn-ea"/>
              </a:rPr>
              <a:t>Tomoki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44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0C49B-E438-03E2-3F69-5A28FF2F0FE4}"/>
              </a:ext>
            </a:extLst>
          </p:cNvPr>
          <p:cNvSpPr txBox="1"/>
          <p:nvPr/>
        </p:nvSpPr>
        <p:spPr>
          <a:xfrm>
            <a:off x="2651406" y="88795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Decoder pretraining</a:t>
            </a:r>
            <a:r>
              <a:rPr lang="en-US" altLang="zh-CN" b="1" dirty="0"/>
              <a:t> [1,2]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CFAE13-12E1-7CA9-47A6-ECF68B19D85E}"/>
              </a:ext>
            </a:extLst>
          </p:cNvPr>
          <p:cNvCxnSpPr/>
          <p:nvPr/>
        </p:nvCxnSpPr>
        <p:spPr>
          <a:xfrm>
            <a:off x="212327" y="3200400"/>
            <a:ext cx="8851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61F806-64F3-90BB-4AE4-B757129D9923}"/>
              </a:ext>
            </a:extLst>
          </p:cNvPr>
          <p:cNvCxnSpPr>
            <a:cxnSpLocks/>
          </p:cNvCxnSpPr>
          <p:nvPr/>
        </p:nvCxnSpPr>
        <p:spPr>
          <a:xfrm flipV="1">
            <a:off x="3900439" y="5206250"/>
            <a:ext cx="0" cy="561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45E290F-C1B8-7657-EC00-0A708D145512}"/>
              </a:ext>
            </a:extLst>
          </p:cNvPr>
          <p:cNvSpPr txBox="1"/>
          <p:nvPr/>
        </p:nvSpPr>
        <p:spPr>
          <a:xfrm>
            <a:off x="822638" y="49594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2: During Inference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F5F8DB-E8A5-53ED-576C-997031C82B5E}"/>
              </a:ext>
            </a:extLst>
          </p:cNvPr>
          <p:cNvSpPr txBox="1"/>
          <p:nvPr/>
        </p:nvSpPr>
        <p:spPr>
          <a:xfrm>
            <a:off x="1654222" y="575053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Given text-audio samples at test time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8EA917-358E-5560-90A9-644C4F3B6A20}"/>
              </a:ext>
            </a:extLst>
          </p:cNvPr>
          <p:cNvSpPr/>
          <p:nvPr/>
        </p:nvSpPr>
        <p:spPr>
          <a:xfrm>
            <a:off x="2570945" y="3627644"/>
            <a:ext cx="1043272" cy="87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09606C-68DC-7E4D-9456-F795AA9D6E29}"/>
              </a:ext>
            </a:extLst>
          </p:cNvPr>
          <p:cNvSpPr/>
          <p:nvPr/>
        </p:nvSpPr>
        <p:spPr>
          <a:xfrm>
            <a:off x="653533" y="3429000"/>
            <a:ext cx="7622380" cy="15197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ED0A2D4-7826-28F4-3F22-A5F295F8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79" y="3948264"/>
            <a:ext cx="648701" cy="237302"/>
          </a:xfrm>
          <a:prstGeom prst="rect">
            <a:avLst/>
          </a:prstGeom>
        </p:spPr>
      </p:pic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9DFC1417-2E74-E6C7-9D7D-1B2E01DC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0401" y="3723074"/>
            <a:ext cx="592360" cy="59236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4D6CA7-2791-EC9B-1CD5-8D9513B6113E}"/>
              </a:ext>
            </a:extLst>
          </p:cNvPr>
          <p:cNvCxnSpPr>
            <a:cxnSpLocks/>
            <a:stCxn id="88" idx="3"/>
            <a:endCxn id="86" idx="1"/>
          </p:cNvCxnSpPr>
          <p:nvPr/>
        </p:nvCxnSpPr>
        <p:spPr>
          <a:xfrm>
            <a:off x="1865780" y="4066915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2ABF70-2D33-CFA1-4AE2-D7AD85E8E967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670098" y="4019254"/>
            <a:ext cx="57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61FCB5-F161-2837-3A62-95ADD0F054E3}"/>
              </a:ext>
            </a:extLst>
          </p:cNvPr>
          <p:cNvSpPr/>
          <p:nvPr/>
        </p:nvSpPr>
        <p:spPr>
          <a:xfrm>
            <a:off x="5616832" y="3636928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5599B6-2A5A-0604-28CA-E0F9E0C35F0B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911667" y="4076199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71A5FC-2046-A016-AEEB-49658C18F895}"/>
              </a:ext>
            </a:extLst>
          </p:cNvPr>
          <p:cNvCxnSpPr>
            <a:cxnSpLocks/>
          </p:cNvCxnSpPr>
          <p:nvPr/>
        </p:nvCxnSpPr>
        <p:spPr>
          <a:xfrm>
            <a:off x="3582549" y="4055830"/>
            <a:ext cx="705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DB1E5FC-83C7-6DB1-96B3-1460165E8B47}"/>
              </a:ext>
            </a:extLst>
          </p:cNvPr>
          <p:cNvGrpSpPr/>
          <p:nvPr/>
        </p:nvGrpSpPr>
        <p:grpSpPr>
          <a:xfrm>
            <a:off x="4297708" y="3807343"/>
            <a:ext cx="603965" cy="565329"/>
            <a:chOff x="475419" y="2670933"/>
            <a:chExt cx="1013363" cy="59620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46B644-A996-43C9-9086-89DE10A72A71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4FF018A-E807-5B6D-A049-53D8A13BEF2D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4C9E65A-704C-3ECA-90FB-9BDBA7580920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721E7FF-3FEF-47B0-5B3B-A51F0C8DA426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5286CF2-A74F-D6D3-EE4C-584EE2FE8BD6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5A93F8-73AD-03B9-1D59-1BBCF7E0E00E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DB1CD3-7041-F48C-166C-20181799BA6D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9754B3-0A17-56B6-3BAE-CBA8C2AD17B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0073E3-E24B-D2C1-50FD-CC0EF1002CB1}"/>
              </a:ext>
            </a:extLst>
          </p:cNvPr>
          <p:cNvSpPr txBox="1"/>
          <p:nvPr/>
        </p:nvSpPr>
        <p:spPr>
          <a:xfrm>
            <a:off x="3911696" y="4352159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features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12C1-87BB-A5F5-D286-A6F65C27E2D5}"/>
              </a:ext>
            </a:extLst>
          </p:cNvPr>
          <p:cNvSpPr txBox="1"/>
          <p:nvPr/>
        </p:nvSpPr>
        <p:spPr>
          <a:xfrm>
            <a:off x="647594" y="346649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ASR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344CE6-8B04-C65E-5285-F38FDCC8844F}"/>
              </a:ext>
            </a:extLst>
          </p:cNvPr>
          <p:cNvSpPr txBox="1"/>
          <p:nvPr/>
        </p:nvSpPr>
        <p:spPr>
          <a:xfrm>
            <a:off x="1138184" y="151602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Stage 1: Pretrain biased decoder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6B6E525-F15C-16DB-B17A-2D8B53D8DB2C}"/>
              </a:ext>
            </a:extLst>
          </p:cNvPr>
          <p:cNvGrpSpPr/>
          <p:nvPr/>
        </p:nvGrpSpPr>
        <p:grpSpPr>
          <a:xfrm>
            <a:off x="2598054" y="2111381"/>
            <a:ext cx="730054" cy="883148"/>
            <a:chOff x="2869600" y="4337785"/>
            <a:chExt cx="1222671" cy="1428132"/>
          </a:xfrm>
        </p:grpSpPr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ED8B1646-DED1-7AD6-CAAE-B70045EB211E}"/>
                </a:ext>
              </a:extLst>
            </p:cNvPr>
            <p:cNvSpPr/>
            <p:nvPr/>
          </p:nvSpPr>
          <p:spPr>
            <a:xfrm>
              <a:off x="2869600" y="4337785"/>
              <a:ext cx="1222671" cy="142813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" name="Graphic 108" descr="Document with solid fill">
              <a:extLst>
                <a:ext uri="{FF2B5EF4-FFF2-40B4-BE49-F238E27FC236}">
                  <a16:creationId xmlns:a16="http://schemas.microsoft.com/office/drawing/2014/main" id="{BEC2B921-FA8F-FD5B-CAAE-8D923AB2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60639" y="4687927"/>
              <a:ext cx="914400" cy="914400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E72CC2-9A63-802F-0D75-7CF3F4BF4E42}"/>
              </a:ext>
            </a:extLst>
          </p:cNvPr>
          <p:cNvCxnSpPr>
            <a:cxnSpLocks/>
          </p:cNvCxnSpPr>
          <p:nvPr/>
        </p:nvCxnSpPr>
        <p:spPr>
          <a:xfrm>
            <a:off x="3682983" y="2552955"/>
            <a:ext cx="7109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08F535-561C-17B8-BC30-3C3CAF48FCF7}"/>
              </a:ext>
            </a:extLst>
          </p:cNvPr>
          <p:cNvSpPr txBox="1"/>
          <p:nvPr/>
        </p:nvSpPr>
        <p:spPr>
          <a:xfrm>
            <a:off x="3639077" y="20694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3044EE7-BE9A-77FE-2999-F704322552DB}"/>
              </a:ext>
            </a:extLst>
          </p:cNvPr>
          <p:cNvSpPr/>
          <p:nvPr/>
        </p:nvSpPr>
        <p:spPr>
          <a:xfrm>
            <a:off x="4752934" y="2104690"/>
            <a:ext cx="1043272" cy="878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Biased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668302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B2. Multiple TTS synthesized data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1249082"/>
            <a:ext cx="8946340" cy="4440562"/>
          </a:xfrm>
        </p:spPr>
        <p:txBody>
          <a:bodyPr/>
          <a:lstStyle/>
          <a:p>
            <a:r>
              <a:rPr lang="en-US" dirty="0"/>
              <a:t>What text-only Adaptation methods are there?</a:t>
            </a:r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33D590-2009-C30F-EE5B-71D1BDA6D554}"/>
              </a:ext>
            </a:extLst>
          </p:cNvPr>
          <p:cNvSpPr/>
          <p:nvPr/>
        </p:nvSpPr>
        <p:spPr>
          <a:xfrm>
            <a:off x="70067" y="3003219"/>
            <a:ext cx="2130961" cy="7885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1E35D-42A0-2B38-5585-CAC69484A45D}"/>
              </a:ext>
            </a:extLst>
          </p:cNvPr>
          <p:cNvSpPr txBox="1"/>
          <p:nvPr/>
        </p:nvSpPr>
        <p:spPr>
          <a:xfrm>
            <a:off x="168981" y="3233748"/>
            <a:ext cx="2030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Text-only Adaptation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208498-59D4-2C74-EBED-8DCB8D1C985A}"/>
              </a:ext>
            </a:extLst>
          </p:cNvPr>
          <p:cNvCxnSpPr>
            <a:cxnSpLocks/>
          </p:cNvCxnSpPr>
          <p:nvPr/>
        </p:nvCxnSpPr>
        <p:spPr>
          <a:xfrm flipV="1">
            <a:off x="2279843" y="2374052"/>
            <a:ext cx="831207" cy="379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8E90F9-95E0-A219-EE90-0CE9E01C0EC7}"/>
              </a:ext>
            </a:extLst>
          </p:cNvPr>
          <p:cNvCxnSpPr>
            <a:cxnSpLocks/>
          </p:cNvCxnSpPr>
          <p:nvPr/>
        </p:nvCxnSpPr>
        <p:spPr>
          <a:xfrm flipV="1">
            <a:off x="2436384" y="3031701"/>
            <a:ext cx="956046" cy="181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069057-B5C5-24B6-966C-4551B5D148CA}"/>
              </a:ext>
            </a:extLst>
          </p:cNvPr>
          <p:cNvCxnSpPr>
            <a:cxnSpLocks/>
          </p:cNvCxnSpPr>
          <p:nvPr/>
        </p:nvCxnSpPr>
        <p:spPr>
          <a:xfrm>
            <a:off x="2450976" y="3678610"/>
            <a:ext cx="956046" cy="134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8F008A-D440-0E07-BD44-0CBDCB8ABA8E}"/>
              </a:ext>
            </a:extLst>
          </p:cNvPr>
          <p:cNvCxnSpPr>
            <a:cxnSpLocks/>
          </p:cNvCxnSpPr>
          <p:nvPr/>
        </p:nvCxnSpPr>
        <p:spPr>
          <a:xfrm>
            <a:off x="2450976" y="4273555"/>
            <a:ext cx="1010567" cy="348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14125B-EB66-F5CA-0981-10EBF3B34AF0}"/>
              </a:ext>
            </a:extLst>
          </p:cNvPr>
          <p:cNvSpPr/>
          <p:nvPr/>
        </p:nvSpPr>
        <p:spPr>
          <a:xfrm>
            <a:off x="3662037" y="453789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LM Fusion </a:t>
            </a:r>
            <a:r>
              <a:rPr lang="en-GB" sz="1400"/>
              <a:t>[7,8]</a:t>
            </a:r>
            <a:endParaRPr lang="en-GB" sz="1400" dirty="0"/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A12F454D-3A22-025D-A4D5-EC8349BC0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88061" y="4943123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45</a:t>
            </a:fld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923C1-6D39-2738-AC1F-047D6A1D1832}"/>
              </a:ext>
            </a:extLst>
          </p:cNvPr>
          <p:cNvSpPr/>
          <p:nvPr/>
        </p:nvSpPr>
        <p:spPr>
          <a:xfrm>
            <a:off x="3670550" y="180603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Text-to-encoder [1,2]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4B32A-9051-FC1A-D128-3BB0F81EFBAE}"/>
              </a:ext>
            </a:extLst>
          </p:cNvPr>
          <p:cNvSpPr/>
          <p:nvPr/>
        </p:nvSpPr>
        <p:spPr>
          <a:xfrm>
            <a:off x="3670381" y="356659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Decoder pretraining [5,6]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AD44E-143D-A105-C38F-E2A1C3C99A02}"/>
              </a:ext>
            </a:extLst>
          </p:cNvPr>
          <p:cNvSpPr/>
          <p:nvPr/>
        </p:nvSpPr>
        <p:spPr>
          <a:xfrm>
            <a:off x="56663" y="5322211"/>
            <a:ext cx="9011664" cy="1415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600" dirty="0">
                <a:latin typeface="+mn-ea"/>
                <a:cs typeface="Calibri" panose="020F0502020204030204" pitchFamily="34" charset="0"/>
              </a:rPr>
              <a:t>[1] T</a:t>
            </a:r>
            <a:r>
              <a:rPr lang="en-GB" sz="600" b="0" i="0" dirty="0">
                <a:effectLst/>
                <a:latin typeface="+mn-ea"/>
              </a:rPr>
              <a:t>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 </a:t>
            </a:r>
          </a:p>
          <a:p>
            <a:pPr marL="57149"/>
            <a:r>
              <a:rPr lang="en-GB" sz="600" dirty="0">
                <a:latin typeface="+mn-ea"/>
              </a:rPr>
              <a:t>[2]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Tomoki Hayashi, Yu Zhang, Shinji Watanabe, and Jonathan Le Roux. Cycle-consistency training for end-to-end speech recognition. ICASSP 2019 - 2019 IEEE International Conference on Acoustics, Speech and Signal Processing (ICASSP), pages 6271–6275, 2018. URL https://api.semanticscholar.org/CorpusID:53219757. 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[3] </a:t>
            </a:r>
            <a:r>
              <a:rPr lang="en-GB" sz="600" b="0" i="0" dirty="0" err="1">
                <a:effectLst/>
                <a:latin typeface="+mn-ea"/>
              </a:rPr>
              <a:t>Xianrui</a:t>
            </a:r>
            <a:r>
              <a:rPr lang="en-GB" sz="600" b="0" i="0" dirty="0">
                <a:effectLst/>
                <a:latin typeface="+mn-ea"/>
              </a:rPr>
              <a:t> Zheng, Yulan Liu, Deniz </a:t>
            </a:r>
            <a:r>
              <a:rPr lang="en-GB" sz="600" b="0" i="0" dirty="0" err="1">
                <a:effectLst/>
                <a:latin typeface="+mn-ea"/>
              </a:rPr>
              <a:t>Gunceler</a:t>
            </a:r>
            <a:r>
              <a:rPr lang="en-GB" sz="600" b="0" i="0" dirty="0">
                <a:effectLst/>
                <a:latin typeface="+mn-ea"/>
              </a:rPr>
              <a:t>, and Daniel Willett. Using synthetic audio to improve the recognition of out-of-vocabulary words in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 systems. In ICASSP 2021-2021 IEEE International Conference on Acoustics, Speech and Signal Processing (ICASSP), pages 5674–5678. IEEE, 2021</a:t>
            </a: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[4] </a:t>
            </a:r>
            <a:r>
              <a:rPr lang="en-GB" sz="600" b="0" i="0" dirty="0">
                <a:effectLst/>
                <a:latin typeface="+mn-ea"/>
              </a:rPr>
              <a:t>Masato Mimura, Sei Ueno, Hirofumi </a:t>
            </a:r>
            <a:r>
              <a:rPr lang="en-GB" sz="600" b="0" i="0" dirty="0" err="1">
                <a:effectLst/>
                <a:latin typeface="+mn-ea"/>
              </a:rPr>
              <a:t>Inaguma</a:t>
            </a:r>
            <a:r>
              <a:rPr lang="en-GB" sz="600" b="0" i="0" dirty="0">
                <a:effectLst/>
                <a:latin typeface="+mn-ea"/>
              </a:rPr>
              <a:t>, </a:t>
            </a:r>
            <a:r>
              <a:rPr lang="en-GB" sz="600" b="0" i="0" dirty="0" err="1">
                <a:effectLst/>
                <a:latin typeface="+mn-ea"/>
              </a:rPr>
              <a:t>Shinsuke</a:t>
            </a:r>
            <a:r>
              <a:rPr lang="en-GB" sz="600" b="0" i="0" dirty="0">
                <a:effectLst/>
                <a:latin typeface="+mn-ea"/>
              </a:rPr>
              <a:t> Sakai, and Tatsuya Kawahara. Leveraging sequence-to-sequence speech synthesis for enhancing acoustic-to-word speech recognition. In 2018 IEEE Spoken Language Technology Workshop (SLT), pages 477–484. IEEE, 2018</a:t>
            </a:r>
          </a:p>
          <a:p>
            <a:pPr algn="l"/>
            <a:r>
              <a:rPr lang="en-GB" sz="600" dirty="0">
                <a:latin typeface="+mn-ea"/>
                <a:cs typeface="Calibri" panose="020F0502020204030204" pitchFamily="34" charset="0"/>
              </a:rPr>
              <a:t>[5]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Xun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Gong, Wei Wang, Hang Shao, Xie Chen, and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Yanmin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Qian. Factorized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aed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: Factorized attention-based encoder-decoder for text-only domain adaptive </a:t>
            </a:r>
            <a:r>
              <a:rPr lang="en-GB" sz="600" dirty="0" err="1">
                <a:latin typeface="+mn-ea"/>
                <a:cs typeface="Calibri" panose="020F0502020204030204" pitchFamily="34" charset="0"/>
              </a:rPr>
              <a:t>asr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. ICASSP 2023 - 2023 IEEE International Conference </a:t>
            </a:r>
            <a:r>
              <a:rPr lang="en-GB" sz="600" b="0" i="0" dirty="0">
                <a:effectLst/>
                <a:latin typeface="+mn-ea"/>
              </a:rPr>
              <a:t>on Acoustics, Speech and Signal Processing (ICASSP), 2023. URL https://api.semanticscholar.org/CorpusID:258529852.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latin typeface="+mn-ea"/>
                <a:cs typeface="Calibri" panose="020F0502020204030204" pitchFamily="34" charset="0"/>
              </a:rPr>
              <a:t>[6] </a:t>
            </a:r>
            <a:r>
              <a:rPr lang="en-GB" sz="600" b="0" i="0" dirty="0">
                <a:effectLst/>
                <a:latin typeface="+mn-ea"/>
              </a:rPr>
              <a:t>Tomoki Hayashi, Shinji Watanabe, Yu Zhang, Tomoki Toda, </a:t>
            </a:r>
            <a:r>
              <a:rPr lang="en-GB" sz="600" b="0" i="0" dirty="0" err="1">
                <a:effectLst/>
                <a:latin typeface="+mn-ea"/>
              </a:rPr>
              <a:t>Takaaki</a:t>
            </a:r>
            <a:r>
              <a:rPr lang="en-GB" sz="600" b="0" i="0" dirty="0">
                <a:effectLst/>
                <a:latin typeface="+mn-ea"/>
              </a:rPr>
              <a:t> Hori, Ram ́on Fern ́</a:t>
            </a:r>
            <a:r>
              <a:rPr lang="en-GB" sz="600" b="0" i="0" dirty="0" err="1">
                <a:effectLst/>
                <a:latin typeface="+mn-ea"/>
              </a:rPr>
              <a:t>andez</a:t>
            </a:r>
            <a:r>
              <a:rPr lang="en-GB" sz="600" b="0" i="0" dirty="0">
                <a:effectLst/>
                <a:latin typeface="+mn-ea"/>
              </a:rPr>
              <a:t> Astudillo, and K. Takeda. Back-translation-style data augmentation for end-to-end </a:t>
            </a:r>
            <a:r>
              <a:rPr lang="en-GB" sz="600" b="0" i="0" dirty="0" err="1">
                <a:effectLst/>
                <a:latin typeface="+mn-ea"/>
              </a:rPr>
              <a:t>asr</a:t>
            </a:r>
            <a:r>
              <a:rPr lang="en-GB" sz="600" b="0" i="0" dirty="0">
                <a:effectLst/>
                <a:latin typeface="+mn-ea"/>
              </a:rPr>
              <a:t>. 2018 IEEE Spoken Language Technology Workshop (SLT), pages 426–433, 2018. URL https://api.semanticscholar.org/CorpusID:51879045.</a:t>
            </a:r>
            <a:endParaRPr lang="en-GB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US" sz="600" dirty="0">
                <a:latin typeface="+mn-ea"/>
                <a:cs typeface="Calibri" panose="020F0502020204030204" pitchFamily="34" charset="0"/>
              </a:rPr>
              <a:t>[7]</a:t>
            </a:r>
            <a:r>
              <a:rPr lang="en-GB" sz="600" dirty="0">
                <a:latin typeface="+mn-ea"/>
                <a:cs typeface="Calibri" panose="020F0502020204030204" pitchFamily="34" charset="0"/>
              </a:rPr>
              <a:t> 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Le, Duc, et al. "Contextualized streaming end-to-end speech recognition with 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+mn-ea"/>
              </a:rPr>
              <a:t>trie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-based deep biasing and shallow fusion." </a:t>
            </a:r>
            <a:r>
              <a:rPr lang="en-GB" sz="6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+mn-ea"/>
              </a:rPr>
              <a:t> preprint arXiv:2104.02194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+mn-ea"/>
              </a:rPr>
              <a:t> (2021)</a:t>
            </a:r>
            <a:endParaRPr lang="en-US" sz="600" dirty="0">
              <a:latin typeface="+mn-ea"/>
              <a:cs typeface="Calibri" panose="020F0502020204030204" pitchFamily="34" charset="0"/>
            </a:endParaRPr>
          </a:p>
          <a:p>
            <a:pPr marL="57149"/>
            <a:r>
              <a:rPr lang="en-GB" sz="600" dirty="0">
                <a:solidFill>
                  <a:srgbClr val="222222"/>
                </a:solidFill>
                <a:latin typeface="+mn-ea"/>
              </a:rPr>
              <a:t>[8] </a:t>
            </a:r>
            <a:r>
              <a:rPr lang="en-GB" sz="700" dirty="0"/>
              <a:t>Le, Duc, et al. "Deep shallow fusion for RNN-T personalization." </a:t>
            </a:r>
            <a:r>
              <a:rPr lang="en-GB" sz="700" i="1" dirty="0"/>
              <a:t>2021 IEEE Spoken Language Technology Workshop (SLT)</a:t>
            </a:r>
            <a:r>
              <a:rPr lang="en-GB" sz="700" dirty="0"/>
              <a:t>. IEEE, 2021.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865DD-DD3F-ACA3-D6EE-BB2FC5B8C0DF}"/>
              </a:ext>
            </a:extLst>
          </p:cNvPr>
          <p:cNvSpPr txBox="1"/>
          <p:nvPr/>
        </p:nvSpPr>
        <p:spPr>
          <a:xfrm>
            <a:off x="6685122" y="2834443"/>
            <a:ext cx="400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contribution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FFBEF-6A99-6824-D05C-88B12E2E12D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023442" y="3019109"/>
            <a:ext cx="661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1D1DDB-FD6B-4903-7C0E-82F90E8614F7}"/>
              </a:ext>
            </a:extLst>
          </p:cNvPr>
          <p:cNvSpPr/>
          <p:nvPr/>
        </p:nvSpPr>
        <p:spPr>
          <a:xfrm>
            <a:off x="3662036" y="268383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TTS data synthesized adaptation [3,4]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9E99D2-27F7-B52A-D5BD-D385E417AFDB}"/>
              </a:ext>
            </a:extLst>
          </p:cNvPr>
          <p:cNvSpPr/>
          <p:nvPr/>
        </p:nvSpPr>
        <p:spPr>
          <a:xfrm>
            <a:off x="3662430" y="2684052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TTS data synthesized adaptation [3,4]</a:t>
            </a:r>
          </a:p>
        </p:txBody>
      </p:sp>
    </p:spTree>
    <p:extLst>
      <p:ext uri="{BB962C8B-B14F-4D97-AF65-F5344CB8AC3E}">
        <p14:creationId xmlns:p14="http://schemas.microsoft.com/office/powerpoint/2010/main" val="1299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EAF01C-B2F3-605A-2ADD-1BEDE72BABF0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A915D-E97A-3896-35E9-E3E10A49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89" y="-25035"/>
            <a:ext cx="8229600" cy="835747"/>
          </a:xfrm>
        </p:spPr>
        <p:txBody>
          <a:bodyPr/>
          <a:lstStyle/>
          <a:p>
            <a:r>
              <a:rPr lang="en-US" sz="2400" dirty="0"/>
              <a:t>B2. Multiple TTS synthesized data adaptation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0120-9CA1-8939-D1F8-2254A0E9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86" y="579746"/>
            <a:ext cx="8229600" cy="4725553"/>
          </a:xfrm>
        </p:spPr>
        <p:txBody>
          <a:bodyPr/>
          <a:lstStyle/>
          <a:p>
            <a:r>
              <a:rPr lang="en-GB" dirty="0"/>
              <a:t>How to adapt with text-only?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865968-578F-9D1B-1204-183393981B65}"/>
              </a:ext>
            </a:extLst>
          </p:cNvPr>
          <p:cNvSpPr/>
          <p:nvPr/>
        </p:nvSpPr>
        <p:spPr>
          <a:xfrm>
            <a:off x="3815111" y="3678389"/>
            <a:ext cx="1477876" cy="953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Text-to-encoder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BA75A-AC4E-67E2-E100-86806BCA6B98}"/>
              </a:ext>
            </a:extLst>
          </p:cNvPr>
          <p:cNvSpPr/>
          <p:nvPr/>
        </p:nvSpPr>
        <p:spPr>
          <a:xfrm>
            <a:off x="475420" y="3680257"/>
            <a:ext cx="1012404" cy="8868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Audio encoder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0FBFCD-C8FB-D217-8755-971E5D81B781}"/>
              </a:ext>
            </a:extLst>
          </p:cNvPr>
          <p:cNvSpPr/>
          <p:nvPr/>
        </p:nvSpPr>
        <p:spPr>
          <a:xfrm>
            <a:off x="2193913" y="2486810"/>
            <a:ext cx="921002" cy="953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116E5-4AFA-E20F-D9D5-37458164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9" y="4926214"/>
            <a:ext cx="1246483" cy="477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C44EE-F3CF-5A22-DDA3-123C9DBEE186}"/>
              </a:ext>
            </a:extLst>
          </p:cNvPr>
          <p:cNvSpPr txBox="1"/>
          <p:nvPr/>
        </p:nvSpPr>
        <p:spPr>
          <a:xfrm>
            <a:off x="461725" y="5448343"/>
            <a:ext cx="457617" cy="32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B2552-468D-7321-070B-29E6591EADFB}"/>
              </a:ext>
            </a:extLst>
          </p:cNvPr>
          <p:cNvSpPr txBox="1"/>
          <p:nvPr/>
        </p:nvSpPr>
        <p:spPr>
          <a:xfrm>
            <a:off x="2235484" y="1737114"/>
            <a:ext cx="795248" cy="347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orange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04FA65-CCD7-9AE1-AAD6-840A2BB3DD7D}"/>
              </a:ext>
            </a:extLst>
          </p:cNvPr>
          <p:cNvGrpSpPr/>
          <p:nvPr/>
        </p:nvGrpSpPr>
        <p:grpSpPr>
          <a:xfrm>
            <a:off x="475419" y="2670933"/>
            <a:ext cx="1013363" cy="596201"/>
            <a:chOff x="475419" y="2670933"/>
            <a:chExt cx="1013363" cy="5962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94AA7F-FEF2-FD08-D7A8-27B6C325BDEE}"/>
                </a:ext>
              </a:extLst>
            </p:cNvPr>
            <p:cNvSpPr/>
            <p:nvPr/>
          </p:nvSpPr>
          <p:spPr>
            <a:xfrm>
              <a:off x="863682" y="2670933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939600-54E1-E2B5-1FEF-A9020E444A4B}"/>
                </a:ext>
              </a:extLst>
            </p:cNvPr>
            <p:cNvSpPr/>
            <p:nvPr/>
          </p:nvSpPr>
          <p:spPr>
            <a:xfrm>
              <a:off x="604840" y="2670933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0A8F52-8BE6-77BC-EF6E-C4E65767611D}"/>
                </a:ext>
              </a:extLst>
            </p:cNvPr>
            <p:cNvSpPr/>
            <p:nvPr/>
          </p:nvSpPr>
          <p:spPr>
            <a:xfrm>
              <a:off x="734261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AC56-059C-28F2-E067-3101E830A743}"/>
                </a:ext>
              </a:extLst>
            </p:cNvPr>
            <p:cNvSpPr/>
            <p:nvPr/>
          </p:nvSpPr>
          <p:spPr>
            <a:xfrm>
              <a:off x="475419" y="2670933"/>
              <a:ext cx="107416" cy="5962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262BC-24D9-88A0-D171-6E99E0F1CE4B}"/>
                </a:ext>
              </a:extLst>
            </p:cNvPr>
            <p:cNvSpPr/>
            <p:nvPr/>
          </p:nvSpPr>
          <p:spPr>
            <a:xfrm>
              <a:off x="1381366" y="2670933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9ECD0C-F881-6D82-2190-07FDFE31FA08}"/>
                </a:ext>
              </a:extLst>
            </p:cNvPr>
            <p:cNvSpPr/>
            <p:nvPr/>
          </p:nvSpPr>
          <p:spPr>
            <a:xfrm>
              <a:off x="1122525" y="2670933"/>
              <a:ext cx="107416" cy="596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038872-84BD-C354-2C69-E437CDCCC0B3}"/>
                </a:ext>
              </a:extLst>
            </p:cNvPr>
            <p:cNvSpPr/>
            <p:nvPr/>
          </p:nvSpPr>
          <p:spPr>
            <a:xfrm>
              <a:off x="1251945" y="2670933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233A3C-B586-905B-4756-C95615C6BFE9}"/>
                </a:ext>
              </a:extLst>
            </p:cNvPr>
            <p:cNvSpPr/>
            <p:nvPr/>
          </p:nvSpPr>
          <p:spPr>
            <a:xfrm>
              <a:off x="993103" y="2670933"/>
              <a:ext cx="107416" cy="5962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B8CAEF-CE97-6FA0-7887-2C53ABB4A43D}"/>
              </a:ext>
            </a:extLst>
          </p:cNvPr>
          <p:cNvSpPr txBox="1"/>
          <p:nvPr/>
        </p:nvSpPr>
        <p:spPr>
          <a:xfrm>
            <a:off x="314233" y="1988862"/>
            <a:ext cx="1357739" cy="49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 acoustic representations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44ABC-811D-A21C-22A0-8251DF5EF06D}"/>
              </a:ext>
            </a:extLst>
          </p:cNvPr>
          <p:cNvSpPr txBox="1"/>
          <p:nvPr/>
        </p:nvSpPr>
        <p:spPr>
          <a:xfrm>
            <a:off x="3586017" y="4994428"/>
            <a:ext cx="2040647" cy="31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 like orange and apple.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3FEBD6-930B-9029-2C77-AF1BFAEF684A}"/>
              </a:ext>
            </a:extLst>
          </p:cNvPr>
          <p:cNvGrpSpPr/>
          <p:nvPr/>
        </p:nvGrpSpPr>
        <p:grpSpPr>
          <a:xfrm>
            <a:off x="4018195" y="2666258"/>
            <a:ext cx="1013363" cy="596201"/>
            <a:chOff x="4018195" y="2666258"/>
            <a:chExt cx="1013363" cy="596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2E0941-E312-5B26-F1E6-8A0A28E93A55}"/>
                </a:ext>
              </a:extLst>
            </p:cNvPr>
            <p:cNvSpPr/>
            <p:nvPr/>
          </p:nvSpPr>
          <p:spPr>
            <a:xfrm>
              <a:off x="4406458" y="2666258"/>
              <a:ext cx="107416" cy="5962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D15C33-2331-CECF-CDF5-3D618A6C29A2}"/>
                </a:ext>
              </a:extLst>
            </p:cNvPr>
            <p:cNvSpPr/>
            <p:nvPr/>
          </p:nvSpPr>
          <p:spPr>
            <a:xfrm>
              <a:off x="4147616" y="2666258"/>
              <a:ext cx="107416" cy="596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033809-22B6-1B70-6550-19795BEA6A7C}"/>
                </a:ext>
              </a:extLst>
            </p:cNvPr>
            <p:cNvSpPr/>
            <p:nvPr/>
          </p:nvSpPr>
          <p:spPr>
            <a:xfrm>
              <a:off x="4277036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4557AD-D311-696E-F225-A795AAA02CB2}"/>
                </a:ext>
              </a:extLst>
            </p:cNvPr>
            <p:cNvSpPr/>
            <p:nvPr/>
          </p:nvSpPr>
          <p:spPr>
            <a:xfrm>
              <a:off x="4018195" y="2666258"/>
              <a:ext cx="107416" cy="59620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D54B72-AAEF-5B87-318E-E351B7BADFB2}"/>
                </a:ext>
              </a:extLst>
            </p:cNvPr>
            <p:cNvSpPr/>
            <p:nvPr/>
          </p:nvSpPr>
          <p:spPr>
            <a:xfrm>
              <a:off x="4924142" y="2666258"/>
              <a:ext cx="107416" cy="5962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8CB853-4135-4522-129B-D06FD956F1B1}"/>
                </a:ext>
              </a:extLst>
            </p:cNvPr>
            <p:cNvSpPr/>
            <p:nvPr/>
          </p:nvSpPr>
          <p:spPr>
            <a:xfrm>
              <a:off x="4665300" y="2666258"/>
              <a:ext cx="107416" cy="59620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35013B-CBA2-40D8-7C7C-BBA91428EDC9}"/>
                </a:ext>
              </a:extLst>
            </p:cNvPr>
            <p:cNvSpPr/>
            <p:nvPr/>
          </p:nvSpPr>
          <p:spPr>
            <a:xfrm>
              <a:off x="4794721" y="2666258"/>
              <a:ext cx="107416" cy="596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9C96EB-FFF9-174E-CF8D-34F268E5FF6F}"/>
                </a:ext>
              </a:extLst>
            </p:cNvPr>
            <p:cNvSpPr/>
            <p:nvPr/>
          </p:nvSpPr>
          <p:spPr>
            <a:xfrm>
              <a:off x="4535879" y="2666258"/>
              <a:ext cx="107416" cy="59620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36FA07E-07B7-2AB3-978E-82B9EE252B6A}"/>
              </a:ext>
            </a:extLst>
          </p:cNvPr>
          <p:cNvSpPr txBox="1"/>
          <p:nvPr/>
        </p:nvSpPr>
        <p:spPr>
          <a:xfrm>
            <a:off x="3849675" y="2052762"/>
            <a:ext cx="1614413" cy="55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Fake acoustic representations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EE496F-5970-26CB-5D59-79A12A8F9906}"/>
              </a:ext>
            </a:extLst>
          </p:cNvPr>
          <p:cNvCxnSpPr>
            <a:cxnSpLocks/>
          </p:cNvCxnSpPr>
          <p:nvPr/>
        </p:nvCxnSpPr>
        <p:spPr>
          <a:xfrm flipV="1">
            <a:off x="4553729" y="4651766"/>
            <a:ext cx="0" cy="352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89F03A-4A4D-6222-FA5B-59FA57B16845}"/>
              </a:ext>
            </a:extLst>
          </p:cNvPr>
          <p:cNvCxnSpPr/>
          <p:nvPr/>
        </p:nvCxnSpPr>
        <p:spPr>
          <a:xfrm flipV="1">
            <a:off x="4541586" y="3309664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D86AD1-8FE4-0C99-14CF-F3016CB523EE}"/>
              </a:ext>
            </a:extLst>
          </p:cNvPr>
          <p:cNvCxnSpPr/>
          <p:nvPr/>
        </p:nvCxnSpPr>
        <p:spPr>
          <a:xfrm flipV="1">
            <a:off x="942100" y="4567062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A794B4-A774-8C30-ADF1-296D0E605F00}"/>
              </a:ext>
            </a:extLst>
          </p:cNvPr>
          <p:cNvCxnSpPr/>
          <p:nvPr/>
        </p:nvCxnSpPr>
        <p:spPr>
          <a:xfrm flipV="1">
            <a:off x="942100" y="3311532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9A5B92-1FFD-C5A9-8F28-DA96E8E880FD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 flipV="1">
            <a:off x="3114915" y="2963584"/>
            <a:ext cx="903280" cy="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B08DC-FB00-B9EC-E940-D2DC5ACC115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19285" y="2962555"/>
            <a:ext cx="674628" cy="1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BA101D-0A6F-66AD-D886-0D758951ED7A}"/>
              </a:ext>
            </a:extLst>
          </p:cNvPr>
          <p:cNvGrpSpPr/>
          <p:nvPr/>
        </p:nvGrpSpPr>
        <p:grpSpPr>
          <a:xfrm>
            <a:off x="739581" y="4854984"/>
            <a:ext cx="401329" cy="638758"/>
            <a:chOff x="4218852" y="5087829"/>
            <a:chExt cx="645557" cy="72649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015F5EF-82B6-714D-B302-6DEF33B516F2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D80114-94F4-8F49-CC62-12A2EEA2B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D0018B-A794-F5A8-0D3E-57C0A85C26C1}"/>
              </a:ext>
            </a:extLst>
          </p:cNvPr>
          <p:cNvGrpSpPr/>
          <p:nvPr/>
        </p:nvGrpSpPr>
        <p:grpSpPr>
          <a:xfrm>
            <a:off x="1625605" y="2625569"/>
            <a:ext cx="401329" cy="638758"/>
            <a:chOff x="4218852" y="5087829"/>
            <a:chExt cx="645557" cy="7264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F7F970-C059-39E1-42EC-EBAC58D3D716}"/>
                </a:ext>
              </a:extLst>
            </p:cNvPr>
            <p:cNvCxnSpPr>
              <a:cxnSpLocks/>
            </p:cNvCxnSpPr>
            <p:nvPr/>
          </p:nvCxnSpPr>
          <p:spPr>
            <a:xfrm>
              <a:off x="4218852" y="5087829"/>
              <a:ext cx="645557" cy="7264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1455C7-D988-F4DE-AD21-9B9233B5D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852" y="5095415"/>
              <a:ext cx="645557" cy="7189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AB444E4-BA0B-F79D-52F7-08950D4C772E}"/>
              </a:ext>
            </a:extLst>
          </p:cNvPr>
          <p:cNvSpPr/>
          <p:nvPr/>
        </p:nvSpPr>
        <p:spPr>
          <a:xfrm>
            <a:off x="115519" y="1650724"/>
            <a:ext cx="3186919" cy="43137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55A7E7-1289-5570-7559-B4D2A83A4744}"/>
              </a:ext>
            </a:extLst>
          </p:cNvPr>
          <p:cNvSpPr txBox="1"/>
          <p:nvPr/>
        </p:nvSpPr>
        <p:spPr>
          <a:xfrm>
            <a:off x="1220126" y="5637506"/>
            <a:ext cx="2137003" cy="31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Transformer architecture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B06A14-9B71-A248-3692-5658FA286E46}"/>
              </a:ext>
            </a:extLst>
          </p:cNvPr>
          <p:cNvCxnSpPr/>
          <p:nvPr/>
        </p:nvCxnSpPr>
        <p:spPr>
          <a:xfrm flipV="1">
            <a:off x="2654413" y="3438860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0BF6C8-DF48-1892-385E-59D3E4F70AFD}"/>
              </a:ext>
            </a:extLst>
          </p:cNvPr>
          <p:cNvCxnSpPr/>
          <p:nvPr/>
        </p:nvCxnSpPr>
        <p:spPr>
          <a:xfrm flipV="1">
            <a:off x="2654413" y="2118085"/>
            <a:ext cx="0" cy="368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25FCBE-C0F1-7082-2DFF-3D90A4FE953B}"/>
              </a:ext>
            </a:extLst>
          </p:cNvPr>
          <p:cNvSpPr txBox="1"/>
          <p:nvPr/>
        </p:nvSpPr>
        <p:spPr>
          <a:xfrm>
            <a:off x="2406569" y="3773726"/>
            <a:ext cx="534025" cy="31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 like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471477-4A52-844A-D172-4AE2534E5F5A}"/>
              </a:ext>
            </a:extLst>
          </p:cNvPr>
          <p:cNvSpPr txBox="1"/>
          <p:nvPr/>
        </p:nvSpPr>
        <p:spPr>
          <a:xfrm>
            <a:off x="1954220" y="1009021"/>
            <a:ext cx="2486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/>
              <a:t>Text-to-encoder</a:t>
            </a:r>
            <a:r>
              <a:rPr lang="en-GB" sz="2000" b="1" dirty="0"/>
              <a:t> [1]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354D9B-4143-FA24-1BEE-8DAD3AC4E36F}"/>
              </a:ext>
            </a:extLst>
          </p:cNvPr>
          <p:cNvCxnSpPr/>
          <p:nvPr/>
        </p:nvCxnSpPr>
        <p:spPr>
          <a:xfrm>
            <a:off x="5934578" y="1537021"/>
            <a:ext cx="0" cy="499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DE819E4-0B67-71AD-10B3-3C539C4A56B9}"/>
              </a:ext>
            </a:extLst>
          </p:cNvPr>
          <p:cNvSpPr txBox="1"/>
          <p:nvPr/>
        </p:nvSpPr>
        <p:spPr>
          <a:xfrm>
            <a:off x="6558108" y="995222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/>
              <a:t>LM Fusion</a:t>
            </a:r>
            <a:r>
              <a:rPr lang="en-GB" sz="2000" b="1" dirty="0"/>
              <a:t> [2]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F524DF-2646-440A-98BC-12444E607836}"/>
              </a:ext>
            </a:extLst>
          </p:cNvPr>
          <p:cNvSpPr/>
          <p:nvPr/>
        </p:nvSpPr>
        <p:spPr>
          <a:xfrm>
            <a:off x="6528742" y="2160014"/>
            <a:ext cx="1045574" cy="10125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4C7222-AF4F-4DEF-8BA6-C1C79AFDAF63}"/>
              </a:ext>
            </a:extLst>
          </p:cNvPr>
          <p:cNvSpPr/>
          <p:nvPr/>
        </p:nvSpPr>
        <p:spPr>
          <a:xfrm>
            <a:off x="6285549" y="3496500"/>
            <a:ext cx="1045574" cy="9416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Audio encoder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8BC9E82-C205-E6E3-0262-E1261CD7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5" y="4762115"/>
            <a:ext cx="942838" cy="33772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67281E6-5303-F1C5-F5D2-74F19639516E}"/>
              </a:ext>
            </a:extLst>
          </p:cNvPr>
          <p:cNvSpPr txBox="1"/>
          <p:nvPr/>
        </p:nvSpPr>
        <p:spPr>
          <a:xfrm>
            <a:off x="6580390" y="15370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orange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3A2CA36-2282-9D6F-7A6E-8B336362A16E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051529" y="1941553"/>
            <a:ext cx="4454" cy="218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35A037-B03A-6821-B5F2-F4383A7E3562}"/>
              </a:ext>
            </a:extLst>
          </p:cNvPr>
          <p:cNvCxnSpPr>
            <a:cxnSpLocks/>
          </p:cNvCxnSpPr>
          <p:nvPr/>
        </p:nvCxnSpPr>
        <p:spPr>
          <a:xfrm flipH="1" flipV="1">
            <a:off x="7331123" y="3172535"/>
            <a:ext cx="152078" cy="387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055DB50-8DF4-DC84-6EB0-C90EDC146AE6}"/>
              </a:ext>
            </a:extLst>
          </p:cNvPr>
          <p:cNvSpPr txBox="1"/>
          <p:nvPr/>
        </p:nvSpPr>
        <p:spPr>
          <a:xfrm>
            <a:off x="7345383" y="3604333"/>
            <a:ext cx="60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 like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C4B800-06AF-02A0-877A-216DFE468118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6808336" y="3172535"/>
            <a:ext cx="116982" cy="32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657C979-6ECB-D4CE-5ABD-322043962423}"/>
              </a:ext>
            </a:extLst>
          </p:cNvPr>
          <p:cNvCxnSpPr>
            <a:cxnSpLocks/>
          </p:cNvCxnSpPr>
          <p:nvPr/>
        </p:nvCxnSpPr>
        <p:spPr>
          <a:xfrm flipV="1">
            <a:off x="6781628" y="4456517"/>
            <a:ext cx="0" cy="305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CCC4A61-5E91-EFCF-A07D-A7E8C458F9CE}"/>
              </a:ext>
            </a:extLst>
          </p:cNvPr>
          <p:cNvSpPr/>
          <p:nvPr/>
        </p:nvSpPr>
        <p:spPr>
          <a:xfrm>
            <a:off x="6190563" y="1537021"/>
            <a:ext cx="1761076" cy="36564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8239BDD-971F-F373-F74F-C396EEA54D8E}"/>
              </a:ext>
            </a:extLst>
          </p:cNvPr>
          <p:cNvSpPr/>
          <p:nvPr/>
        </p:nvSpPr>
        <p:spPr>
          <a:xfrm>
            <a:off x="8024885" y="2319674"/>
            <a:ext cx="1045574" cy="7077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External LM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EC40FE-BD85-E926-F1A2-38476004E065}"/>
              </a:ext>
            </a:extLst>
          </p:cNvPr>
          <p:cNvCxnSpPr>
            <a:cxnSpLocks/>
            <a:stCxn id="75" idx="1"/>
            <a:endCxn id="61" idx="3"/>
          </p:cNvCxnSpPr>
          <p:nvPr/>
        </p:nvCxnSpPr>
        <p:spPr>
          <a:xfrm flipH="1" flipV="1">
            <a:off x="7574316" y="2666275"/>
            <a:ext cx="450569" cy="7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482B94-CF62-DA71-8EB3-85D6B6D3E6B2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7799600" y="3027404"/>
            <a:ext cx="748072" cy="568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64E2E3-10F1-8098-6254-FF5A7BE87A8F}"/>
              </a:ext>
            </a:extLst>
          </p:cNvPr>
          <p:cNvSpPr/>
          <p:nvPr/>
        </p:nvSpPr>
        <p:spPr>
          <a:xfrm>
            <a:off x="47897" y="6317820"/>
            <a:ext cx="9011664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[1] T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omoki Hayashi, Shinji Watanabe, Yu Zhang, Tomoki Toda,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Takaaki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Hori, Ram ́on Fern ́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andez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Astudillo, and K. Takeda. Back-translation-style data augmentation for end-to-end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. 2018 IEEE Spoken Language Technology Workshop (SLT), pages 426–433, 2018. URL </a:t>
            </a:r>
            <a:r>
              <a:rPr lang="en-GB" sz="800" b="0" i="0" dirty="0">
                <a:effectLst/>
                <a:latin typeface="Courier New" panose="02070309020205020404" pitchFamily="49" charset="0"/>
              </a:rPr>
              <a:t>https://api.semanticscholar.org/CorpusID:51879045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marL="57149"/>
            <a:r>
              <a:rPr lang="en-GB" sz="8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Le, Duc, et al. "Contextualized streaming end-to-end speech recognition with </a:t>
            </a:r>
            <a:r>
              <a:rPr lang="en-GB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trie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-based deep biasing and shallow fusion."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arXiv:2104.02194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1F40DD9E-24B2-37C0-B825-0AB0E2864C59}"/>
              </a:ext>
            </a:extLst>
          </p:cNvPr>
          <p:cNvSpPr/>
          <p:nvPr/>
        </p:nvSpPr>
        <p:spPr>
          <a:xfrm rot="5400000">
            <a:off x="4532092" y="4429891"/>
            <a:ext cx="167841" cy="2341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DB1258-FE1F-AEB6-F8E7-CEB14B7CFC22}"/>
              </a:ext>
            </a:extLst>
          </p:cNvPr>
          <p:cNvSpPr txBox="1"/>
          <p:nvPr/>
        </p:nvSpPr>
        <p:spPr>
          <a:xfrm>
            <a:off x="3518404" y="5682306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Training stage only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9E20016F-28B3-AE89-F983-C88AA6F457DC}"/>
              </a:ext>
            </a:extLst>
          </p:cNvPr>
          <p:cNvSpPr/>
          <p:nvPr/>
        </p:nvSpPr>
        <p:spPr>
          <a:xfrm rot="5400000">
            <a:off x="7501921" y="4152652"/>
            <a:ext cx="185469" cy="28676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0D38F5-4F76-AF39-1670-01176B27E6E2}"/>
              </a:ext>
            </a:extLst>
          </p:cNvPr>
          <p:cNvSpPr txBox="1"/>
          <p:nvPr/>
        </p:nvSpPr>
        <p:spPr>
          <a:xfrm>
            <a:off x="6525859" y="5720044"/>
            <a:ext cx="260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Inference stage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997D1-663B-1438-D73C-8825F9E8C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83818" y="6380073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9730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E84B1C53-2E51-0CAA-6122-602010457A8F}"/>
              </a:ext>
            </a:extLst>
          </p:cNvPr>
          <p:cNvSpPr/>
          <p:nvPr/>
        </p:nvSpPr>
        <p:spPr>
          <a:xfrm>
            <a:off x="38326" y="6245225"/>
            <a:ext cx="1573755" cy="36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15185"/>
            <a:ext cx="8598513" cy="4769707"/>
          </a:xfrm>
        </p:spPr>
        <p:txBody>
          <a:bodyPr/>
          <a:lstStyle/>
          <a:p>
            <a:r>
              <a:rPr lang="en-US" sz="2000" dirty="0"/>
              <a:t>Automatic layer selection for Transformers</a:t>
            </a:r>
            <a:endParaRPr lang="en-US" sz="1600" dirty="0"/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47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1CBBAC-A68C-1933-2E26-28BF0EAE7804}"/>
              </a:ext>
            </a:extLst>
          </p:cNvPr>
          <p:cNvGrpSpPr/>
          <p:nvPr/>
        </p:nvGrpSpPr>
        <p:grpSpPr>
          <a:xfrm>
            <a:off x="606289" y="2714589"/>
            <a:ext cx="2481835" cy="3910720"/>
            <a:chOff x="5357240" y="1323755"/>
            <a:chExt cx="3245557" cy="48813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A0919C1-1D12-18A4-C260-750DEB114D1D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81E9E3DE-C45B-9D10-0433-3DE4C9DE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237DBD3-CB90-4353-EE6F-09A07799C78A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5761B78-AECF-C717-9632-557B4FFB6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27A90261-C849-8ED3-270F-51F638FE4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82EFD300-32E1-FA13-CA81-59939E05A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C96AE6E8-FCAB-77B0-1CA7-A069FA0024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87DDD86-6E93-4E98-1F69-515FE7492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7B09D45-14FF-BC0B-D117-0B4CB12E72A8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F6402D9-127E-FEE1-869F-283DA5811B5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D24259D-A683-0B9A-2CE7-3FA47A68F618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10CDB7-82C2-E2A2-0AB5-2E95CC689D77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4FB236B-47E7-594A-77D1-35321D00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68EA7E9-EFC3-4570-F9B6-4874E05DC62F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44FB3CE-8B90-5CE9-C16C-E6DA4929693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9563B73-A9A5-92CD-D053-CFE799059D4E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AB14EC8-87D2-132D-844D-2EC4869C8D1F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7A4390-953D-FE70-6C24-DE1D8A56AE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3541489-73D9-0BFE-99F6-421D9A1D25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319AA1E-A562-7865-C9F2-7B3B17F2765A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C422AA2-D1D2-5B62-F4AD-740A2E9668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46ACFCD-9DF9-62D1-F318-D81AC265617F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4F0898-730D-588F-1E19-4A5E045BC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7C150-EE15-D7F6-860A-A34B1A0828DF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0DBE12-D0CF-218B-9C0B-9D5A55619AA7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7D57FB7-A1DF-C8A2-9588-F9FAC25E027B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7664AB6-7B96-CD65-B73E-0C4102D50E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42FBC1-F2C2-0281-3223-0CA0754A6669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92F291-99DF-B538-F2E8-83BEC99E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45C443-6230-46B6-925E-EFDB90480C95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B2E453-426C-ABA9-8913-2BCD0C263D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C87810-EED9-24E8-4E0D-46E9638B410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C86CABE-6999-327A-7AA1-2BF855EB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F9C5FD-821E-7438-B90A-BD7DE93A91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FB874B-A883-D57B-A4C7-F3669EFD195D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FA5DFA3-E937-4685-D738-192A0A358D59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610306-36A5-4C03-DE9B-3965B996F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09B420-37C7-883A-1B74-805AE1EB66FD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1F1E29-66C8-5F3D-03B7-C871B634AADF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B9D4B4-29B2-4658-8A4C-8D37FC0BF6C1}"/>
              </a:ext>
            </a:extLst>
          </p:cNvPr>
          <p:cNvCxnSpPr>
            <a:cxnSpLocks/>
          </p:cNvCxnSpPr>
          <p:nvPr/>
        </p:nvCxnSpPr>
        <p:spPr>
          <a:xfrm>
            <a:off x="3018846" y="2926768"/>
            <a:ext cx="2827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D9ACF4-90BF-910A-A389-31B70B41B04D}"/>
              </a:ext>
            </a:extLst>
          </p:cNvPr>
          <p:cNvGrpSpPr/>
          <p:nvPr/>
        </p:nvGrpSpPr>
        <p:grpSpPr>
          <a:xfrm>
            <a:off x="4648235" y="2746161"/>
            <a:ext cx="2481835" cy="3910720"/>
            <a:chOff x="5357240" y="1323755"/>
            <a:chExt cx="3245557" cy="488131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23462F4-F8A5-6B25-B5EA-3F6F913D7F18}"/>
                </a:ext>
              </a:extLst>
            </p:cNvPr>
            <p:cNvGrpSpPr/>
            <p:nvPr/>
          </p:nvGrpSpPr>
          <p:grpSpPr>
            <a:xfrm>
              <a:off x="5357240" y="1323755"/>
              <a:ext cx="3245557" cy="4881311"/>
              <a:chOff x="5273453" y="1667661"/>
              <a:chExt cx="3245557" cy="4881311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C6D81154-024F-0DB5-D4B9-AA3B0970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4C8EBCD-9D7A-8446-BBD0-C97BF5B2B222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4E78E238-F1CF-7D64-81C8-DDB66021C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7F2EAE6D-BBBB-E2CB-E02F-BAF2C8B01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61646C5-0F7D-2AC0-1F6E-5D101A27A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587E5208-B486-A78D-E47A-04B15F51C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38264C39-C019-875F-61B1-82172F562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1EA950C-282C-CA69-BC68-AEA102103E83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295925" cy="307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audio features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F4774D7-966F-677E-A3F8-0ADFD37AC49A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D1A115-9B01-F585-29C7-EF4517048B43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DFD507C-C702-CA4C-0537-9C3178E68135}"/>
                  </a:ext>
                </a:extLst>
              </p:cNvPr>
              <p:cNvSpPr txBox="1"/>
              <p:nvPr/>
            </p:nvSpPr>
            <p:spPr>
              <a:xfrm>
                <a:off x="6126909" y="2664378"/>
                <a:ext cx="836838" cy="4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acoustic </a:t>
                </a:r>
              </a:p>
              <a:p>
                <a:r>
                  <a:rPr lang="en-GB" sz="900" dirty="0"/>
                  <a:t>features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852131B-B8E6-95C6-9B8C-1069545B4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9D4761-F556-7C91-3A3A-3D54A56616B1}"/>
                </a:ext>
              </a:extLst>
            </p:cNvPr>
            <p:cNvSpPr/>
            <p:nvPr/>
          </p:nvSpPr>
          <p:spPr>
            <a:xfrm>
              <a:off x="5459063" y="3896369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64B9FD5-149D-3AE2-7FDD-FECDB37DD4BB}"/>
                </a:ext>
              </a:extLst>
            </p:cNvPr>
            <p:cNvSpPr/>
            <p:nvPr/>
          </p:nvSpPr>
          <p:spPr>
            <a:xfrm>
              <a:off x="8181787" y="3492952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0E887B3D-58F2-A69A-BBC9-6DAE9E76595F}"/>
                </a:ext>
              </a:extLst>
            </p:cNvPr>
            <p:cNvSpPr/>
            <p:nvPr/>
          </p:nvSpPr>
          <p:spPr>
            <a:xfrm>
              <a:off x="5811595" y="3089504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9C09E4-E4B8-B23A-356B-E824F7E6DA4E}"/>
                </a:ext>
              </a:extLst>
            </p:cNvPr>
            <p:cNvSpPr/>
            <p:nvPr/>
          </p:nvSpPr>
          <p:spPr>
            <a:xfrm rot="16200000">
              <a:off x="6260767" y="3897744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3205394-D27A-3029-CB6A-BF8BF9EDA0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421662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3F198D6-A106-AAC1-E5E9-82F50CC1152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0" y="3869942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E8FCB8-A14D-2699-C43C-5A2472F12C11}"/>
                </a:ext>
              </a:extLst>
            </p:cNvPr>
            <p:cNvSpPr/>
            <p:nvPr/>
          </p:nvSpPr>
          <p:spPr>
            <a:xfrm rot="16200000">
              <a:off x="6260767" y="320437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926000E-3A33-2DD0-CB39-433DEEE825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1561" y="352325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08E56C1-14D8-E39E-181D-D0AC98D543D7}"/>
                </a:ext>
              </a:extLst>
            </p:cNvPr>
            <p:cNvSpPr/>
            <p:nvPr/>
          </p:nvSpPr>
          <p:spPr>
            <a:xfrm rot="16200000">
              <a:off x="6260767" y="284740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C12935-3F79-4F52-1015-3FAB2DAB3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418" y="450597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6F017A-B15D-AF9C-57A0-CDE258524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53418" y="307529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1506538-F823-29FA-E7EE-4D69B8606ABC}"/>
                </a:ext>
              </a:extLst>
            </p:cNvPr>
            <p:cNvSpPr/>
            <p:nvPr/>
          </p:nvSpPr>
          <p:spPr>
            <a:xfrm>
              <a:off x="7083193" y="2398174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26688A-E75F-2742-C1E6-BCE416723F08}"/>
                </a:ext>
              </a:extLst>
            </p:cNvPr>
            <p:cNvSpPr/>
            <p:nvPr/>
          </p:nvSpPr>
          <p:spPr>
            <a:xfrm rot="16200000">
              <a:off x="7532366" y="3745782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1C7550E-E3DA-B24F-1D87-D68797261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0793" y="4073749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3BCD51C-BFE4-AB56-9ECD-011F544E12EB}"/>
                </a:ext>
              </a:extLst>
            </p:cNvPr>
            <p:cNvSpPr/>
            <p:nvPr/>
          </p:nvSpPr>
          <p:spPr>
            <a:xfrm rot="16200000">
              <a:off x="7532366" y="3399096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CCDB8DB-F265-2938-95EC-7A8A53A7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815" y="3096455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D7421C0-8A4F-F53B-D21A-02A7A494A80B}"/>
                </a:ext>
              </a:extLst>
            </p:cNvPr>
            <p:cNvSpPr/>
            <p:nvPr/>
          </p:nvSpPr>
          <p:spPr>
            <a:xfrm rot="16200000">
              <a:off x="7532365" y="2513043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1B6C910-3979-4465-4B14-156362436B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52658" y="2831927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F8B838C-6B3F-1EF0-2099-3E524F822653}"/>
                </a:ext>
              </a:extLst>
            </p:cNvPr>
            <p:cNvSpPr/>
            <p:nvPr/>
          </p:nvSpPr>
          <p:spPr>
            <a:xfrm rot="16200000">
              <a:off x="7532365" y="2156070"/>
              <a:ext cx="176352" cy="97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977F143-B127-EAD2-1BEF-52E39B57D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650" y="4363092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05A765-11AF-6C24-EDF1-66ED39F84083}"/>
                </a:ext>
              </a:extLst>
            </p:cNvPr>
            <p:cNvCxnSpPr>
              <a:cxnSpLocks/>
            </p:cNvCxnSpPr>
            <p:nvPr/>
          </p:nvCxnSpPr>
          <p:spPr>
            <a:xfrm>
              <a:off x="7534515" y="2383962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F0DE22-24F5-21C2-3E4B-D2B1E90D3EB7}"/>
                </a:ext>
              </a:extLst>
            </p:cNvPr>
            <p:cNvSpPr/>
            <p:nvPr/>
          </p:nvSpPr>
          <p:spPr>
            <a:xfrm>
              <a:off x="5542092" y="3804433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AD2CCAB-520C-30EE-9F33-B095132177E7}"/>
                </a:ext>
              </a:extLst>
            </p:cNvPr>
            <p:cNvSpPr/>
            <p:nvPr/>
          </p:nvSpPr>
          <p:spPr>
            <a:xfrm>
              <a:off x="8215961" y="3393065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483DDA6-998E-9A33-0DED-63CC781C7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2650" y="3587240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2526E4-4807-7316-3C63-D6FD29640BCC}"/>
                </a:ext>
              </a:extLst>
            </p:cNvPr>
            <p:cNvSpPr txBox="1"/>
            <p:nvPr/>
          </p:nvSpPr>
          <p:spPr>
            <a:xfrm>
              <a:off x="7327999" y="3222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59DC4A-718D-2160-6804-AD96720AEB5C}"/>
                </a:ext>
              </a:extLst>
            </p:cNvPr>
            <p:cNvSpPr txBox="1"/>
            <p:nvPr/>
          </p:nvSpPr>
          <p:spPr>
            <a:xfrm>
              <a:off x="6232769" y="3793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A3DC221-5D07-3295-0EF1-C2ABF4B75A7E}"/>
              </a:ext>
            </a:extLst>
          </p:cNvPr>
          <p:cNvCxnSpPr>
            <a:cxnSpLocks/>
          </p:cNvCxnSpPr>
          <p:nvPr/>
        </p:nvCxnSpPr>
        <p:spPr>
          <a:xfrm>
            <a:off x="6311743" y="3948887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C882F3F-089F-57AB-E01C-BF8D1C3CDE27}"/>
              </a:ext>
            </a:extLst>
          </p:cNvPr>
          <p:cNvCxnSpPr>
            <a:cxnSpLocks/>
          </p:cNvCxnSpPr>
          <p:nvPr/>
        </p:nvCxnSpPr>
        <p:spPr>
          <a:xfrm>
            <a:off x="6311743" y="4978795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C5579C8-D82C-02DB-1D02-BDB5FBCF15C5}"/>
              </a:ext>
            </a:extLst>
          </p:cNvPr>
          <p:cNvCxnSpPr>
            <a:cxnSpLocks/>
          </p:cNvCxnSpPr>
          <p:nvPr/>
        </p:nvCxnSpPr>
        <p:spPr>
          <a:xfrm>
            <a:off x="6317531" y="4352729"/>
            <a:ext cx="9720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7C49E0-0E31-7469-C08A-ED89DB907FEE}"/>
              </a:ext>
            </a:extLst>
          </p:cNvPr>
          <p:cNvCxnSpPr/>
          <p:nvPr/>
        </p:nvCxnSpPr>
        <p:spPr>
          <a:xfrm>
            <a:off x="-6471657" y="5006909"/>
            <a:ext cx="4619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ABC6708-F494-A8D3-6CEE-8DCF6976F774}"/>
              </a:ext>
            </a:extLst>
          </p:cNvPr>
          <p:cNvSpPr txBox="1"/>
          <p:nvPr/>
        </p:nvSpPr>
        <p:spPr>
          <a:xfrm>
            <a:off x="1144328" y="2401798"/>
            <a:ext cx="22509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Original loss calculation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FE4557-4F9D-FBEB-744B-25FB54A19139}"/>
              </a:ext>
            </a:extLst>
          </p:cNvPr>
          <p:cNvSpPr txBox="1"/>
          <p:nvPr/>
        </p:nvSpPr>
        <p:spPr>
          <a:xfrm>
            <a:off x="5316484" y="2416093"/>
            <a:ext cx="19431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u="sng" dirty="0"/>
              <a:t>New loss calculation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1DB574-5749-78BF-7256-84D27214C0B2}"/>
              </a:ext>
            </a:extLst>
          </p:cNvPr>
          <p:cNvSpPr txBox="1"/>
          <p:nvPr/>
        </p:nvSpPr>
        <p:spPr>
          <a:xfrm>
            <a:off x="7449571" y="5432293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Intermediate</a:t>
            </a:r>
          </a:p>
          <a:p>
            <a:r>
              <a:rPr lang="en-GB" sz="1200" dirty="0"/>
              <a:t>layer losses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044847C-D9A2-B419-40A3-F33D53BE8938}"/>
              </a:ext>
            </a:extLst>
          </p:cNvPr>
          <p:cNvSpPr txBox="1"/>
          <p:nvPr/>
        </p:nvSpPr>
        <p:spPr>
          <a:xfrm>
            <a:off x="7306121" y="3753329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12FE19-8C2B-B54E-2763-220F3BC14DD6}"/>
              </a:ext>
            </a:extLst>
          </p:cNvPr>
          <p:cNvSpPr txBox="1"/>
          <p:nvPr/>
        </p:nvSpPr>
        <p:spPr>
          <a:xfrm>
            <a:off x="7298269" y="4215618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20B4FF-C93B-7EAE-C35A-8B54CB59171F}"/>
              </a:ext>
            </a:extLst>
          </p:cNvPr>
          <p:cNvSpPr txBox="1"/>
          <p:nvPr/>
        </p:nvSpPr>
        <p:spPr>
          <a:xfrm>
            <a:off x="7298269" y="4795462"/>
            <a:ext cx="13789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1082F62-4EC4-98DF-1B1C-80E5314C82DC}"/>
              </a:ext>
            </a:extLst>
          </p:cNvPr>
          <p:cNvCxnSpPr>
            <a:cxnSpLocks/>
          </p:cNvCxnSpPr>
          <p:nvPr/>
        </p:nvCxnSpPr>
        <p:spPr>
          <a:xfrm>
            <a:off x="3894474" y="3538673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157A0E-3ADE-1C03-DD76-B2CA4B4050EB}"/>
              </a:ext>
            </a:extLst>
          </p:cNvPr>
          <p:cNvSpPr txBox="1"/>
          <p:nvPr/>
        </p:nvSpPr>
        <p:spPr>
          <a:xfrm>
            <a:off x="3365672" y="379503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Final loss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C371A10-C266-7832-AA3D-3131C8289357}"/>
              </a:ext>
            </a:extLst>
          </p:cNvPr>
          <p:cNvCxnSpPr/>
          <p:nvPr/>
        </p:nvCxnSpPr>
        <p:spPr>
          <a:xfrm>
            <a:off x="7624391" y="5115315"/>
            <a:ext cx="0" cy="2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64545EF-2F82-327B-9218-33A2C266D420}"/>
              </a:ext>
            </a:extLst>
          </p:cNvPr>
          <p:cNvCxnSpPr>
            <a:cxnSpLocks/>
          </p:cNvCxnSpPr>
          <p:nvPr/>
        </p:nvCxnSpPr>
        <p:spPr>
          <a:xfrm>
            <a:off x="7915189" y="4535066"/>
            <a:ext cx="0" cy="8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C91283B-9670-EEA2-8F95-5CCC5415B1AE}"/>
              </a:ext>
            </a:extLst>
          </p:cNvPr>
          <p:cNvCxnSpPr>
            <a:cxnSpLocks/>
          </p:cNvCxnSpPr>
          <p:nvPr/>
        </p:nvCxnSpPr>
        <p:spPr>
          <a:xfrm>
            <a:off x="8245943" y="4073953"/>
            <a:ext cx="0" cy="131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4A69B3E-0541-30C0-040B-684AE3FD80AA}"/>
              </a:ext>
            </a:extLst>
          </p:cNvPr>
          <p:cNvSpPr/>
          <p:nvPr/>
        </p:nvSpPr>
        <p:spPr>
          <a:xfrm>
            <a:off x="1898835" y="2709575"/>
            <a:ext cx="2672529" cy="81561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E4D0145-C8D9-F6F7-D190-FDE60DD754DD}"/>
              </a:ext>
            </a:extLst>
          </p:cNvPr>
          <p:cNvSpPr txBox="1"/>
          <p:nvPr/>
        </p:nvSpPr>
        <p:spPr>
          <a:xfrm>
            <a:off x="3301595" y="2719443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Cross </a:t>
            </a:r>
          </a:p>
          <a:p>
            <a:r>
              <a:rPr lang="en-GB" sz="1100" dirty="0"/>
              <a:t>entropy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B1DFED-C098-3874-BDA2-71E5A529C066}"/>
              </a:ext>
            </a:extLst>
          </p:cNvPr>
          <p:cNvSpPr txBox="1"/>
          <p:nvPr/>
        </p:nvSpPr>
        <p:spPr>
          <a:xfrm>
            <a:off x="3465247" y="326167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Compute Loss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5D4766-19D7-9E21-7EC8-9D94199967D8}"/>
              </a:ext>
            </a:extLst>
          </p:cNvPr>
          <p:cNvCxnSpPr/>
          <p:nvPr/>
        </p:nvCxnSpPr>
        <p:spPr>
          <a:xfrm flipV="1">
            <a:off x="-9407163" y="3873372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99264-7D97-C819-47D9-78E06AE335DB}"/>
              </a:ext>
            </a:extLst>
          </p:cNvPr>
          <p:cNvCxnSpPr>
            <a:cxnSpLocks/>
          </p:cNvCxnSpPr>
          <p:nvPr/>
        </p:nvCxnSpPr>
        <p:spPr>
          <a:xfrm>
            <a:off x="-9407163" y="5383084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BD55C0-381D-65FB-D302-2BF2BFE74BC6}"/>
              </a:ext>
            </a:extLst>
          </p:cNvPr>
          <p:cNvSpPr txBox="1"/>
          <p:nvPr/>
        </p:nvSpPr>
        <p:spPr>
          <a:xfrm>
            <a:off x="-10339269" y="4497748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C63D6-FE9F-7E6A-0E43-32FACFB7B3B6}"/>
              </a:ext>
            </a:extLst>
          </p:cNvPr>
          <p:cNvSpPr txBox="1"/>
          <p:nvPr/>
        </p:nvSpPr>
        <p:spPr>
          <a:xfrm>
            <a:off x="-10365683" y="5032749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14:cNvPr>
              <p14:cNvContentPartPr/>
              <p14:nvPr/>
            </p14:nvContentPartPr>
            <p14:xfrm>
              <a:off x="-9203941" y="4863530"/>
              <a:ext cx="1771200" cy="39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C3933-6C0F-CC4D-884F-DABCAA36B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212941" y="4854530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14:cNvPr>
              <p14:cNvContentPartPr/>
              <p14:nvPr/>
            </p14:nvContentPartPr>
            <p14:xfrm>
              <a:off x="-9203941" y="4548890"/>
              <a:ext cx="1812240" cy="26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7B2A0D-A8D8-655F-029E-CFA989A858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212939" y="4539890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14:cNvPr>
              <p14:cNvContentPartPr/>
              <p14:nvPr/>
            </p14:nvContentPartPr>
            <p14:xfrm>
              <a:off x="-9237061" y="3987290"/>
              <a:ext cx="1793520" cy="38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A939B4-2C36-ACDA-4BAF-FA451A34BB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246059" y="3978298"/>
                <a:ext cx="1811156" cy="403904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35FE83-99B7-9E2F-88C3-3A739E6B26F7}"/>
              </a:ext>
            </a:extLst>
          </p:cNvPr>
          <p:cNvCxnSpPr/>
          <p:nvPr/>
        </p:nvCxnSpPr>
        <p:spPr>
          <a:xfrm>
            <a:off x="-10179838" y="3095574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8B1744-0019-40F9-12DE-8FCA078B0580}"/>
              </a:ext>
            </a:extLst>
          </p:cNvPr>
          <p:cNvCxnSpPr/>
          <p:nvPr/>
        </p:nvCxnSpPr>
        <p:spPr>
          <a:xfrm>
            <a:off x="-10198897" y="3382080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9A2A0A-919A-4B00-1E56-CF54DEE5D460}"/>
              </a:ext>
            </a:extLst>
          </p:cNvPr>
          <p:cNvCxnSpPr/>
          <p:nvPr/>
        </p:nvCxnSpPr>
        <p:spPr>
          <a:xfrm>
            <a:off x="-10196516" y="3617947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FBCF9-036C-FBAC-5EDD-0F50D9D146CE}"/>
              </a:ext>
            </a:extLst>
          </p:cNvPr>
          <p:cNvSpPr txBox="1"/>
          <p:nvPr/>
        </p:nvSpPr>
        <p:spPr>
          <a:xfrm>
            <a:off x="-9911058" y="295664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4E746-E0D1-1C94-D679-DF3BB5E1C10C}"/>
              </a:ext>
            </a:extLst>
          </p:cNvPr>
          <p:cNvSpPr txBox="1"/>
          <p:nvPr/>
        </p:nvSpPr>
        <p:spPr>
          <a:xfrm>
            <a:off x="-9911058" y="3205886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B8A0E-64DF-FA50-7788-0A3175A6FF8C}"/>
              </a:ext>
            </a:extLst>
          </p:cNvPr>
          <p:cNvSpPr txBox="1"/>
          <p:nvPr/>
        </p:nvSpPr>
        <p:spPr>
          <a:xfrm>
            <a:off x="-9891597" y="347977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60FDC-6CC9-BF36-43DB-97DC46790F63}"/>
              </a:ext>
            </a:extLst>
          </p:cNvPr>
          <p:cNvSpPr txBox="1"/>
          <p:nvPr/>
        </p:nvSpPr>
        <p:spPr>
          <a:xfrm>
            <a:off x="-8840599" y="5564274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C82C-AA0B-2C90-0304-BCF581C01E0F}"/>
              </a:ext>
            </a:extLst>
          </p:cNvPr>
          <p:cNvSpPr txBox="1"/>
          <p:nvPr/>
        </p:nvSpPr>
        <p:spPr>
          <a:xfrm>
            <a:off x="-9335548" y="53907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60AE4-EBA0-F284-622B-F109FB162B7C}"/>
              </a:ext>
            </a:extLst>
          </p:cNvPr>
          <p:cNvSpPr txBox="1"/>
          <p:nvPr/>
        </p:nvSpPr>
        <p:spPr>
          <a:xfrm>
            <a:off x="-9086685" y="538864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8645E-B8A0-5F2F-3754-4AE424113AA2}"/>
              </a:ext>
            </a:extLst>
          </p:cNvPr>
          <p:cNvSpPr txBox="1"/>
          <p:nvPr/>
        </p:nvSpPr>
        <p:spPr>
          <a:xfrm>
            <a:off x="-8832525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DC985-EB2A-EF15-134C-81B51EE24D77}"/>
              </a:ext>
            </a:extLst>
          </p:cNvPr>
          <p:cNvSpPr txBox="1"/>
          <p:nvPr/>
        </p:nvSpPr>
        <p:spPr>
          <a:xfrm>
            <a:off x="-8607973" y="53915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6B98F-CE7B-40BB-8FDE-37D3A296F64C}"/>
              </a:ext>
            </a:extLst>
          </p:cNvPr>
          <p:cNvSpPr txBox="1"/>
          <p:nvPr/>
        </p:nvSpPr>
        <p:spPr>
          <a:xfrm>
            <a:off x="-8364850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CAF17-D777-2F43-6E4F-314EDCB242A1}"/>
              </a:ext>
            </a:extLst>
          </p:cNvPr>
          <p:cNvSpPr txBox="1"/>
          <p:nvPr/>
        </p:nvSpPr>
        <p:spPr>
          <a:xfrm>
            <a:off x="-8121727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C771A2-8196-ECFA-AC6A-F6BC03FC1105}"/>
              </a:ext>
            </a:extLst>
          </p:cNvPr>
          <p:cNvSpPr txBox="1"/>
          <p:nvPr/>
        </p:nvSpPr>
        <p:spPr>
          <a:xfrm>
            <a:off x="-7900003" y="53953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426EA2-B85F-8772-2DF0-7FBE95ED6520}"/>
              </a:ext>
            </a:extLst>
          </p:cNvPr>
          <p:cNvCxnSpPr/>
          <p:nvPr/>
        </p:nvCxnSpPr>
        <p:spPr>
          <a:xfrm>
            <a:off x="-8702521" y="3805940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D5B5C8-AD9A-5AC1-9784-670AF718B1DD}"/>
              </a:ext>
            </a:extLst>
          </p:cNvPr>
          <p:cNvCxnSpPr>
            <a:cxnSpLocks/>
          </p:cNvCxnSpPr>
          <p:nvPr/>
        </p:nvCxnSpPr>
        <p:spPr>
          <a:xfrm flipH="1">
            <a:off x="-7997672" y="3940341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C13AF0-A7AC-5A3A-A295-823D2E89DE17}"/>
              </a:ext>
            </a:extLst>
          </p:cNvPr>
          <p:cNvSpPr txBox="1"/>
          <p:nvPr/>
        </p:nvSpPr>
        <p:spPr>
          <a:xfrm>
            <a:off x="-6320414" y="365906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E31590-38AB-C9A5-3472-9D6AE4EAD2AD}"/>
              </a:ext>
            </a:extLst>
          </p:cNvPr>
          <p:cNvCxnSpPr/>
          <p:nvPr/>
        </p:nvCxnSpPr>
        <p:spPr>
          <a:xfrm>
            <a:off x="-4071241" y="4044822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E29D6-2E7B-4515-E416-A1E0812A7E43}"/>
              </a:ext>
            </a:extLst>
          </p:cNvPr>
          <p:cNvSpPr txBox="1"/>
          <p:nvPr/>
        </p:nvSpPr>
        <p:spPr>
          <a:xfrm>
            <a:off x="-5141855" y="4863227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E05A74A-8B73-AE5B-DBDF-C3F3A1B38401}"/>
              </a:ext>
            </a:extLst>
          </p:cNvPr>
          <p:cNvSpPr/>
          <p:nvPr/>
        </p:nvSpPr>
        <p:spPr>
          <a:xfrm rot="5400000">
            <a:off x="-8438937" y="4035946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16B7F-E9E6-AE2E-68F3-AF094C7E0599}"/>
              </a:ext>
            </a:extLst>
          </p:cNvPr>
          <p:cNvSpPr txBox="1"/>
          <p:nvPr/>
        </p:nvSpPr>
        <p:spPr>
          <a:xfrm>
            <a:off x="-9450190" y="5946990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E5D6F0-B119-73FB-7628-6B43DF9F6C60}"/>
              </a:ext>
            </a:extLst>
          </p:cNvPr>
          <p:cNvSpPr/>
          <p:nvPr/>
        </p:nvSpPr>
        <p:spPr>
          <a:xfrm rot="5400000">
            <a:off x="-4188939" y="3590971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FD1D9-C92D-02B7-9303-8CB6D18C5AF7}"/>
              </a:ext>
            </a:extLst>
          </p:cNvPr>
          <p:cNvSpPr txBox="1"/>
          <p:nvPr/>
        </p:nvSpPr>
        <p:spPr>
          <a:xfrm>
            <a:off x="-5271860" y="5917485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DE400-142E-C33A-3675-8E5105377108}"/>
              </a:ext>
            </a:extLst>
          </p:cNvPr>
          <p:cNvSpPr txBox="1"/>
          <p:nvPr/>
        </p:nvSpPr>
        <p:spPr>
          <a:xfrm>
            <a:off x="462581" y="2003770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1B5A-ADD2-BA7C-662C-7D814C773D83}"/>
              </a:ext>
            </a:extLst>
          </p:cNvPr>
          <p:cNvSpPr txBox="1"/>
          <p:nvPr/>
        </p:nvSpPr>
        <p:spPr>
          <a:xfrm>
            <a:off x="3577256" y="2003769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69FF6A-AD8B-5BDA-009B-9E286BD92587}"/>
              </a:ext>
            </a:extLst>
          </p:cNvPr>
          <p:cNvSpPr txBox="1"/>
          <p:nvPr/>
        </p:nvSpPr>
        <p:spPr>
          <a:xfrm>
            <a:off x="6599963" y="1985146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BA1B7D-1990-9D5A-2376-6904A8AE3F29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805595" y="2142269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4BDE3-284F-1F62-4B68-0E2E4C16AD40}"/>
              </a:ext>
            </a:extLst>
          </p:cNvPr>
          <p:cNvCxnSpPr/>
          <p:nvPr/>
        </p:nvCxnSpPr>
        <p:spPr>
          <a:xfrm flipV="1">
            <a:off x="5694821" y="2135253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图片 12">
            <a:extLst>
              <a:ext uri="{FF2B5EF4-FFF2-40B4-BE49-F238E27FC236}">
                <a16:creationId xmlns:a16="http://schemas.microsoft.com/office/drawing/2014/main" id="{96F52CFF-54EE-D2AD-D0E7-6B77047179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5349" y="1285712"/>
            <a:ext cx="3218227" cy="54000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7357-2EF9-F614-B328-EE7B765B42CA}"/>
              </a:ext>
            </a:extLst>
          </p:cNvPr>
          <p:cNvCxnSpPr/>
          <p:nvPr/>
        </p:nvCxnSpPr>
        <p:spPr>
          <a:xfrm flipV="1">
            <a:off x="9702096" y="2219279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CE0FBF-6E79-5DB8-A195-069EDFEEDBF4}"/>
              </a:ext>
            </a:extLst>
          </p:cNvPr>
          <p:cNvCxnSpPr>
            <a:cxnSpLocks/>
          </p:cNvCxnSpPr>
          <p:nvPr/>
        </p:nvCxnSpPr>
        <p:spPr>
          <a:xfrm>
            <a:off x="9702096" y="3728991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8A45A2-91F8-B543-F48B-81B5724EEB28}"/>
              </a:ext>
            </a:extLst>
          </p:cNvPr>
          <p:cNvSpPr txBox="1"/>
          <p:nvPr/>
        </p:nvSpPr>
        <p:spPr>
          <a:xfrm>
            <a:off x="8769990" y="2843655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64122D-E595-8362-D153-6490073325AB}"/>
              </a:ext>
            </a:extLst>
          </p:cNvPr>
          <p:cNvSpPr txBox="1"/>
          <p:nvPr/>
        </p:nvSpPr>
        <p:spPr>
          <a:xfrm>
            <a:off x="8743576" y="3378656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D77285-E8F2-E49A-8887-324BB4B453DC}"/>
                  </a:ext>
                </a:extLst>
              </p14:cNvPr>
              <p14:cNvContentPartPr/>
              <p14:nvPr/>
            </p14:nvContentPartPr>
            <p14:xfrm>
              <a:off x="9905318" y="3209437"/>
              <a:ext cx="1771200" cy="396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D77285-E8F2-E49A-8887-324BB4B45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96318" y="3200437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B19C4B-355B-E29E-D4C4-15AFC0AFC036}"/>
                  </a:ext>
                </a:extLst>
              </p14:cNvPr>
              <p14:cNvContentPartPr/>
              <p14:nvPr/>
            </p14:nvContentPartPr>
            <p14:xfrm>
              <a:off x="9905318" y="2894797"/>
              <a:ext cx="1812240" cy="267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B19C4B-355B-E29E-D4C4-15AFC0AFC0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6320" y="2885797"/>
                <a:ext cx="182987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C16893-70CF-2BF4-2C36-7BCB4DBA5554}"/>
                  </a:ext>
                </a:extLst>
              </p14:cNvPr>
              <p14:cNvContentPartPr/>
              <p14:nvPr/>
            </p14:nvContentPartPr>
            <p14:xfrm>
              <a:off x="9872198" y="2333197"/>
              <a:ext cx="1793520" cy="386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C16893-70CF-2BF4-2C36-7BCB4DBA55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3200" y="2324205"/>
                <a:ext cx="1811156" cy="403904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AFFB4CC-35CF-7E0C-CABF-F28BB0FE3805}"/>
              </a:ext>
            </a:extLst>
          </p:cNvPr>
          <p:cNvSpPr txBox="1"/>
          <p:nvPr/>
        </p:nvSpPr>
        <p:spPr>
          <a:xfrm>
            <a:off x="10268660" y="3910181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178B93-B44B-145B-85BC-5336BE6ADC2F}"/>
              </a:ext>
            </a:extLst>
          </p:cNvPr>
          <p:cNvSpPr txBox="1"/>
          <p:nvPr/>
        </p:nvSpPr>
        <p:spPr>
          <a:xfrm>
            <a:off x="9773711" y="373668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BFA474-2D39-48B5-C2D7-BD549D8A2F13}"/>
              </a:ext>
            </a:extLst>
          </p:cNvPr>
          <p:cNvSpPr txBox="1"/>
          <p:nvPr/>
        </p:nvSpPr>
        <p:spPr>
          <a:xfrm>
            <a:off x="10022574" y="373454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76237-1D71-07C3-AC03-2BB569D83433}"/>
              </a:ext>
            </a:extLst>
          </p:cNvPr>
          <p:cNvSpPr txBox="1"/>
          <p:nvPr/>
        </p:nvSpPr>
        <p:spPr>
          <a:xfrm>
            <a:off x="10276734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4BC260-E5A9-0B67-980A-D693DF43DA14}"/>
              </a:ext>
            </a:extLst>
          </p:cNvPr>
          <p:cNvSpPr txBox="1"/>
          <p:nvPr/>
        </p:nvSpPr>
        <p:spPr>
          <a:xfrm>
            <a:off x="10501286" y="373741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E18894-425E-0AB3-14EB-925CB6D3DDD2}"/>
              </a:ext>
            </a:extLst>
          </p:cNvPr>
          <p:cNvSpPr txBox="1"/>
          <p:nvPr/>
        </p:nvSpPr>
        <p:spPr>
          <a:xfrm>
            <a:off x="10744409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A1229A-FB0D-A3E9-C032-0B5AC9D55387}"/>
              </a:ext>
            </a:extLst>
          </p:cNvPr>
          <p:cNvSpPr txBox="1"/>
          <p:nvPr/>
        </p:nvSpPr>
        <p:spPr>
          <a:xfrm>
            <a:off x="10987532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3C5C1B-AA10-FC88-55DD-3A23ECA64FFB}"/>
              </a:ext>
            </a:extLst>
          </p:cNvPr>
          <p:cNvSpPr txBox="1"/>
          <p:nvPr/>
        </p:nvSpPr>
        <p:spPr>
          <a:xfrm>
            <a:off x="11209256" y="374126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3CDDBB-3009-6578-48AC-C295EAC8E6AC}"/>
              </a:ext>
            </a:extLst>
          </p:cNvPr>
          <p:cNvCxnSpPr/>
          <p:nvPr/>
        </p:nvCxnSpPr>
        <p:spPr>
          <a:xfrm>
            <a:off x="10406738" y="2151847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5" grpId="0" animBg="1"/>
      <p:bldP spid="187" grpId="0" animBg="1"/>
      <p:bldP spid="189" grpId="0"/>
      <p:bldP spid="198" grpId="0" animBg="1"/>
      <p:bldP spid="199" grpId="0" animBg="1"/>
      <p:bldP spid="200" grpId="0" animBg="1"/>
      <p:bldP spid="203" grpId="0"/>
      <p:bldP spid="210" grpId="0" animBg="1"/>
      <p:bldP spid="211" grpId="0"/>
      <p:bldP spid="212" grpId="0"/>
      <p:bldP spid="6" grpId="0"/>
      <p:bldP spid="7" grpId="0"/>
      <p:bldP spid="15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9" grpId="0"/>
      <p:bldP spid="50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Experiments on 2 tasks:</a:t>
            </a:r>
          </a:p>
          <a:p>
            <a:pPr marL="914377" lvl="2" indent="0">
              <a:buNone/>
            </a:pPr>
            <a:r>
              <a:rPr lang="en-US" sz="1600" b="1" dirty="0"/>
              <a:t>Task 1: Reduce overfitting</a:t>
            </a:r>
          </a:p>
          <a:p>
            <a:pPr marL="914377" lvl="2" indent="0">
              <a:buNone/>
            </a:pPr>
            <a:r>
              <a:rPr lang="en-US" sz="1600" dirty="0"/>
              <a:t>Task 2: reduce catastrophic forgetting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48</a:t>
            </a:fld>
            <a:endParaRPr lang="en-SG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C9D92E-A4AD-83E7-CF34-C400182E46A0}"/>
              </a:ext>
            </a:extLst>
          </p:cNvPr>
          <p:cNvGrpSpPr/>
          <p:nvPr/>
        </p:nvGrpSpPr>
        <p:grpSpPr>
          <a:xfrm>
            <a:off x="2810538" y="3103159"/>
            <a:ext cx="1728304" cy="1128993"/>
            <a:chOff x="-110327" y="3590925"/>
            <a:chExt cx="3245241" cy="19688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DA83BB-E1D1-09A5-238E-80C1D10EC353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2B3ACD-CD70-5CF9-616A-F4AFD7F2F9D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DC900F-0301-E680-D0EC-804263455146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933513-F630-8E9B-D58C-AF4A8A5DAA1F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79C6AF-C8EB-14A8-3DDA-A8A8C3ECFB38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6FB3AF-71A9-E06F-7138-9B01536CAF21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3531C3-DA94-A8DC-C47C-F60344B67414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5FB26E-DB87-7773-6EBD-3210082002C3}"/>
              </a:ext>
            </a:extLst>
          </p:cNvPr>
          <p:cNvSpPr/>
          <p:nvPr/>
        </p:nvSpPr>
        <p:spPr>
          <a:xfrm>
            <a:off x="575793" y="4089216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39E662-60AA-6C96-DFE4-986258E8EFB2}"/>
              </a:ext>
            </a:extLst>
          </p:cNvPr>
          <p:cNvGrpSpPr/>
          <p:nvPr/>
        </p:nvGrpSpPr>
        <p:grpSpPr>
          <a:xfrm>
            <a:off x="633590" y="3132758"/>
            <a:ext cx="984168" cy="566519"/>
            <a:chOff x="4684076" y="4615531"/>
            <a:chExt cx="1716193" cy="918046"/>
          </a:xfrm>
        </p:grpSpPr>
        <p:sp>
          <p:nvSpPr>
            <p:cNvPr id="140" name="Cylinder 139">
              <a:extLst>
                <a:ext uri="{FF2B5EF4-FFF2-40B4-BE49-F238E27FC236}">
                  <a16:creationId xmlns:a16="http://schemas.microsoft.com/office/drawing/2014/main" id="{B15437CB-754D-CEE3-CC41-8BD79B4FE4D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5D5D84-36C1-C8D5-2D33-C21AFC21049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81B541-C7EB-8A6A-247F-CBFE23CB438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1125671" y="3667656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45C5A0-FD16-A1CF-11DF-C5B80FC2237D}"/>
              </a:ext>
            </a:extLst>
          </p:cNvPr>
          <p:cNvSpPr/>
          <p:nvPr/>
        </p:nvSpPr>
        <p:spPr>
          <a:xfrm rot="5400000">
            <a:off x="1048117" y="4019389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FD7E63-319A-66F4-2CAF-9EB75F42254A}"/>
              </a:ext>
            </a:extLst>
          </p:cNvPr>
          <p:cNvSpPr txBox="1"/>
          <p:nvPr/>
        </p:nvSpPr>
        <p:spPr>
          <a:xfrm>
            <a:off x="401753" y="4771542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4FF1ED-794F-8E64-D275-0CC244B96ED2}"/>
              </a:ext>
            </a:extLst>
          </p:cNvPr>
          <p:cNvCxnSpPr/>
          <p:nvPr/>
        </p:nvCxnSpPr>
        <p:spPr>
          <a:xfrm>
            <a:off x="2097911" y="376031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37A4AA31-F5EF-8032-4B14-2BFD21714F00}"/>
              </a:ext>
            </a:extLst>
          </p:cNvPr>
          <p:cNvSpPr/>
          <p:nvPr/>
        </p:nvSpPr>
        <p:spPr>
          <a:xfrm rot="5400000">
            <a:off x="3786390" y="3986834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F442CC-E97D-DA82-651D-BAA2E0EF94CB}"/>
              </a:ext>
            </a:extLst>
          </p:cNvPr>
          <p:cNvSpPr txBox="1"/>
          <p:nvPr/>
        </p:nvSpPr>
        <p:spPr>
          <a:xfrm>
            <a:off x="3140026" y="4738987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D8FE7F-34A0-F109-3B76-93A16442DC75}"/>
              </a:ext>
            </a:extLst>
          </p:cNvPr>
          <p:cNvCxnSpPr>
            <a:cxnSpLocks/>
          </p:cNvCxnSpPr>
          <p:nvPr/>
        </p:nvCxnSpPr>
        <p:spPr>
          <a:xfrm flipH="1">
            <a:off x="3863942" y="2526900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AFFE504-F822-1D68-2422-FB3F38D981F5}"/>
              </a:ext>
            </a:extLst>
          </p:cNvPr>
          <p:cNvSpPr txBox="1"/>
          <p:nvPr/>
        </p:nvSpPr>
        <p:spPr>
          <a:xfrm>
            <a:off x="4699485" y="221867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AE211B-0698-1790-09E7-40035E781F95}"/>
              </a:ext>
            </a:extLst>
          </p:cNvPr>
          <p:cNvSpPr txBox="1"/>
          <p:nvPr/>
        </p:nvSpPr>
        <p:spPr>
          <a:xfrm>
            <a:off x="5715545" y="3349284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D60957-8150-CD8E-E20C-9D4A2611FD22}"/>
              </a:ext>
            </a:extLst>
          </p:cNvPr>
          <p:cNvSpPr txBox="1"/>
          <p:nvPr/>
        </p:nvSpPr>
        <p:spPr>
          <a:xfrm>
            <a:off x="6553401" y="257736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Task 1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F4BEA39-9A5D-DA28-C347-1BE527F714F0}"/>
              </a:ext>
            </a:extLst>
          </p:cNvPr>
          <p:cNvGrpSpPr/>
          <p:nvPr/>
        </p:nvGrpSpPr>
        <p:grpSpPr>
          <a:xfrm>
            <a:off x="2810538" y="3103159"/>
            <a:ext cx="1728304" cy="1128993"/>
            <a:chOff x="-110327" y="3590925"/>
            <a:chExt cx="3245241" cy="196883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A0A0699-29BB-5BCB-427E-FC08177F585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63E02E-6912-E982-F60E-C4CC53A383D4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E24A3-29BF-AEA4-1582-6D69BB5C189A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5670D7-4924-85D2-00BB-568F993FC197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BFB82-34F6-7C97-B1E5-7FEFB5C099E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023E5E-6F04-1B80-940B-23DD91093866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D21FF76-BBE3-F6DF-A0D1-CB56BFCA5119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1195E-3CF6-13F8-8DFC-CA91765374F7}"/>
              </a:ext>
            </a:extLst>
          </p:cNvPr>
          <p:cNvSpPr/>
          <p:nvPr/>
        </p:nvSpPr>
        <p:spPr>
          <a:xfrm>
            <a:off x="575793" y="4089216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C7AB64-E193-2175-7090-A30E81FA7699}"/>
              </a:ext>
            </a:extLst>
          </p:cNvPr>
          <p:cNvGrpSpPr/>
          <p:nvPr/>
        </p:nvGrpSpPr>
        <p:grpSpPr>
          <a:xfrm>
            <a:off x="633590" y="3132758"/>
            <a:ext cx="984168" cy="566519"/>
            <a:chOff x="4684076" y="4615531"/>
            <a:chExt cx="1716193" cy="918046"/>
          </a:xfrm>
        </p:grpSpPr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58F5DB1D-D422-2EDB-8854-32FF74528C8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824D25-BECB-4598-976E-1F8EB9476C1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6BD9C0-5CA0-F9D5-B260-2C006D20849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125671" y="3667656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EFFD5005-6C5F-EC56-E467-10863051135F}"/>
              </a:ext>
            </a:extLst>
          </p:cNvPr>
          <p:cNvSpPr/>
          <p:nvPr/>
        </p:nvSpPr>
        <p:spPr>
          <a:xfrm rot="5400000">
            <a:off x="1048117" y="4019389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40AB0C-7D54-207B-1B1F-0B20E36501FC}"/>
              </a:ext>
            </a:extLst>
          </p:cNvPr>
          <p:cNvSpPr txBox="1"/>
          <p:nvPr/>
        </p:nvSpPr>
        <p:spPr>
          <a:xfrm>
            <a:off x="401753" y="4771542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6CFB7E-E72D-2229-A50F-D882A3888E6B}"/>
              </a:ext>
            </a:extLst>
          </p:cNvPr>
          <p:cNvCxnSpPr/>
          <p:nvPr/>
        </p:nvCxnSpPr>
        <p:spPr>
          <a:xfrm>
            <a:off x="2097911" y="376031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07B96B3F-FA7A-E227-1913-F5446A601615}"/>
              </a:ext>
            </a:extLst>
          </p:cNvPr>
          <p:cNvSpPr/>
          <p:nvPr/>
        </p:nvSpPr>
        <p:spPr>
          <a:xfrm rot="5400000">
            <a:off x="3786390" y="3986834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97F0EA-285C-FD51-76BE-8CC66001F2F2}"/>
              </a:ext>
            </a:extLst>
          </p:cNvPr>
          <p:cNvSpPr txBox="1"/>
          <p:nvPr/>
        </p:nvSpPr>
        <p:spPr>
          <a:xfrm>
            <a:off x="3140026" y="4738987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CCF553-901D-A481-70F2-63DA7217B8B0}"/>
              </a:ext>
            </a:extLst>
          </p:cNvPr>
          <p:cNvCxnSpPr/>
          <p:nvPr/>
        </p:nvCxnSpPr>
        <p:spPr>
          <a:xfrm>
            <a:off x="4903864" y="375479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BF50E-8A8F-DFF1-C79C-B3D5CC0F0AC7}"/>
              </a:ext>
            </a:extLst>
          </p:cNvPr>
          <p:cNvCxnSpPr>
            <a:cxnSpLocks/>
          </p:cNvCxnSpPr>
          <p:nvPr/>
        </p:nvCxnSpPr>
        <p:spPr>
          <a:xfrm flipH="1">
            <a:off x="3863942" y="2526900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44D374E-789D-69AB-8A60-628E123AFE0E}"/>
              </a:ext>
            </a:extLst>
          </p:cNvPr>
          <p:cNvSpPr txBox="1"/>
          <p:nvPr/>
        </p:nvSpPr>
        <p:spPr>
          <a:xfrm>
            <a:off x="4699485" y="22186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8453E6-414F-724D-C2C7-00A73AC68FF9}"/>
              </a:ext>
            </a:extLst>
          </p:cNvPr>
          <p:cNvSpPr txBox="1"/>
          <p:nvPr/>
        </p:nvSpPr>
        <p:spPr>
          <a:xfrm>
            <a:off x="5715545" y="3349284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A75CD9-A8B9-21CD-FCE1-1F48AD7735F3}"/>
              </a:ext>
            </a:extLst>
          </p:cNvPr>
          <p:cNvSpPr txBox="1"/>
          <p:nvPr/>
        </p:nvSpPr>
        <p:spPr>
          <a:xfrm>
            <a:off x="6553401" y="2577366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Task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F81AC-E2CB-DF9E-E304-5A4138DBC439}"/>
              </a:ext>
            </a:extLst>
          </p:cNvPr>
          <p:cNvCxnSpPr/>
          <p:nvPr/>
        </p:nvCxnSpPr>
        <p:spPr>
          <a:xfrm>
            <a:off x="4903864" y="3766738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063FFC-6569-756D-B918-67EBDC7E9A4A}"/>
              </a:ext>
            </a:extLst>
          </p:cNvPr>
          <p:cNvSpPr txBox="1">
            <a:spLocks/>
          </p:cNvSpPr>
          <p:nvPr/>
        </p:nvSpPr>
        <p:spPr bwMode="auto">
          <a:xfrm>
            <a:off x="377740" y="623987"/>
            <a:ext cx="8598513" cy="448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Automatic layer selection</a:t>
            </a:r>
          </a:p>
          <a:p>
            <a:pPr lvl="1"/>
            <a:r>
              <a:rPr lang="en-US" sz="1800" kern="0" dirty="0"/>
              <a:t>Experiments on 2 tasks:</a:t>
            </a:r>
          </a:p>
          <a:p>
            <a:pPr marL="914377" lvl="2" indent="0">
              <a:buFontTx/>
              <a:buNone/>
            </a:pPr>
            <a:r>
              <a:rPr lang="en-US" sz="1600" kern="0" dirty="0"/>
              <a:t>Task 1: Reduce overfitting</a:t>
            </a:r>
          </a:p>
          <a:p>
            <a:pPr marL="914377" lvl="2" indent="0">
              <a:buFontTx/>
              <a:buNone/>
            </a:pPr>
            <a:r>
              <a:rPr lang="en-US" sz="1600" b="1" kern="0" dirty="0"/>
              <a:t>Task 2: reduce catastrophic forgetting</a:t>
            </a:r>
          </a:p>
        </p:txBody>
      </p:sp>
    </p:spTree>
    <p:extLst>
      <p:ext uri="{BB962C8B-B14F-4D97-AF65-F5344CB8AC3E}">
        <p14:creationId xmlns:p14="http://schemas.microsoft.com/office/powerpoint/2010/main" val="3020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8" grpId="0" animBg="1"/>
      <p:bldP spid="143" grpId="0" animBg="1"/>
      <p:bldP spid="144" grpId="0"/>
      <p:bldP spid="146" grpId="0" animBg="1"/>
      <p:bldP spid="147" grpId="0"/>
      <p:bldP spid="151" grpId="0"/>
      <p:bldP spid="153" grpId="0"/>
      <p:bldP spid="154" grpId="0"/>
      <p:bldP spid="163" grpId="0" animBg="1"/>
      <p:bldP spid="168" grpId="0" animBg="1"/>
      <p:bldP spid="169" grpId="0"/>
      <p:bldP spid="171" grpId="0" animBg="1"/>
      <p:bldP spid="172" grpId="0"/>
      <p:bldP spid="176" grpId="0"/>
      <p:bldP spid="178" grpId="0"/>
      <p:bldP spid="179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Benchmark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49</a:t>
            </a:fld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B2350-AAB9-04EA-2DB9-771542815D26}"/>
              </a:ext>
            </a:extLst>
          </p:cNvPr>
          <p:cNvGraphicFramePr>
            <a:graphicFrameLocks noGrp="1"/>
          </p:cNvGraphicFramePr>
          <p:nvPr/>
        </p:nvGraphicFramePr>
        <p:xfrm>
          <a:off x="569123" y="1722579"/>
          <a:ext cx="790089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238">
                  <a:extLst>
                    <a:ext uri="{9D8B030D-6E8A-4147-A177-3AD203B41FA5}">
                      <a16:colId xmlns:a16="http://schemas.microsoft.com/office/drawing/2014/main" val="2104075970"/>
                    </a:ext>
                  </a:extLst>
                </a:gridCol>
                <a:gridCol w="1766125">
                  <a:extLst>
                    <a:ext uri="{9D8B030D-6E8A-4147-A177-3AD203B41FA5}">
                      <a16:colId xmlns:a16="http://schemas.microsoft.com/office/drawing/2014/main" val="1258118004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3487258847"/>
                    </a:ext>
                  </a:extLst>
                </a:gridCol>
                <a:gridCol w="1911765">
                  <a:extLst>
                    <a:ext uri="{9D8B030D-6E8A-4147-A177-3AD203B41FA5}">
                      <a16:colId xmlns:a16="http://schemas.microsoft.com/office/drawing/2014/main" val="46738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ASR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LibriSpeech-100h [1]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Yu Mincho"/>
                        </a:rPr>
                        <a:t>AISHELL-1 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Datatang</a:t>
                      </a:r>
                      <a:r>
                        <a:rPr lang="en-GB" dirty="0"/>
                        <a:t>-ZH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7h (test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Noisy Spontaneous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2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IMDA2-10h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 read</a:t>
                      </a:r>
                    </a:p>
                    <a:p>
                      <a:r>
                        <a:rPr lang="en-GB" dirty="0"/>
                        <a:t>Rare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58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2DA3AB-1AAF-BC3F-2B52-1C10C8B42BF0}"/>
              </a:ext>
            </a:extLst>
          </p:cNvPr>
          <p:cNvSpPr txBox="1"/>
          <p:nvPr/>
        </p:nvSpPr>
        <p:spPr>
          <a:xfrm>
            <a:off x="850018" y="5677185"/>
            <a:ext cx="73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IMDA2-10h:       What is the cheapest way to Kampong Glam?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15222-C693-8DF3-64CC-40C50C94F639}"/>
              </a:ext>
            </a:extLst>
          </p:cNvPr>
          <p:cNvSpPr txBox="1"/>
          <p:nvPr/>
        </p:nvSpPr>
        <p:spPr>
          <a:xfrm>
            <a:off x="850018" y="531903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Datatang</a:t>
            </a:r>
            <a:r>
              <a:rPr lang="en-GB" altLang="zh-CN" dirty="0"/>
              <a:t>-ZH:    </a:t>
            </a:r>
            <a:r>
              <a:rPr lang="zh-CN" altLang="en-US" dirty="0"/>
              <a:t>你 个 笨蛋 我 想 听歌。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F11C-3689-B462-AC3E-A99C0C2620F2}"/>
              </a:ext>
            </a:extLst>
          </p:cNvPr>
          <p:cNvSpPr txBox="1"/>
          <p:nvPr/>
        </p:nvSpPr>
        <p:spPr>
          <a:xfrm>
            <a:off x="850020" y="42359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E.g.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FD844-517D-832B-E9C8-B60D6CCFBB71}"/>
              </a:ext>
            </a:extLst>
          </p:cNvPr>
          <p:cNvSpPr txBox="1"/>
          <p:nvPr/>
        </p:nvSpPr>
        <p:spPr>
          <a:xfrm>
            <a:off x="850018" y="4607026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Librispeech</a:t>
            </a:r>
            <a:r>
              <a:rPr lang="en-GB" dirty="0"/>
              <a:t>:       A voice from beyond the world was calling.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9E6CB-B837-3AAD-F6F8-3C97713937B5}"/>
              </a:ext>
            </a:extLst>
          </p:cNvPr>
          <p:cNvSpPr txBox="1"/>
          <p:nvPr/>
        </p:nvSpPr>
        <p:spPr>
          <a:xfrm>
            <a:off x="850018" y="496422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AISHELL-1</a:t>
            </a:r>
            <a:r>
              <a:rPr lang="en-GB" dirty="0"/>
              <a:t>:       </a:t>
            </a:r>
            <a:r>
              <a:rPr lang="zh-CN" altLang="en-US" dirty="0"/>
              <a:t>对于北京申办冬奥会的最终结果</a:t>
            </a:r>
            <a:r>
              <a:rPr lang="en-GB" altLang="zh-CN" dirty="0"/>
              <a:t>,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FBB2-DE15-AE40-FEBB-EC128AE2A171}"/>
              </a:ext>
            </a:extLst>
          </p:cNvPr>
          <p:cNvSpPr/>
          <p:nvPr/>
        </p:nvSpPr>
        <p:spPr>
          <a:xfrm>
            <a:off x="-4002" y="6102023"/>
            <a:ext cx="9011664" cy="661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Panayotov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Vassil, et al. "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corpus based on public domain audio books."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conference on acoustics, speech and signal processing (ICASSP)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Bu, Hui, et al. "Aishell-1: An open-source mandarin speech corpus and a speech recognition baseline."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20th conference of the oriental chapter of the international coordinating committee on speech databases and speech I/O systems and assessment (O-COCOSDA)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</a:p>
          <a:p>
            <a:pPr marL="57149"/>
            <a:r>
              <a:rPr lang="en-GB" sz="7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Ltd Beijing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r>
              <a:rPr lang="en-GB" sz="800" b="0" i="0" dirty="0">
                <a:effectLst/>
                <a:latin typeface="Arial" panose="020B0604020202020204" pitchFamily="34" charset="0"/>
              </a:rPr>
              <a:t> Technology Co. Mandarin conversational speech data from </a:t>
            </a:r>
            <a:r>
              <a:rPr lang="en-GB" sz="800" b="0" i="0" dirty="0" err="1">
                <a:effectLst/>
                <a:latin typeface="Arial" panose="020B0604020202020204" pitchFamily="34" charset="0"/>
              </a:rPr>
              <a:t>datatang</a:t>
            </a:r>
            <a:endParaRPr lang="en-GB" sz="800" b="0" i="0" dirty="0">
              <a:effectLst/>
              <a:latin typeface="Arial" panose="020B060402020202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Jia Xin Koh, Aqilah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Mislan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Kevin Khoo, Brian Ang, Wilson Ang, Charmaine Ng, and YY Tan. Building the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singapore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english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national speech corpus. Malay, 20(25.0):19–3, 2019</a:t>
            </a:r>
            <a:endParaRPr lang="en-GB" sz="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7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087405"/>
            <a:ext cx="8229600" cy="4725553"/>
          </a:xfrm>
        </p:spPr>
        <p:txBody>
          <a:bodyPr/>
          <a:lstStyle/>
          <a:p>
            <a:r>
              <a:rPr lang="en-US" dirty="0"/>
              <a:t>Recent advances of end-to-end ASR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sz="1800" dirty="0"/>
              <a:t>Hidden Markov Models (1980s)      Deep Learning model (2010s ~)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Larger model, more training data    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5763078"/>
            <a:ext cx="8392887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Pratap,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Vineel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"Scaling speech technology to 1,000+ languages." </a:t>
            </a:r>
            <a:r>
              <a:rPr lang="en-GB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arXiv:2305.13516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Juang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Biing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-Hwang, and Lawrence R.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Rabiner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"Automatic speech recognition–a brief history of the technology development."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Georgia Institute of Technology. Atlanta Rutgers University and the University of California. Santa Barbara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 (2005): 67.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Eddy, Sean R. "What is a hidden Markov model?."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biotechnology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22.10 (2004): 1315-1316.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David, and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Mihalis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Yannakakis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"Principles and methods of testing finite state machines-a survey."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84.8 (1996): 1090-1123.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Yann, Yoshua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Hinton. "Deep learning."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521.7553 (2015): 436-444.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ADEB6-DEE3-7EC6-0DC4-1D86FC78B1AC}"/>
              </a:ext>
            </a:extLst>
          </p:cNvPr>
          <p:cNvCxnSpPr/>
          <p:nvPr/>
        </p:nvCxnSpPr>
        <p:spPr>
          <a:xfrm>
            <a:off x="5233759" y="205825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E39D1A-1FB5-C141-0F04-DA6E99DC3A37}"/>
              </a:ext>
            </a:extLst>
          </p:cNvPr>
          <p:cNvGraphicFramePr>
            <a:graphicFrameLocks noGrp="1"/>
          </p:cNvGraphicFramePr>
          <p:nvPr/>
        </p:nvGraphicFramePr>
        <p:xfrm>
          <a:off x="342111" y="4372214"/>
          <a:ext cx="8459778" cy="125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648">
                  <a:extLst>
                    <a:ext uri="{9D8B030D-6E8A-4147-A177-3AD203B41FA5}">
                      <a16:colId xmlns:a16="http://schemas.microsoft.com/office/drawing/2014/main" val="4050709800"/>
                    </a:ext>
                  </a:extLst>
                </a:gridCol>
                <a:gridCol w="2187204">
                  <a:extLst>
                    <a:ext uri="{9D8B030D-6E8A-4147-A177-3AD203B41FA5}">
                      <a16:colId xmlns:a16="http://schemas.microsoft.com/office/drawing/2014/main" val="578660244"/>
                    </a:ext>
                  </a:extLst>
                </a:gridCol>
                <a:gridCol w="2819926">
                  <a:extLst>
                    <a:ext uri="{9D8B030D-6E8A-4147-A177-3AD203B41FA5}">
                      <a16:colId xmlns:a16="http://schemas.microsoft.com/office/drawing/2014/main" val="1102931729"/>
                    </a:ext>
                  </a:extLst>
                </a:gridCol>
              </a:tblGrid>
              <a:tr h="470950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Model size (param)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Training data size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6242"/>
                  </a:ext>
                </a:extLst>
              </a:tr>
              <a:tr h="385622">
                <a:tc>
                  <a:txBody>
                    <a:bodyPr/>
                    <a:lstStyle/>
                    <a:p>
                      <a:r>
                        <a:rPr lang="en-GB" dirty="0"/>
                        <a:t>OpenAI Whisper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4747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r>
                        <a:rPr lang="en-GB" dirty="0" err="1"/>
                        <a:t>MetaAI</a:t>
                      </a:r>
                      <a:r>
                        <a:rPr lang="en-GB" dirty="0"/>
                        <a:t> MMS (2023)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44.7K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0296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8E42D-8D1C-D646-808E-CA3EA5D03E88}"/>
              </a:ext>
            </a:extLst>
          </p:cNvPr>
          <p:cNvCxnSpPr/>
          <p:nvPr/>
        </p:nvCxnSpPr>
        <p:spPr>
          <a:xfrm>
            <a:off x="4759700" y="168353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41F824-1928-2A99-53EB-A39244337B53}"/>
              </a:ext>
            </a:extLst>
          </p:cNvPr>
          <p:cNvCxnSpPr>
            <a:cxnSpLocks/>
          </p:cNvCxnSpPr>
          <p:nvPr/>
        </p:nvCxnSpPr>
        <p:spPr>
          <a:xfrm>
            <a:off x="1457053" y="3852370"/>
            <a:ext cx="549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B60B4-2459-CB3B-7834-37573C368917}"/>
              </a:ext>
            </a:extLst>
          </p:cNvPr>
          <p:cNvSpPr txBox="1"/>
          <p:nvPr/>
        </p:nvSpPr>
        <p:spPr>
          <a:xfrm>
            <a:off x="6210825" y="38927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82AF1-DAC6-BF9E-56BD-387D06F84C9C}"/>
              </a:ext>
            </a:extLst>
          </p:cNvPr>
          <p:cNvSpPr txBox="1"/>
          <p:nvPr/>
        </p:nvSpPr>
        <p:spPr>
          <a:xfrm>
            <a:off x="1523788" y="39148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1982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0B70A-54BA-ABDB-7401-70BAA84785D2}"/>
              </a:ext>
            </a:extLst>
          </p:cNvPr>
          <p:cNvSpPr txBox="1"/>
          <p:nvPr/>
        </p:nvSpPr>
        <p:spPr>
          <a:xfrm>
            <a:off x="2602373" y="3912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1992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98141-291A-BDC8-36DF-CCDBAAA94B3C}"/>
              </a:ext>
            </a:extLst>
          </p:cNvPr>
          <p:cNvSpPr txBox="1"/>
          <p:nvPr/>
        </p:nvSpPr>
        <p:spPr>
          <a:xfrm>
            <a:off x="3843580" y="39003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245C0-4749-5232-FB18-479510474DEC}"/>
              </a:ext>
            </a:extLst>
          </p:cNvPr>
          <p:cNvSpPr txBox="1"/>
          <p:nvPr/>
        </p:nvSpPr>
        <p:spPr>
          <a:xfrm>
            <a:off x="5095439" y="38923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FED416-8905-A10D-2B1F-40B0FE445933}"/>
              </a:ext>
            </a:extLst>
          </p:cNvPr>
          <p:cNvSpPr txBox="1"/>
          <p:nvPr/>
        </p:nvSpPr>
        <p:spPr>
          <a:xfrm>
            <a:off x="1519929" y="2480799"/>
            <a:ext cx="151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Hidden Markov Models 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85F69-960A-B5E7-5DF5-5A715953E6B0}"/>
              </a:ext>
            </a:extLst>
          </p:cNvPr>
          <p:cNvSpPr txBox="1"/>
          <p:nvPr/>
        </p:nvSpPr>
        <p:spPr>
          <a:xfrm>
            <a:off x="5251760" y="3034684"/>
            <a:ext cx="110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Deep learning [6]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4916C-74FC-054C-61C8-DD4FA7704DB1}"/>
              </a:ext>
            </a:extLst>
          </p:cNvPr>
          <p:cNvSpPr txBox="1"/>
          <p:nvPr/>
        </p:nvSpPr>
        <p:spPr>
          <a:xfrm>
            <a:off x="6092446" y="2438851"/>
            <a:ext cx="138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Foundation models [1,2]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7D0E58-95A1-7A1F-E675-E0FFC8520FFA}"/>
              </a:ext>
            </a:extLst>
          </p:cNvPr>
          <p:cNvSpPr/>
          <p:nvPr/>
        </p:nvSpPr>
        <p:spPr>
          <a:xfrm>
            <a:off x="625609" y="2406603"/>
            <a:ext cx="5167457" cy="1289954"/>
          </a:xfrm>
          <a:prstGeom prst="ellipse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D0E05C-665E-55E3-B1AD-A7017FCD7774}"/>
              </a:ext>
            </a:extLst>
          </p:cNvPr>
          <p:cNvSpPr/>
          <p:nvPr/>
        </p:nvSpPr>
        <p:spPr>
          <a:xfrm>
            <a:off x="5840843" y="2449909"/>
            <a:ext cx="1796106" cy="1289954"/>
          </a:xfrm>
          <a:prstGeom prst="ellipse">
            <a:avLst/>
          </a:prstGeom>
          <a:solidFill>
            <a:schemeClr val="accent5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0E5D9-E04C-59A7-4817-8FE1763576FD}"/>
              </a:ext>
            </a:extLst>
          </p:cNvPr>
          <p:cNvSpPr txBox="1"/>
          <p:nvPr/>
        </p:nvSpPr>
        <p:spPr>
          <a:xfrm>
            <a:off x="291788" y="32323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Non end-to-end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48901-8908-D165-C369-2DB19DB79CD0}"/>
              </a:ext>
            </a:extLst>
          </p:cNvPr>
          <p:cNvSpPr txBox="1"/>
          <p:nvPr/>
        </p:nvSpPr>
        <p:spPr>
          <a:xfrm>
            <a:off x="6672000" y="311407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End-to-end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9F30E-3193-2834-1274-355B907FBB54}"/>
              </a:ext>
            </a:extLst>
          </p:cNvPr>
          <p:cNvSpPr txBox="1"/>
          <p:nvPr/>
        </p:nvSpPr>
        <p:spPr>
          <a:xfrm>
            <a:off x="1173715" y="368448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D2B92-E695-16A3-7354-36A59AA06076}"/>
              </a:ext>
            </a:extLst>
          </p:cNvPr>
          <p:cNvSpPr txBox="1"/>
          <p:nvPr/>
        </p:nvSpPr>
        <p:spPr>
          <a:xfrm>
            <a:off x="2806173" y="2608127"/>
            <a:ext cx="148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Finite State Machine [5]</a:t>
            </a:r>
          </a:p>
        </p:txBody>
      </p:sp>
    </p:spTree>
    <p:extLst>
      <p:ext uri="{BB962C8B-B14F-4D97-AF65-F5344CB8AC3E}">
        <p14:creationId xmlns:p14="http://schemas.microsoft.com/office/powerpoint/2010/main" val="879898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50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69" y="510273"/>
            <a:ext cx="8598513" cy="3852011"/>
          </a:xfrm>
        </p:spPr>
        <p:txBody>
          <a:bodyPr/>
          <a:lstStyle/>
          <a:p>
            <a:r>
              <a:rPr lang="en-US" altLang="zh-CN" sz="2000" dirty="0"/>
              <a:t>Task 1: Reduce overfitting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3" y="-11390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7E443B-8588-BD6A-E7EF-179EDCD18BDD}"/>
              </a:ext>
            </a:extLst>
          </p:cNvPr>
          <p:cNvGraphicFramePr/>
          <p:nvPr/>
        </p:nvGraphicFramePr>
        <p:xfrm>
          <a:off x="86680" y="3688656"/>
          <a:ext cx="6263371" cy="288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72985" y="1089812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79898"/>
              <a:chOff x="4327404" y="4615531"/>
              <a:chExt cx="2409516" cy="939729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46579"/>
                <a:ext cx="2409516" cy="80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1954964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1156892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4E484-49CA-E8F8-594F-808ABCA6FB67}"/>
                </a:ext>
              </a:extLst>
            </p:cNvPr>
            <p:cNvSpPr txBox="1"/>
            <p:nvPr/>
          </p:nvSpPr>
          <p:spPr>
            <a:xfrm>
              <a:off x="6422834" y="1995362"/>
              <a:ext cx="1547958" cy="42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B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620000" y="2046428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94854" y="1827184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72743" y="3429000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15480" y="378811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4596595" y="3727983"/>
            <a:ext cx="750439" cy="32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A79D21-72DB-E5ED-E80A-2F6922E706BD}"/>
              </a:ext>
            </a:extLst>
          </p:cNvPr>
          <p:cNvSpPr/>
          <p:nvPr/>
        </p:nvSpPr>
        <p:spPr>
          <a:xfrm>
            <a:off x="5752033" y="1065782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647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67A5D1-B469-63E0-FFD3-F2572A30E2D7}"/>
              </a:ext>
            </a:extLst>
          </p:cNvPr>
          <p:cNvSpPr/>
          <p:nvPr/>
        </p:nvSpPr>
        <p:spPr>
          <a:xfrm>
            <a:off x="38326" y="6245225"/>
            <a:ext cx="1573755" cy="54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51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79" y="443650"/>
            <a:ext cx="8598513" cy="3852011"/>
          </a:xfrm>
        </p:spPr>
        <p:txBody>
          <a:bodyPr/>
          <a:lstStyle/>
          <a:p>
            <a:r>
              <a:rPr lang="en-US" altLang="zh-CN" sz="2000" dirty="0"/>
              <a:t>Task 2: Reduce catastrophic forgetting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" y="-11243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14:cNvPr>
              <p14:cNvContentPartPr/>
              <p14:nvPr/>
            </p14:nvContentPartPr>
            <p14:xfrm>
              <a:off x="10505992" y="3865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FDD291-C44C-7828-07EF-606ABF230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6992" y="38564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14:cNvPr>
              <p14:cNvContentPartPr/>
              <p14:nvPr/>
            </p14:nvContentPartPr>
            <p14:xfrm>
              <a:off x="-208328" y="8602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337F4E-1D8F-128D-7A01-659B3F602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328" y="8512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39D780-A0F1-AABE-6EC0-AF5CA97BA982}"/>
              </a:ext>
            </a:extLst>
          </p:cNvPr>
          <p:cNvGrpSpPr/>
          <p:nvPr/>
        </p:nvGrpSpPr>
        <p:grpSpPr>
          <a:xfrm>
            <a:off x="452475" y="952571"/>
            <a:ext cx="7416080" cy="2207271"/>
            <a:chOff x="271186" y="1954000"/>
            <a:chExt cx="8574501" cy="25563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EAA82A-B447-5C0E-5CB9-459DB6E1ADC6}"/>
                </a:ext>
              </a:extLst>
            </p:cNvPr>
            <p:cNvGrpSpPr/>
            <p:nvPr/>
          </p:nvGrpSpPr>
          <p:grpSpPr>
            <a:xfrm>
              <a:off x="2591408" y="2521155"/>
              <a:ext cx="1816867" cy="1128993"/>
              <a:chOff x="-276622" y="3590925"/>
              <a:chExt cx="3411536" cy="196883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2C000AD-81C4-26E6-3767-4254224129EE}"/>
                  </a:ext>
                </a:extLst>
              </p:cNvPr>
              <p:cNvCxnSpPr/>
              <p:nvPr/>
            </p:nvCxnSpPr>
            <p:spPr>
              <a:xfrm flipV="1">
                <a:off x="958520" y="3590925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B127E3A-4C12-91E1-CC3A-8209454E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0" y="5100637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083C-7F5B-F7A3-06FD-89C649815A6E}"/>
                  </a:ext>
                </a:extLst>
              </p:cNvPr>
              <p:cNvSpPr txBox="1"/>
              <p:nvPr/>
            </p:nvSpPr>
            <p:spPr>
              <a:xfrm>
                <a:off x="-276622" y="4177336"/>
                <a:ext cx="865626" cy="513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  <a:endParaRPr lang="en-GB" sz="1100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5B5209B-03C1-7600-4953-285A09EEDA2E}"/>
                      </a:ext>
                    </a:extLst>
                  </p14:cNvPr>
                  <p14:cNvContentPartPr/>
                  <p14:nvPr/>
                </p14:nvContentPartPr>
                <p14:xfrm>
                  <a:off x="1161742" y="4581083"/>
                  <a:ext cx="1771200" cy="396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D06E0B7-2004-AFD9-BAAB-6F6AF225C20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4848" y="4565404"/>
                    <a:ext cx="1804313" cy="427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BEA73BF-BDA8-909B-4347-63E46F2B7A7F}"/>
                      </a:ext>
                    </a:extLst>
                  </p14:cNvPr>
                  <p14:cNvContentPartPr/>
                  <p14:nvPr/>
                </p14:nvContentPartPr>
                <p14:xfrm>
                  <a:off x="1161742" y="4266443"/>
                  <a:ext cx="1812240" cy="2674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1763C58-9777-1F68-205C-0ABDAB52D78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44843" y="4250746"/>
                    <a:ext cx="1845362" cy="29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A05E280-0689-7C2C-7F50-85C907CDF4AE}"/>
                      </a:ext>
                    </a:extLst>
                  </p14:cNvPr>
                  <p14:cNvContentPartPr/>
                  <p14:nvPr/>
                </p14:nvContentPartPr>
                <p14:xfrm>
                  <a:off x="1128622" y="3704843"/>
                  <a:ext cx="1793520" cy="386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99D9846-675D-EBD0-54AB-352824508B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11728" y="3689166"/>
                    <a:ext cx="1826633" cy="41700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3C0D9-8595-25F8-0A8A-94E9288F8007}"/>
                  </a:ext>
                </a:extLst>
              </p:cNvPr>
              <p:cNvSpPr txBox="1"/>
              <p:nvPr/>
            </p:nvSpPr>
            <p:spPr>
              <a:xfrm>
                <a:off x="1525084" y="5281827"/>
                <a:ext cx="969626" cy="277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/>
                  <a:t>Train epochs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DE7158-53F2-F664-7ADD-5F4BF5964E97}"/>
                </a:ext>
              </a:extLst>
            </p:cNvPr>
            <p:cNvSpPr/>
            <p:nvPr/>
          </p:nvSpPr>
          <p:spPr>
            <a:xfrm>
              <a:off x="312801" y="3264676"/>
              <a:ext cx="1364603" cy="6734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Whisper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F941AE-3B7F-07C1-12E2-A5AF883565E2}"/>
                </a:ext>
              </a:extLst>
            </p:cNvPr>
            <p:cNvGrpSpPr/>
            <p:nvPr/>
          </p:nvGrpSpPr>
          <p:grpSpPr>
            <a:xfrm>
              <a:off x="298487" y="2550748"/>
              <a:ext cx="1381761" cy="556189"/>
              <a:chOff x="4327404" y="4615531"/>
              <a:chExt cx="2409516" cy="901308"/>
            </a:xfrm>
          </p:grpSpPr>
          <p:sp>
            <p:nvSpPr>
              <p:cNvPr id="31" name="Cylinder 30">
                <a:extLst>
                  <a:ext uri="{FF2B5EF4-FFF2-40B4-BE49-F238E27FC236}">
                    <a16:creationId xmlns:a16="http://schemas.microsoft.com/office/drawing/2014/main" id="{E07835DA-915D-50BC-F6F0-ED95EA0A4DCA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F1E565-347D-7928-0D1C-CFAB231DB8EB}"/>
                  </a:ext>
                </a:extLst>
              </p:cNvPr>
              <p:cNvSpPr txBox="1"/>
              <p:nvPr/>
            </p:nvSpPr>
            <p:spPr>
              <a:xfrm>
                <a:off x="4327404" y="4708157"/>
                <a:ext cx="2409516" cy="8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AISHELL-1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73D1E6-AAE6-3B97-0843-AFDBD0335B7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995103" y="3085652"/>
              <a:ext cx="1" cy="17902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22AE37C-A813-316D-476D-1E6A8A82D023}"/>
                </a:ext>
              </a:extLst>
            </p:cNvPr>
            <p:cNvSpPr/>
            <p:nvPr/>
          </p:nvSpPr>
          <p:spPr>
            <a:xfrm rot="5400000">
              <a:off x="917550" y="3437385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2D447-3C7E-4F2C-718B-FEB3B9F11739}"/>
                </a:ext>
              </a:extLst>
            </p:cNvPr>
            <p:cNvSpPr txBox="1"/>
            <p:nvPr/>
          </p:nvSpPr>
          <p:spPr>
            <a:xfrm>
              <a:off x="271186" y="4189537"/>
              <a:ext cx="1803209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AISHELL-1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6BD6AB-3863-FB5B-1D43-94248F18593F}"/>
                </a:ext>
              </a:extLst>
            </p:cNvPr>
            <p:cNvCxnSpPr/>
            <p:nvPr/>
          </p:nvCxnSpPr>
          <p:spPr>
            <a:xfrm>
              <a:off x="1967344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056E89B0-42F7-C08B-A075-07E1821A18A5}"/>
                </a:ext>
              </a:extLst>
            </p:cNvPr>
            <p:cNvSpPr/>
            <p:nvPr/>
          </p:nvSpPr>
          <p:spPr>
            <a:xfrm rot="5400000">
              <a:off x="3655823" y="3404830"/>
              <a:ext cx="155104" cy="1364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8EED4-2354-6218-6AB0-1D67ABA0ECF7}"/>
                </a:ext>
              </a:extLst>
            </p:cNvPr>
            <p:cNvSpPr txBox="1"/>
            <p:nvPr/>
          </p:nvSpPr>
          <p:spPr>
            <a:xfrm>
              <a:off x="3009459" y="4156984"/>
              <a:ext cx="2433661" cy="320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6"/>
                  </a:solidFill>
                </a:rPr>
                <a:t>Librispeech-100h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E36CA-253B-37FB-6AFB-F23DA548CEFA}"/>
                </a:ext>
              </a:extLst>
            </p:cNvPr>
            <p:cNvCxnSpPr/>
            <p:nvPr/>
          </p:nvCxnSpPr>
          <p:spPr>
            <a:xfrm>
              <a:off x="4773297" y="3178312"/>
              <a:ext cx="44823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3C0D41-88A6-CF2E-A1DE-B0A9D17A9A2F}"/>
                </a:ext>
              </a:extLst>
            </p:cNvPr>
            <p:cNvSpPr/>
            <p:nvPr/>
          </p:nvSpPr>
          <p:spPr>
            <a:xfrm>
              <a:off x="3800015" y="2491788"/>
              <a:ext cx="565603" cy="686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A89A19-562B-640E-260B-BEE0268F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375" y="2265483"/>
              <a:ext cx="493402" cy="6405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4736E1-F5A1-5F46-6B0A-BA5132A7AC61}"/>
                </a:ext>
              </a:extLst>
            </p:cNvPr>
            <p:cNvSpPr txBox="1"/>
            <p:nvPr/>
          </p:nvSpPr>
          <p:spPr>
            <a:xfrm>
              <a:off x="4027315" y="1954000"/>
              <a:ext cx="1156892" cy="35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3FC391-33B7-699C-BC98-305096C07D84}"/>
                </a:ext>
              </a:extLst>
            </p:cNvPr>
            <p:cNvSpPr txBox="1"/>
            <p:nvPr/>
          </p:nvSpPr>
          <p:spPr>
            <a:xfrm>
              <a:off x="4605761" y="2461989"/>
              <a:ext cx="891855" cy="60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During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273C2-D400-5740-68D0-12C532073244}"/>
                </a:ext>
              </a:extLst>
            </p:cNvPr>
            <p:cNvSpPr txBox="1"/>
            <p:nvPr/>
          </p:nvSpPr>
          <p:spPr>
            <a:xfrm>
              <a:off x="5584978" y="2767280"/>
              <a:ext cx="3260709" cy="163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Resume </a:t>
              </a:r>
              <a:r>
                <a:rPr lang="en-GB" sz="1400" dirty="0"/>
                <a:t>training at checkpoint where the layer performs the best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4E484-49CA-E8F8-594F-808ABCA6FB67}"/>
                </a:ext>
              </a:extLst>
            </p:cNvPr>
            <p:cNvSpPr txBox="1"/>
            <p:nvPr/>
          </p:nvSpPr>
          <p:spPr>
            <a:xfrm>
              <a:off x="6422834" y="1995362"/>
              <a:ext cx="1547958" cy="42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C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E67E47-76C0-5229-93E2-642E48C5AECC}"/>
              </a:ext>
            </a:extLst>
          </p:cNvPr>
          <p:cNvCxnSpPr/>
          <p:nvPr/>
        </p:nvCxnSpPr>
        <p:spPr>
          <a:xfrm>
            <a:off x="7599490" y="1909187"/>
            <a:ext cx="3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E5BE64-1B97-798A-4CED-C31CC53FD6E2}"/>
              </a:ext>
            </a:extLst>
          </p:cNvPr>
          <p:cNvSpPr txBox="1"/>
          <p:nvPr/>
        </p:nvSpPr>
        <p:spPr>
          <a:xfrm>
            <a:off x="7974344" y="1689943"/>
            <a:ext cx="97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Freeze the 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BCA61-64BC-B5DB-83EB-C997C3B71B27}"/>
              </a:ext>
            </a:extLst>
          </p:cNvPr>
          <p:cNvCxnSpPr/>
          <p:nvPr/>
        </p:nvCxnSpPr>
        <p:spPr>
          <a:xfrm>
            <a:off x="209591" y="3297283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4ECAC-D30B-CFCF-0550-9B40DACBAEA3}"/>
              </a:ext>
            </a:extLst>
          </p:cNvPr>
          <p:cNvSpPr txBox="1"/>
          <p:nvPr/>
        </p:nvSpPr>
        <p:spPr>
          <a:xfrm>
            <a:off x="6755035" y="372862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A79D21-72DB-E5ED-E80A-2F6922E706BD}"/>
              </a:ext>
            </a:extLst>
          </p:cNvPr>
          <p:cNvSpPr/>
          <p:nvPr/>
        </p:nvSpPr>
        <p:spPr>
          <a:xfrm>
            <a:off x="5731523" y="928541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443117-36DA-0BB4-81FD-F9E0E34C6CC1}"/>
              </a:ext>
            </a:extLst>
          </p:cNvPr>
          <p:cNvGraphicFramePr/>
          <p:nvPr/>
        </p:nvGraphicFramePr>
        <p:xfrm>
          <a:off x="209591" y="3659322"/>
          <a:ext cx="4905308" cy="272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393A1DE8-1BFE-516F-3877-A177161728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31215" y="4770517"/>
            <a:ext cx="3934151" cy="21563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739424-FA10-6785-889F-9BA2E585BCC7}"/>
              </a:ext>
            </a:extLst>
          </p:cNvPr>
          <p:cNvSpPr/>
          <p:nvPr/>
        </p:nvSpPr>
        <p:spPr>
          <a:xfrm>
            <a:off x="6339385" y="4661617"/>
            <a:ext cx="1124727" cy="372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83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E765D2-9B5C-72BA-2A83-8AA34AE26944}"/>
              </a:ext>
            </a:extLst>
          </p:cNvPr>
          <p:cNvGrpSpPr/>
          <p:nvPr/>
        </p:nvGrpSpPr>
        <p:grpSpPr>
          <a:xfrm>
            <a:off x="2705371" y="2808982"/>
            <a:ext cx="1728304" cy="1128993"/>
            <a:chOff x="-110327" y="3590925"/>
            <a:chExt cx="3245241" cy="196883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064A74-F07C-6F5D-E0B9-7BFA3B45BD6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B226CB-86E4-5A87-8EEC-CDB9155912C5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0C600-D1B6-5B21-F2B3-13B895158623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409ABB-AD39-D9CE-E88D-6686905B45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3F0493-03CB-8CA7-7E97-F7EBD391A4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61EEB0-65FA-A85E-33A3-9E095447EC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23B057-66BD-A1BC-605E-D7827A9A5D1F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C3FFCA7-4CD0-4890-6CB7-CCAC77D5536F}"/>
              </a:ext>
            </a:extLst>
          </p:cNvPr>
          <p:cNvSpPr/>
          <p:nvPr/>
        </p:nvSpPr>
        <p:spPr>
          <a:xfrm>
            <a:off x="470626" y="3795039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A460A-FFA0-D42A-CA39-5C15406B6A9A}"/>
              </a:ext>
            </a:extLst>
          </p:cNvPr>
          <p:cNvGrpSpPr/>
          <p:nvPr/>
        </p:nvGrpSpPr>
        <p:grpSpPr>
          <a:xfrm>
            <a:off x="528423" y="2838581"/>
            <a:ext cx="984168" cy="566519"/>
            <a:chOff x="4684076" y="4615531"/>
            <a:chExt cx="1716193" cy="918046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D12BA9E-AAB9-8901-C1EB-5B21BADBDCF6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0929B5-281E-6659-5CFF-C21EA9692F84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6DA8B9-3056-05E4-7699-0CD2A0FF4FC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20504" y="3373479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1B9920F-7CBA-645F-74E4-226ACFB1C894}"/>
              </a:ext>
            </a:extLst>
          </p:cNvPr>
          <p:cNvSpPr/>
          <p:nvPr/>
        </p:nvSpPr>
        <p:spPr>
          <a:xfrm rot="5400000">
            <a:off x="942950" y="372521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0ADF62-D41E-C49B-A4E1-9428B645C171}"/>
              </a:ext>
            </a:extLst>
          </p:cNvPr>
          <p:cNvSpPr txBox="1"/>
          <p:nvPr/>
        </p:nvSpPr>
        <p:spPr>
          <a:xfrm>
            <a:off x="296586" y="4477365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147B47-D61E-5C33-DF00-AA528823C9BC}"/>
              </a:ext>
            </a:extLst>
          </p:cNvPr>
          <p:cNvCxnSpPr/>
          <p:nvPr/>
        </p:nvCxnSpPr>
        <p:spPr>
          <a:xfrm>
            <a:off x="1992744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3CEC7D3-940A-123A-0C56-4370F401A7DA}"/>
              </a:ext>
            </a:extLst>
          </p:cNvPr>
          <p:cNvSpPr/>
          <p:nvPr/>
        </p:nvSpPr>
        <p:spPr>
          <a:xfrm rot="5400000">
            <a:off x="3681223" y="36926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921C20-CF03-EBA7-2A0D-722BB2CBD5A2}"/>
              </a:ext>
            </a:extLst>
          </p:cNvPr>
          <p:cNvSpPr txBox="1"/>
          <p:nvPr/>
        </p:nvSpPr>
        <p:spPr>
          <a:xfrm>
            <a:off x="3034859" y="4444810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B5156E-2EF9-EE5D-646E-0B4821D17B2E}"/>
              </a:ext>
            </a:extLst>
          </p:cNvPr>
          <p:cNvCxnSpPr/>
          <p:nvPr/>
        </p:nvCxnSpPr>
        <p:spPr>
          <a:xfrm>
            <a:off x="4798697" y="3466139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24725A9-1B17-FC4A-F7FF-5F5E8F19D2D4}"/>
              </a:ext>
            </a:extLst>
          </p:cNvPr>
          <p:cNvSpPr txBox="1"/>
          <p:nvPr/>
        </p:nvSpPr>
        <p:spPr>
          <a:xfrm>
            <a:off x="5611161" y="3053652"/>
            <a:ext cx="3260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Restart</a:t>
            </a:r>
            <a:r>
              <a:rPr lang="en-GB" sz="1600" dirty="0"/>
              <a:t> training from scratch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F8C659-6F6D-C955-64F6-DFC7A9F76A93}"/>
              </a:ext>
            </a:extLst>
          </p:cNvPr>
          <p:cNvSpPr txBox="1"/>
          <p:nvPr/>
        </p:nvSpPr>
        <p:spPr>
          <a:xfrm>
            <a:off x="6449017" y="2281734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8775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4318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C539CF-55A9-EA4E-AF6B-A7CDB52699B4}"/>
              </a:ext>
            </a:extLst>
          </p:cNvPr>
          <p:cNvSpPr txBox="1"/>
          <p:nvPr/>
        </p:nvSpPr>
        <p:spPr>
          <a:xfrm>
            <a:off x="4671021" y="2777941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After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52</a:t>
            </a:fld>
            <a:endParaRPr lang="en-SG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C9D92E-A4AD-83E7-CF34-C400182E46A0}"/>
              </a:ext>
            </a:extLst>
          </p:cNvPr>
          <p:cNvGrpSpPr/>
          <p:nvPr/>
        </p:nvGrpSpPr>
        <p:grpSpPr>
          <a:xfrm>
            <a:off x="-6746137" y="3055036"/>
            <a:ext cx="1728304" cy="1128993"/>
            <a:chOff x="-110327" y="3590925"/>
            <a:chExt cx="3245241" cy="19688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EDA83BB-E1D1-09A5-238E-80C1D10EC353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2B3ACD-CD70-5CF9-616A-F4AFD7F2F9D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DC900F-0301-E680-D0EC-804263455146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933513-F630-8E9B-D58C-AF4A8A5DAA1F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79C6AF-C8EB-14A8-3DDA-A8A8C3ECFB38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06FB3AF-71A9-E06F-7138-9B01536CAF21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3531C3-DA94-A8DC-C47C-F60344B67414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5FB26E-DB87-7773-6EBD-3210082002C3}"/>
              </a:ext>
            </a:extLst>
          </p:cNvPr>
          <p:cNvSpPr/>
          <p:nvPr/>
        </p:nvSpPr>
        <p:spPr>
          <a:xfrm>
            <a:off x="-8980882" y="4041093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39E662-60AA-6C96-DFE4-986258E8EFB2}"/>
              </a:ext>
            </a:extLst>
          </p:cNvPr>
          <p:cNvGrpSpPr/>
          <p:nvPr/>
        </p:nvGrpSpPr>
        <p:grpSpPr>
          <a:xfrm>
            <a:off x="-8923085" y="3084635"/>
            <a:ext cx="984168" cy="566519"/>
            <a:chOff x="4684076" y="4615531"/>
            <a:chExt cx="1716193" cy="918046"/>
          </a:xfrm>
        </p:grpSpPr>
        <p:sp>
          <p:nvSpPr>
            <p:cNvPr id="140" name="Cylinder 139">
              <a:extLst>
                <a:ext uri="{FF2B5EF4-FFF2-40B4-BE49-F238E27FC236}">
                  <a16:creationId xmlns:a16="http://schemas.microsoft.com/office/drawing/2014/main" id="{B15437CB-754D-CEE3-CC41-8BD79B4FE4D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5D5D84-36C1-C8D5-2D33-C21AFC21049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B81B541-C7EB-8A6A-247F-CBFE23CB438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-8431004" y="3619533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45C5A0-FD16-A1CF-11DF-C5B80FC2237D}"/>
              </a:ext>
            </a:extLst>
          </p:cNvPr>
          <p:cNvSpPr/>
          <p:nvPr/>
        </p:nvSpPr>
        <p:spPr>
          <a:xfrm rot="5400000">
            <a:off x="-8508558" y="3971266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FD7E63-319A-66F4-2CAF-9EB75F42254A}"/>
              </a:ext>
            </a:extLst>
          </p:cNvPr>
          <p:cNvSpPr txBox="1"/>
          <p:nvPr/>
        </p:nvSpPr>
        <p:spPr>
          <a:xfrm>
            <a:off x="-9154922" y="4723419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4FF1ED-794F-8E64-D275-0CC244B96ED2}"/>
              </a:ext>
            </a:extLst>
          </p:cNvPr>
          <p:cNvCxnSpPr/>
          <p:nvPr/>
        </p:nvCxnSpPr>
        <p:spPr>
          <a:xfrm>
            <a:off x="-7458764" y="3712193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37A4AA31-F5EF-8032-4B14-2BFD21714F00}"/>
              </a:ext>
            </a:extLst>
          </p:cNvPr>
          <p:cNvSpPr/>
          <p:nvPr/>
        </p:nvSpPr>
        <p:spPr>
          <a:xfrm rot="5400000">
            <a:off x="-5770285" y="3938711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F442CC-E97D-DA82-651D-BAA2E0EF94CB}"/>
              </a:ext>
            </a:extLst>
          </p:cNvPr>
          <p:cNvSpPr txBox="1"/>
          <p:nvPr/>
        </p:nvSpPr>
        <p:spPr>
          <a:xfrm>
            <a:off x="-6416649" y="4690864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FBCA06E-A60E-DAA2-12F5-BF119975EC60}"/>
              </a:ext>
            </a:extLst>
          </p:cNvPr>
          <p:cNvCxnSpPr/>
          <p:nvPr/>
        </p:nvCxnSpPr>
        <p:spPr>
          <a:xfrm>
            <a:off x="479869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EC7538-5AC7-346F-9B60-CB12CAA3499A}"/>
              </a:ext>
            </a:extLst>
          </p:cNvPr>
          <p:cNvSpPr/>
          <p:nvPr/>
        </p:nvSpPr>
        <p:spPr>
          <a:xfrm>
            <a:off x="3825415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D8FE7F-34A0-F109-3B76-93A16442DC75}"/>
              </a:ext>
            </a:extLst>
          </p:cNvPr>
          <p:cNvCxnSpPr>
            <a:cxnSpLocks/>
          </p:cNvCxnSpPr>
          <p:nvPr/>
        </p:nvCxnSpPr>
        <p:spPr>
          <a:xfrm flipH="1">
            <a:off x="-5692733" y="2478777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AFFE504-F822-1D68-2422-FB3F38D981F5}"/>
              </a:ext>
            </a:extLst>
          </p:cNvPr>
          <p:cNvSpPr txBox="1"/>
          <p:nvPr/>
        </p:nvSpPr>
        <p:spPr>
          <a:xfrm>
            <a:off x="-4857190" y="217055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49063C8-7190-2F06-F9D5-0D3F5604DE36}"/>
              </a:ext>
            </a:extLst>
          </p:cNvPr>
          <p:cNvSpPr txBox="1"/>
          <p:nvPr/>
        </p:nvSpPr>
        <p:spPr>
          <a:xfrm>
            <a:off x="4629784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5AE211B-0698-1790-09E7-40035E781F95}"/>
              </a:ext>
            </a:extLst>
          </p:cNvPr>
          <p:cNvSpPr txBox="1"/>
          <p:nvPr/>
        </p:nvSpPr>
        <p:spPr>
          <a:xfrm>
            <a:off x="-3841130" y="3301161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D60957-8150-CD8E-E20C-9D4A2611FD22}"/>
              </a:ext>
            </a:extLst>
          </p:cNvPr>
          <p:cNvSpPr txBox="1"/>
          <p:nvPr/>
        </p:nvSpPr>
        <p:spPr>
          <a:xfrm>
            <a:off x="-3003274" y="2529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F4BEA39-9A5D-DA28-C347-1BE527F714F0}"/>
              </a:ext>
            </a:extLst>
          </p:cNvPr>
          <p:cNvGrpSpPr/>
          <p:nvPr/>
        </p:nvGrpSpPr>
        <p:grpSpPr>
          <a:xfrm>
            <a:off x="2810538" y="6104345"/>
            <a:ext cx="1728304" cy="1128993"/>
            <a:chOff x="-110327" y="3590925"/>
            <a:chExt cx="3245241" cy="196883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A0A0699-29BB-5BCB-427E-FC08177F585E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63E02E-6912-E982-F60E-C4CC53A383D4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E24A3-29BF-AEA4-1582-6D69BB5C189A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5670D7-4924-85D2-00BB-568F993FC197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BFB82-34F6-7C97-B1E5-7FEFB5C099E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023E5E-6F04-1B80-940B-23DD91093866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D21FF76-BBE3-F6DF-A0D1-CB56BFCA5119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D11195E-3CF6-13F8-8DFC-CA91765374F7}"/>
              </a:ext>
            </a:extLst>
          </p:cNvPr>
          <p:cNvSpPr/>
          <p:nvPr/>
        </p:nvSpPr>
        <p:spPr>
          <a:xfrm>
            <a:off x="575793" y="7090402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AC7AB64-E193-2175-7090-A30E81FA7699}"/>
              </a:ext>
            </a:extLst>
          </p:cNvPr>
          <p:cNvGrpSpPr/>
          <p:nvPr/>
        </p:nvGrpSpPr>
        <p:grpSpPr>
          <a:xfrm>
            <a:off x="633590" y="6133944"/>
            <a:ext cx="984168" cy="566519"/>
            <a:chOff x="4684076" y="4615531"/>
            <a:chExt cx="1716193" cy="918046"/>
          </a:xfrm>
        </p:grpSpPr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58F5DB1D-D422-2EDB-8854-32FF74528C80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8824D25-BECB-4598-976E-1F8EB9476C17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6BD9C0-5CA0-F9D5-B260-2C006D20849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125671" y="6668842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EFFD5005-6C5F-EC56-E467-10863051135F}"/>
              </a:ext>
            </a:extLst>
          </p:cNvPr>
          <p:cNvSpPr/>
          <p:nvPr/>
        </p:nvSpPr>
        <p:spPr>
          <a:xfrm rot="5400000">
            <a:off x="1048117" y="7020575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40AB0C-7D54-207B-1B1F-0B20E36501FC}"/>
              </a:ext>
            </a:extLst>
          </p:cNvPr>
          <p:cNvSpPr txBox="1"/>
          <p:nvPr/>
        </p:nvSpPr>
        <p:spPr>
          <a:xfrm>
            <a:off x="401753" y="77727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6CFB7E-E72D-2229-A50F-D882A3888E6B}"/>
              </a:ext>
            </a:extLst>
          </p:cNvPr>
          <p:cNvCxnSpPr/>
          <p:nvPr/>
        </p:nvCxnSpPr>
        <p:spPr>
          <a:xfrm>
            <a:off x="2097911" y="6761502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07B96B3F-FA7A-E227-1913-F5446A601615}"/>
              </a:ext>
            </a:extLst>
          </p:cNvPr>
          <p:cNvSpPr/>
          <p:nvPr/>
        </p:nvSpPr>
        <p:spPr>
          <a:xfrm rot="5400000">
            <a:off x="3786390" y="6988020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97F0EA-285C-FD51-76BE-8CC66001F2F2}"/>
              </a:ext>
            </a:extLst>
          </p:cNvPr>
          <p:cNvSpPr txBox="1"/>
          <p:nvPr/>
        </p:nvSpPr>
        <p:spPr>
          <a:xfrm>
            <a:off x="3140026" y="7740173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CCF553-901D-A481-70F2-63DA7217B8B0}"/>
              </a:ext>
            </a:extLst>
          </p:cNvPr>
          <p:cNvCxnSpPr/>
          <p:nvPr/>
        </p:nvCxnSpPr>
        <p:spPr>
          <a:xfrm>
            <a:off x="-4652811" y="3706676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3488BF-0726-86C5-22CF-59E5AB8C8991}"/>
              </a:ext>
            </a:extLst>
          </p:cNvPr>
          <p:cNvSpPr/>
          <p:nvPr/>
        </p:nvSpPr>
        <p:spPr>
          <a:xfrm>
            <a:off x="3825415" y="2772643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BF50E-8A8F-DFF1-C79C-B3D5CC0F0AC7}"/>
              </a:ext>
            </a:extLst>
          </p:cNvPr>
          <p:cNvCxnSpPr>
            <a:cxnSpLocks/>
          </p:cNvCxnSpPr>
          <p:nvPr/>
        </p:nvCxnSpPr>
        <p:spPr>
          <a:xfrm flipH="1">
            <a:off x="3863942" y="5528086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44D374E-789D-69AB-8A60-628E123AFE0E}"/>
              </a:ext>
            </a:extLst>
          </p:cNvPr>
          <p:cNvSpPr txBox="1"/>
          <p:nvPr/>
        </p:nvSpPr>
        <p:spPr>
          <a:xfrm>
            <a:off x="4699485" y="521986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B30963-37FF-BAAF-63C2-409890A03C1B}"/>
              </a:ext>
            </a:extLst>
          </p:cNvPr>
          <p:cNvSpPr txBox="1"/>
          <p:nvPr/>
        </p:nvSpPr>
        <p:spPr>
          <a:xfrm>
            <a:off x="-4821724" y="3064034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8453E6-414F-724D-C2C7-00A73AC68FF9}"/>
              </a:ext>
            </a:extLst>
          </p:cNvPr>
          <p:cNvSpPr txBox="1"/>
          <p:nvPr/>
        </p:nvSpPr>
        <p:spPr>
          <a:xfrm>
            <a:off x="5715545" y="6350470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A75CD9-A8B9-21CD-FCE1-1F48AD7735F3}"/>
              </a:ext>
            </a:extLst>
          </p:cNvPr>
          <p:cNvSpPr txBox="1"/>
          <p:nvPr/>
        </p:nvSpPr>
        <p:spPr>
          <a:xfrm>
            <a:off x="6553401" y="5578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18658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6" grpId="0" animBg="1"/>
      <p:bldP spid="47" grpId="0"/>
      <p:bldP spid="52" grpId="0" animBg="1"/>
      <p:bldP spid="53" grpId="0"/>
      <p:bldP spid="62" grpId="0"/>
      <p:bldP spid="65" grpId="0"/>
      <p:bldP spid="123" grpId="0"/>
      <p:bldP spid="131" grpId="0"/>
      <p:bldP spid="138" grpId="0" animBg="1"/>
      <p:bldP spid="138" grpId="1" animBg="1"/>
      <p:bldP spid="143" grpId="0" animBg="1"/>
      <p:bldP spid="143" grpId="1" animBg="1"/>
      <p:bldP spid="144" grpId="0"/>
      <p:bldP spid="144" grpId="1"/>
      <p:bldP spid="146" grpId="0" animBg="1"/>
      <p:bldP spid="146" grpId="1" animBg="1"/>
      <p:bldP spid="147" grpId="0"/>
      <p:bldP spid="147" grpId="1"/>
      <p:bldP spid="149" grpId="0" animBg="1"/>
      <p:bldP spid="149" grpId="1" animBg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63" grpId="0" animBg="1"/>
      <p:bldP spid="168" grpId="0" animBg="1"/>
      <p:bldP spid="169" grpId="0"/>
      <p:bldP spid="171" grpId="0" animBg="1"/>
      <p:bldP spid="172" grpId="0"/>
      <p:bldP spid="174" grpId="0" animBg="1"/>
      <p:bldP spid="176" grpId="0"/>
      <p:bldP spid="177" grpId="0"/>
      <p:bldP spid="178" grpId="0"/>
      <p:bldP spid="17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F8A234B-70DE-2615-E67D-089D336686C6}"/>
              </a:ext>
            </a:extLst>
          </p:cNvPr>
          <p:cNvSpPr/>
          <p:nvPr/>
        </p:nvSpPr>
        <p:spPr>
          <a:xfrm>
            <a:off x="38326" y="6245225"/>
            <a:ext cx="1573755" cy="612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53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6" y="465720"/>
            <a:ext cx="8927868" cy="3852011"/>
          </a:xfrm>
        </p:spPr>
        <p:txBody>
          <a:bodyPr/>
          <a:lstStyle/>
          <a:p>
            <a:r>
              <a:rPr lang="en-US" sz="2000" dirty="0"/>
              <a:t>Task 1: Reduce overfitting on low quality data adaption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6" y="-117985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667E8-9CA1-7A84-6236-3CDFB9B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5" y="3436523"/>
            <a:ext cx="4875305" cy="3322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1D84689-A105-0651-7AD9-3C3B3D621ADC}"/>
                  </a:ext>
                </a:extLst>
              </p14:cNvPr>
              <p14:cNvContentPartPr/>
              <p14:nvPr/>
            </p14:nvContentPartPr>
            <p14:xfrm>
              <a:off x="-208328" y="1318047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1D84689-A105-0651-7AD9-3C3B3D621A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6968" y="13090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F76F5ADF-F6E9-FD12-DD4F-FDACD2FB3EFF}"/>
              </a:ext>
            </a:extLst>
          </p:cNvPr>
          <p:cNvGrpSpPr/>
          <p:nvPr/>
        </p:nvGrpSpPr>
        <p:grpSpPr>
          <a:xfrm>
            <a:off x="605416" y="1007594"/>
            <a:ext cx="8021476" cy="2041634"/>
            <a:chOff x="472985" y="1614277"/>
            <a:chExt cx="8481758" cy="216944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AB77C3-7088-EDF3-7C2C-EDEE0B932876}"/>
                </a:ext>
              </a:extLst>
            </p:cNvPr>
            <p:cNvGrpSpPr/>
            <p:nvPr/>
          </p:nvGrpSpPr>
          <p:grpSpPr>
            <a:xfrm>
              <a:off x="2389172" y="2035890"/>
              <a:ext cx="1715713" cy="1130407"/>
              <a:chOff x="5724371" y="4045474"/>
              <a:chExt cx="3307817" cy="186756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B669F19-A90B-7A5E-3DF1-A5EBBB4E9FE5}"/>
                  </a:ext>
                </a:extLst>
              </p:cNvPr>
              <p:cNvCxnSpPr/>
              <p:nvPr/>
            </p:nvCxnSpPr>
            <p:spPr>
              <a:xfrm flipV="1">
                <a:off x="6855794" y="4045474"/>
                <a:ext cx="0" cy="1509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6A342FF-3339-890D-0440-EB7436D6D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794" y="5555186"/>
                <a:ext cx="2176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83F0A4-7F6D-D325-8031-685D37E23039}"/>
                  </a:ext>
                </a:extLst>
              </p:cNvPr>
              <p:cNvSpPr txBox="1"/>
              <p:nvPr/>
            </p:nvSpPr>
            <p:spPr>
              <a:xfrm>
                <a:off x="5724371" y="4631571"/>
                <a:ext cx="1209010" cy="61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dirty="0"/>
                  <a:t>Layer</a:t>
                </a:r>
              </a:p>
              <a:p>
                <a:r>
                  <a:rPr lang="en-GB" sz="600" dirty="0"/>
                  <a:t>Performance</a:t>
                </a:r>
              </a:p>
              <a:p>
                <a:r>
                  <a:rPr lang="en-GB" sz="600" dirty="0"/>
                  <a:t>metric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70DC4F9-1180-17E7-F569-B6CDDBD355F4}"/>
                      </a:ext>
                    </a:extLst>
                  </p14:cNvPr>
                  <p14:cNvContentPartPr/>
                  <p14:nvPr/>
                </p14:nvContentPartPr>
                <p14:xfrm>
                  <a:off x="7059016" y="5035632"/>
                  <a:ext cx="1771200" cy="396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70DC4F9-1180-17E7-F569-B6CDDBD355F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040673" y="5019853"/>
                    <a:ext cx="1807152" cy="4272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D55CDA8-24B5-9B5E-76C6-59EE24124D78}"/>
                      </a:ext>
                    </a:extLst>
                  </p14:cNvPr>
                  <p14:cNvContentPartPr/>
                  <p14:nvPr/>
                </p14:nvContentPartPr>
                <p14:xfrm>
                  <a:off x="7059016" y="4720992"/>
                  <a:ext cx="1812240" cy="267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D55CDA8-24B5-9B5E-76C6-59EE24124D7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40673" y="4705221"/>
                    <a:ext cx="1848191" cy="2983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F8847CE-91B2-7B85-97E1-84AC2A0D5E50}"/>
                      </a:ext>
                    </a:extLst>
                  </p14:cNvPr>
                  <p14:cNvContentPartPr/>
                  <p14:nvPr/>
                </p14:nvContentPartPr>
                <p14:xfrm>
                  <a:off x="7025896" y="4159392"/>
                  <a:ext cx="1793520" cy="3862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F8847CE-91B2-7B85-97E1-84AC2A0D5E5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007557" y="4143613"/>
                    <a:ext cx="1829464" cy="41720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087F784-BE2A-9967-FAD7-D126DCBE5953}"/>
                  </a:ext>
                </a:extLst>
              </p:cNvPr>
              <p:cNvSpPr txBox="1"/>
              <p:nvPr/>
            </p:nvSpPr>
            <p:spPr>
              <a:xfrm>
                <a:off x="7357469" y="5620630"/>
                <a:ext cx="1147504" cy="292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/>
                  <a:t>Train epochs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F460AF-4CB6-5949-C91C-943DF147501F}"/>
                </a:ext>
              </a:extLst>
            </p:cNvPr>
            <p:cNvSpPr/>
            <p:nvPr/>
          </p:nvSpPr>
          <p:spPr>
            <a:xfrm>
              <a:off x="508978" y="2745979"/>
              <a:ext cx="1180244" cy="5814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>
                  <a:solidFill>
                    <a:schemeClr val="tx1"/>
                  </a:solidFill>
                </a:rPr>
                <a:t>Librispeech</a:t>
              </a:r>
              <a:endParaRPr lang="en-GB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ASR model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675C02-901C-0D6C-E9EE-48A04D4EB75E}"/>
                </a:ext>
              </a:extLst>
            </p:cNvPr>
            <p:cNvGrpSpPr/>
            <p:nvPr/>
          </p:nvGrpSpPr>
          <p:grpSpPr>
            <a:xfrm>
              <a:off x="496598" y="2129539"/>
              <a:ext cx="1195084" cy="480241"/>
              <a:chOff x="4327404" y="4615531"/>
              <a:chExt cx="2409516" cy="901308"/>
            </a:xfrm>
          </p:grpSpPr>
          <p:sp>
            <p:nvSpPr>
              <p:cNvPr id="78" name="Cylinder 77">
                <a:extLst>
                  <a:ext uri="{FF2B5EF4-FFF2-40B4-BE49-F238E27FC236}">
                    <a16:creationId xmlns:a16="http://schemas.microsoft.com/office/drawing/2014/main" id="{F673AD43-AA94-DC42-BF22-8C0DA62670CD}"/>
                  </a:ext>
                </a:extLst>
              </p:cNvPr>
              <p:cNvSpPr/>
              <p:nvPr/>
            </p:nvSpPr>
            <p:spPr>
              <a:xfrm>
                <a:off x="4684076" y="4615531"/>
                <a:ext cx="1716193" cy="866804"/>
              </a:xfrm>
              <a:prstGeom prst="can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819EB-E852-5978-FFCD-9082ABD87B0B}"/>
                  </a:ext>
                </a:extLst>
              </p:cNvPr>
              <p:cNvSpPr txBox="1"/>
              <p:nvPr/>
            </p:nvSpPr>
            <p:spPr>
              <a:xfrm>
                <a:off x="4327404" y="4708157"/>
                <a:ext cx="2409516" cy="8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/>
                  <a:t>Train set in </a:t>
                </a:r>
              </a:p>
              <a:p>
                <a:pPr algn="ctr"/>
                <a:r>
                  <a:rPr lang="en-GB" sz="1100" dirty="0"/>
                  <a:t>IMDA2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9FC9F4E-FF30-9CD6-6C5B-B73C7B0AAFB6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1099100" y="2591401"/>
              <a:ext cx="1" cy="15457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2825AD36-76DC-C410-AB9C-6CD2DCC8678D}"/>
                </a:ext>
              </a:extLst>
            </p:cNvPr>
            <p:cNvSpPr/>
            <p:nvPr/>
          </p:nvSpPr>
          <p:spPr>
            <a:xfrm rot="5400000">
              <a:off x="1032137" y="2894115"/>
              <a:ext cx="133924" cy="1180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D69986-D1BF-22DB-9743-4BA04D043DFB}"/>
                </a:ext>
              </a:extLst>
            </p:cNvPr>
            <p:cNvSpPr txBox="1"/>
            <p:nvPr/>
          </p:nvSpPr>
          <p:spPr>
            <a:xfrm>
              <a:off x="472985" y="3544550"/>
              <a:ext cx="1098335" cy="239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Adapt to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IMDA2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1C435DA-2CBD-3FF3-B3EA-2C1FC53BCB64}"/>
                </a:ext>
              </a:extLst>
            </p:cNvPr>
            <p:cNvCxnSpPr/>
            <p:nvPr/>
          </p:nvCxnSpPr>
          <p:spPr>
            <a:xfrm>
              <a:off x="1939991" y="2671408"/>
              <a:ext cx="3876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Brace 68">
              <a:extLst>
                <a:ext uri="{FF2B5EF4-FFF2-40B4-BE49-F238E27FC236}">
                  <a16:creationId xmlns:a16="http://schemas.microsoft.com/office/drawing/2014/main" id="{7D10677C-E3F8-7B0D-2CC9-53C96C539656}"/>
                </a:ext>
              </a:extLst>
            </p:cNvPr>
            <p:cNvSpPr/>
            <p:nvPr/>
          </p:nvSpPr>
          <p:spPr>
            <a:xfrm rot="5400000">
              <a:off x="3400468" y="2866006"/>
              <a:ext cx="133924" cy="1180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9C9CA7-F30B-9D66-8390-BE2CF51AE3E6}"/>
                </a:ext>
              </a:extLst>
            </p:cNvPr>
            <p:cNvSpPr txBox="1"/>
            <p:nvPr/>
          </p:nvSpPr>
          <p:spPr>
            <a:xfrm>
              <a:off x="2841315" y="3516441"/>
              <a:ext cx="1211856" cy="239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Validate in </a:t>
              </a:r>
              <a:r>
                <a:rPr lang="en-GB" sz="1200" dirty="0">
                  <a:solidFill>
                    <a:schemeClr val="accent3">
                      <a:lumMod val="75000"/>
                    </a:schemeClr>
                  </a:solidFill>
                </a:rPr>
                <a:t>IMDA2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F96D566-2971-3FD8-255F-73BF17FA4F41}"/>
                </a:ext>
              </a:extLst>
            </p:cNvPr>
            <p:cNvCxnSpPr/>
            <p:nvPr/>
          </p:nvCxnSpPr>
          <p:spPr>
            <a:xfrm>
              <a:off x="4366858" y="2671408"/>
              <a:ext cx="3876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57C5296-7E65-BD95-B131-0319AB20A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7430" y="1883227"/>
              <a:ext cx="426743" cy="5530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9E9509-4399-D72B-1976-551FD353B420}"/>
                </a:ext>
              </a:extLst>
            </p:cNvPr>
            <p:cNvSpPr txBox="1"/>
            <p:nvPr/>
          </p:nvSpPr>
          <p:spPr>
            <a:xfrm>
              <a:off x="3721658" y="1614277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Overfitting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C13FD2-6238-04B9-C22E-B16E3844A401}"/>
                </a:ext>
              </a:extLst>
            </p:cNvPr>
            <p:cNvSpPr txBox="1"/>
            <p:nvPr/>
          </p:nvSpPr>
          <p:spPr>
            <a:xfrm>
              <a:off x="4221956" y="2052900"/>
              <a:ext cx="667153" cy="45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After </a:t>
              </a:r>
            </a:p>
            <a:p>
              <a:r>
                <a:rPr lang="en-GB" sz="1400" dirty="0"/>
                <a:t>training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C1142E0-0711-ED42-C7D6-ED055363A760}"/>
                </a:ext>
              </a:extLst>
            </p:cNvPr>
            <p:cNvSpPr txBox="1"/>
            <p:nvPr/>
          </p:nvSpPr>
          <p:spPr>
            <a:xfrm>
              <a:off x="5068880" y="2316503"/>
              <a:ext cx="282018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lphaLcParenR"/>
              </a:pPr>
              <a:r>
                <a:rPr lang="en-GB" sz="1400" dirty="0"/>
                <a:t>layer performance fluctuate/no improvement</a:t>
              </a:r>
            </a:p>
            <a:p>
              <a:pPr marL="342900" indent="-342900">
                <a:buFont typeface="+mj-lt"/>
                <a:buAutoNum type="alphaLcParenR"/>
              </a:pPr>
              <a:endParaRPr lang="en-GB" sz="1600" dirty="0"/>
            </a:p>
            <a:p>
              <a:pPr marL="342900" indent="-342900">
                <a:buFont typeface="+mj-lt"/>
                <a:buAutoNum type="alphaLcParenR"/>
              </a:pPr>
              <a:r>
                <a:rPr lang="en-GB" sz="1400" b="1" dirty="0"/>
                <a:t>Restart </a:t>
              </a:r>
              <a:r>
                <a:rPr lang="en-GB" sz="1400" dirty="0"/>
                <a:t>training from scratch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4D0A6A-EB37-CFC5-D3A3-AB6A2B59D6AA}"/>
                </a:ext>
              </a:extLst>
            </p:cNvPr>
            <p:cNvSpPr txBox="1"/>
            <p:nvPr/>
          </p:nvSpPr>
          <p:spPr>
            <a:xfrm>
              <a:off x="5793541" y="1649991"/>
              <a:ext cx="1330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Strategy 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C522EDA-F605-FFB6-16D9-6D4D52398B1B}"/>
                </a:ext>
              </a:extLst>
            </p:cNvPr>
            <p:cNvCxnSpPr/>
            <p:nvPr/>
          </p:nvCxnSpPr>
          <p:spPr>
            <a:xfrm>
              <a:off x="7686679" y="2570893"/>
              <a:ext cx="334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2A874E-71A2-1CC9-3C84-99293B117184}"/>
                </a:ext>
              </a:extLst>
            </p:cNvPr>
            <p:cNvSpPr txBox="1"/>
            <p:nvPr/>
          </p:nvSpPr>
          <p:spPr>
            <a:xfrm>
              <a:off x="7976766" y="2316503"/>
              <a:ext cx="977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Freeze the layer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1DD191-8E36-8DCC-A8F4-93E10893D4E1}"/>
              </a:ext>
            </a:extLst>
          </p:cNvPr>
          <p:cNvCxnSpPr/>
          <p:nvPr/>
        </p:nvCxnSpPr>
        <p:spPr>
          <a:xfrm>
            <a:off x="272743" y="3201977"/>
            <a:ext cx="8598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E833A0B-7079-404C-3FED-4A47721C4F76}"/>
              </a:ext>
            </a:extLst>
          </p:cNvPr>
          <p:cNvSpPr/>
          <p:nvPr/>
        </p:nvSpPr>
        <p:spPr>
          <a:xfrm>
            <a:off x="795052" y="6318819"/>
            <a:ext cx="1418427" cy="20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5F9DD-474E-2992-4DAC-73C1847B7ACF}"/>
              </a:ext>
            </a:extLst>
          </p:cNvPr>
          <p:cNvSpPr/>
          <p:nvPr/>
        </p:nvSpPr>
        <p:spPr>
          <a:xfrm>
            <a:off x="5569100" y="1007594"/>
            <a:ext cx="1435353" cy="47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A76C690-9B39-E455-8BDA-2C41C8D8E8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7979" y="3296524"/>
            <a:ext cx="1382378" cy="356147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E5F7C4A-4B4A-3EBD-548D-3D2677720C55}"/>
              </a:ext>
            </a:extLst>
          </p:cNvPr>
          <p:cNvSpPr txBox="1"/>
          <p:nvPr/>
        </p:nvSpPr>
        <p:spPr>
          <a:xfrm>
            <a:off x="5917904" y="338118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Experiment </a:t>
            </a:r>
          </a:p>
          <a:p>
            <a:r>
              <a:rPr lang="en-GB" b="1" u="sng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32514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54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A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667E8-9CA1-7A84-6236-3CDFB9BE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5" y="1783130"/>
            <a:ext cx="5905543" cy="40243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4DAE37-C35E-DA4D-BADA-069F1DDF6992}"/>
              </a:ext>
            </a:extLst>
          </p:cNvPr>
          <p:cNvSpPr txBox="1"/>
          <p:nvPr/>
        </p:nvSpPr>
        <p:spPr>
          <a:xfrm>
            <a:off x="6507398" y="3333636"/>
            <a:ext cx="227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our own </a:t>
            </a:r>
            <a:r>
              <a:rPr lang="en-GB" dirty="0" err="1"/>
              <a:t>Librispeech</a:t>
            </a:r>
            <a:r>
              <a:rPr lang="en-GB" dirty="0"/>
              <a:t> model to IMDA2 domain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D367FA-2CDF-E397-E5BE-E2D66BB4F906}"/>
                  </a:ext>
                </a:extLst>
              </p14:cNvPr>
              <p14:cNvContentPartPr/>
              <p14:nvPr/>
            </p14:nvContentPartPr>
            <p14:xfrm>
              <a:off x="206392" y="1455567"/>
              <a:ext cx="3900240" cy="408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D367FA-2CDF-E397-E5BE-E2D66BB4F9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752" y="1446567"/>
                <a:ext cx="3917880" cy="41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031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55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183341"/>
            <a:ext cx="8598513" cy="3852011"/>
          </a:xfrm>
        </p:spPr>
        <p:txBody>
          <a:bodyPr/>
          <a:lstStyle/>
          <a:p>
            <a:r>
              <a:rPr lang="en-US" altLang="zh-CN" sz="2000" dirty="0"/>
              <a:t>Findings 1. Effectiveness of Strategy B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6" y="24827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FD970-37B7-5E57-107B-15E8666D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78" y="2743195"/>
            <a:ext cx="4443445" cy="1371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4ED876-900A-336E-D6C6-3278779F434A}"/>
              </a:ext>
            </a:extLst>
          </p:cNvPr>
          <p:cNvSpPr txBox="1"/>
          <p:nvPr/>
        </p:nvSpPr>
        <p:spPr>
          <a:xfrm>
            <a:off x="842682" y="3046943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</p:spTree>
    <p:extLst>
      <p:ext uri="{BB962C8B-B14F-4D97-AF65-F5344CB8AC3E}">
        <p14:creationId xmlns:p14="http://schemas.microsoft.com/office/powerpoint/2010/main" val="1751394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2C03-9766-E029-4030-7289DB5DB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56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61F6C-D672-16CB-E45B-AD4E94FB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3" y="1204487"/>
            <a:ext cx="8598513" cy="3830866"/>
          </a:xfrm>
        </p:spPr>
        <p:txBody>
          <a:bodyPr/>
          <a:lstStyle/>
          <a:p>
            <a:r>
              <a:rPr lang="en-US" altLang="zh-CN" sz="2000" dirty="0"/>
              <a:t>Findings 1. Effectiveness of Strategy C</a:t>
            </a:r>
            <a:endParaRPr lang="en-US" sz="1600" dirty="0"/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910B2-6D4B-D24F-9581-93DDAAD5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49557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D32FB-DF14-F76C-FBA0-2DA605481B57}"/>
              </a:ext>
            </a:extLst>
          </p:cNvPr>
          <p:cNvSpPr txBox="1"/>
          <p:nvPr/>
        </p:nvSpPr>
        <p:spPr>
          <a:xfrm>
            <a:off x="6418728" y="3233756"/>
            <a:ext cx="260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Adapt OpenAI Whisper to AISHELL-1 domain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C772E-84A5-7C2D-F9E8-F5A11446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5" y="1931088"/>
            <a:ext cx="6302267" cy="31787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72CD26-9572-92D5-5365-1340265BDCAC}"/>
              </a:ext>
            </a:extLst>
          </p:cNvPr>
          <p:cNvSpPr/>
          <p:nvPr/>
        </p:nvSpPr>
        <p:spPr>
          <a:xfrm>
            <a:off x="4655670" y="2964673"/>
            <a:ext cx="513977" cy="1111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C82487-C541-59F9-7BB1-A76F63784A0F}"/>
              </a:ext>
            </a:extLst>
          </p:cNvPr>
          <p:cNvCxnSpPr/>
          <p:nvPr/>
        </p:nvCxnSpPr>
        <p:spPr>
          <a:xfrm flipV="1">
            <a:off x="4213412" y="4076296"/>
            <a:ext cx="508000" cy="141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41E235-AF3E-3950-ED92-36A93B65265D}"/>
              </a:ext>
            </a:extLst>
          </p:cNvPr>
          <p:cNvSpPr txBox="1"/>
          <p:nvPr/>
        </p:nvSpPr>
        <p:spPr>
          <a:xfrm>
            <a:off x="3741271" y="543858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</p:spTree>
    <p:extLst>
      <p:ext uri="{BB962C8B-B14F-4D97-AF65-F5344CB8AC3E}">
        <p14:creationId xmlns:p14="http://schemas.microsoft.com/office/powerpoint/2010/main" val="373708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5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Overfitting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57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B</a:t>
            </a:r>
          </a:p>
        </p:txBody>
      </p:sp>
    </p:spTree>
    <p:extLst>
      <p:ext uri="{BB962C8B-B14F-4D97-AF65-F5344CB8AC3E}">
        <p14:creationId xmlns:p14="http://schemas.microsoft.com/office/powerpoint/2010/main" val="34876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41" y="623987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800" dirty="0"/>
              <a:t>3 strategies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9" y="-49611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FF0CF-7484-AD84-6E07-AE81C57D1C2C}"/>
              </a:ext>
            </a:extLst>
          </p:cNvPr>
          <p:cNvGrpSpPr/>
          <p:nvPr/>
        </p:nvGrpSpPr>
        <p:grpSpPr>
          <a:xfrm>
            <a:off x="2706154" y="2807527"/>
            <a:ext cx="1728304" cy="1128993"/>
            <a:chOff x="-110327" y="3590925"/>
            <a:chExt cx="3245241" cy="1968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66B9BBF-3FDC-A27A-2BEC-7690175D71A1}"/>
                </a:ext>
              </a:extLst>
            </p:cNvPr>
            <p:cNvCxnSpPr/>
            <p:nvPr/>
          </p:nvCxnSpPr>
          <p:spPr>
            <a:xfrm flipV="1">
              <a:off x="958520" y="3590925"/>
              <a:ext cx="0" cy="150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AE99569-860A-9552-56BD-B17EDD9015F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0" y="5100637"/>
              <a:ext cx="2176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851462-2403-9A1B-38D0-230F4598A9E2}"/>
                </a:ext>
              </a:extLst>
            </p:cNvPr>
            <p:cNvSpPr txBox="1"/>
            <p:nvPr/>
          </p:nvSpPr>
          <p:spPr>
            <a:xfrm>
              <a:off x="-110327" y="4223825"/>
              <a:ext cx="865627" cy="513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Layer</a:t>
              </a:r>
            </a:p>
            <a:p>
              <a:r>
                <a:rPr lang="en-GB" sz="600" dirty="0"/>
                <a:t>Performance</a:t>
              </a:r>
            </a:p>
            <a:p>
              <a:r>
                <a:rPr lang="en-GB" sz="600" dirty="0"/>
                <a:t>metric</a:t>
              </a:r>
              <a:endParaRPr lang="en-GB" sz="11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14:cNvPr>
                <p14:cNvContentPartPr/>
                <p14:nvPr/>
              </p14:nvContentPartPr>
              <p14:xfrm>
                <a:off x="1161742" y="4581083"/>
                <a:ext cx="1771200" cy="39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06E0B7-2004-AFD9-BAAB-6F6AF225C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848" y="4565404"/>
                  <a:ext cx="1804313" cy="427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14:cNvPr>
                <p14:cNvContentPartPr/>
                <p14:nvPr/>
              </p14:nvContentPartPr>
              <p14:xfrm>
                <a:off x="1161742" y="4266443"/>
                <a:ext cx="1812240" cy="26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63C58-9777-1F68-205C-0ABDAB52D7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4843" y="4250746"/>
                  <a:ext cx="1845362" cy="298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14:cNvPr>
                <p14:cNvContentPartPr/>
                <p14:nvPr/>
              </p14:nvContentPartPr>
              <p14:xfrm>
                <a:off x="1128622" y="3704843"/>
                <a:ext cx="1793520" cy="38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D9846-675D-EBD0-54AB-352824508B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728" y="3689166"/>
                  <a:ext cx="1826633" cy="41700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BAA017-3743-6B7A-0700-F48EF952D285}"/>
                </a:ext>
              </a:extLst>
            </p:cNvPr>
            <p:cNvSpPr txBox="1"/>
            <p:nvPr/>
          </p:nvSpPr>
          <p:spPr>
            <a:xfrm>
              <a:off x="1525084" y="5281827"/>
              <a:ext cx="969626" cy="27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Train epochs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64876-AC03-2B3D-A40E-A3576E90F5EE}"/>
              </a:ext>
            </a:extLst>
          </p:cNvPr>
          <p:cNvSpPr/>
          <p:nvPr/>
        </p:nvSpPr>
        <p:spPr>
          <a:xfrm>
            <a:off x="471409" y="3793584"/>
            <a:ext cx="10997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Domain A ASR model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D89B665-5E89-8CED-0196-8E4F7E0E7428}"/>
              </a:ext>
            </a:extLst>
          </p:cNvPr>
          <p:cNvGrpSpPr/>
          <p:nvPr/>
        </p:nvGrpSpPr>
        <p:grpSpPr>
          <a:xfrm>
            <a:off x="529206" y="2837126"/>
            <a:ext cx="984168" cy="566519"/>
            <a:chOff x="4684076" y="4615531"/>
            <a:chExt cx="1716193" cy="918046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CA5FE46B-DA1F-6A54-E3F8-8BE8E049CF6D}"/>
                </a:ext>
              </a:extLst>
            </p:cNvPr>
            <p:cNvSpPr/>
            <p:nvPr/>
          </p:nvSpPr>
          <p:spPr>
            <a:xfrm>
              <a:off x="4684076" y="4615531"/>
              <a:ext cx="1716193" cy="86680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FED070-33D5-9638-199E-D34EFB17A315}"/>
                </a:ext>
              </a:extLst>
            </p:cNvPr>
            <p:cNvSpPr txBox="1"/>
            <p:nvPr/>
          </p:nvSpPr>
          <p:spPr>
            <a:xfrm>
              <a:off x="4739630" y="4835323"/>
              <a:ext cx="1605073" cy="69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Train set in </a:t>
              </a:r>
            </a:p>
            <a:p>
              <a:pPr algn="ctr"/>
              <a:r>
                <a:rPr lang="en-GB" sz="1100" dirty="0"/>
                <a:t>domain B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CF220E-316D-DA5B-65BB-E7201CBC87A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1287" y="3372024"/>
            <a:ext cx="0" cy="4215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4BF8FF85-7723-64E0-9727-7512B9097EAF}"/>
              </a:ext>
            </a:extLst>
          </p:cNvPr>
          <p:cNvSpPr/>
          <p:nvPr/>
        </p:nvSpPr>
        <p:spPr>
          <a:xfrm rot="5400000">
            <a:off x="943733" y="3723757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DF49B6-78F1-FC0B-390C-B03103DE41C0}"/>
              </a:ext>
            </a:extLst>
          </p:cNvPr>
          <p:cNvSpPr txBox="1"/>
          <p:nvPr/>
        </p:nvSpPr>
        <p:spPr>
          <a:xfrm>
            <a:off x="297369" y="447591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 to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</a:rPr>
              <a:t>domain 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18A568-769C-862F-9F5B-DFD240B7CD88}"/>
              </a:ext>
            </a:extLst>
          </p:cNvPr>
          <p:cNvCxnSpPr/>
          <p:nvPr/>
        </p:nvCxnSpPr>
        <p:spPr>
          <a:xfrm>
            <a:off x="1993527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26FAE999-0E5A-3F48-15F6-47A7609085BE}"/>
              </a:ext>
            </a:extLst>
          </p:cNvPr>
          <p:cNvSpPr/>
          <p:nvPr/>
        </p:nvSpPr>
        <p:spPr>
          <a:xfrm rot="5400000">
            <a:off x="3682006" y="3691202"/>
            <a:ext cx="155104" cy="1364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08B8D-24C1-CE67-F172-7C81D799903D}"/>
              </a:ext>
            </a:extLst>
          </p:cNvPr>
          <p:cNvSpPr txBox="1"/>
          <p:nvPr/>
        </p:nvSpPr>
        <p:spPr>
          <a:xfrm>
            <a:off x="3035642" y="4443355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Validate in </a:t>
            </a:r>
            <a:r>
              <a:rPr lang="en-GB" dirty="0">
                <a:solidFill>
                  <a:schemeClr val="accent6"/>
                </a:solidFill>
              </a:rPr>
              <a:t>domain A</a:t>
            </a:r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429AF6-D600-1DE6-CE8D-A5679AAFC326}"/>
              </a:ext>
            </a:extLst>
          </p:cNvPr>
          <p:cNvCxnSpPr/>
          <p:nvPr/>
        </p:nvCxnSpPr>
        <p:spPr>
          <a:xfrm>
            <a:off x="4799480" y="3464684"/>
            <a:ext cx="4482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A61391-679D-B9CD-093B-A5A5B82341A3}"/>
              </a:ext>
            </a:extLst>
          </p:cNvPr>
          <p:cNvSpPr/>
          <p:nvPr/>
        </p:nvSpPr>
        <p:spPr>
          <a:xfrm>
            <a:off x="3826198" y="2778160"/>
            <a:ext cx="565603" cy="68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A448D2-F004-B710-740E-FFC759DE55D9}"/>
              </a:ext>
            </a:extLst>
          </p:cNvPr>
          <p:cNvCxnSpPr>
            <a:cxnSpLocks/>
          </p:cNvCxnSpPr>
          <p:nvPr/>
        </p:nvCxnSpPr>
        <p:spPr>
          <a:xfrm flipH="1">
            <a:off x="3759558" y="2231268"/>
            <a:ext cx="936269" cy="961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279D29-44E4-7DC3-4E6B-4A2A4AAA774D}"/>
              </a:ext>
            </a:extLst>
          </p:cNvPr>
          <p:cNvSpPr txBox="1"/>
          <p:nvPr/>
        </p:nvSpPr>
        <p:spPr>
          <a:xfrm>
            <a:off x="4595101" y="192304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2B7284-F75A-8840-7D45-6F4FD4157D87}"/>
              </a:ext>
            </a:extLst>
          </p:cNvPr>
          <p:cNvSpPr txBox="1"/>
          <p:nvPr/>
        </p:nvSpPr>
        <p:spPr>
          <a:xfrm>
            <a:off x="4630567" y="28220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During </a:t>
            </a:r>
          </a:p>
          <a:p>
            <a:r>
              <a:rPr lang="en-GB" sz="1400" dirty="0"/>
              <a:t>training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D5F6017-FF0F-D0A1-BC32-CA9320B60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58</a:t>
            </a:fld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6A179-1564-CC01-B4C8-146EF11AA65C}"/>
              </a:ext>
            </a:extLst>
          </p:cNvPr>
          <p:cNvSpPr txBox="1"/>
          <p:nvPr/>
        </p:nvSpPr>
        <p:spPr>
          <a:xfrm>
            <a:off x="5611161" y="3053652"/>
            <a:ext cx="326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sz="1600" dirty="0"/>
              <a:t>Freeze layer 2</a:t>
            </a:r>
          </a:p>
          <a:p>
            <a:pPr marL="342900" indent="-342900">
              <a:buFont typeface="+mj-lt"/>
              <a:buAutoNum type="alphaLcParenR"/>
            </a:pPr>
            <a:endParaRPr lang="en-GB" sz="1600" dirty="0"/>
          </a:p>
          <a:p>
            <a:pPr marL="342900" indent="-342900">
              <a:buFont typeface="+mj-lt"/>
              <a:buAutoNum type="alphaLcParenR"/>
            </a:pPr>
            <a:r>
              <a:rPr lang="en-GB" sz="1600" b="1" dirty="0"/>
              <a:t>Resume </a:t>
            </a:r>
            <a:r>
              <a:rPr lang="en-GB" sz="1600" dirty="0"/>
              <a:t>training at checkpoint where layer 2 performs the best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26120-8F07-B41A-8ECC-16385E91A884}"/>
              </a:ext>
            </a:extLst>
          </p:cNvPr>
          <p:cNvSpPr txBox="1"/>
          <p:nvPr/>
        </p:nvSpPr>
        <p:spPr>
          <a:xfrm>
            <a:off x="6449017" y="2281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Strategy C</a:t>
            </a:r>
          </a:p>
        </p:txBody>
      </p:sp>
    </p:spTree>
    <p:extLst>
      <p:ext uri="{BB962C8B-B14F-4D97-AF65-F5344CB8AC3E}">
        <p14:creationId xmlns:p14="http://schemas.microsoft.com/office/powerpoint/2010/main" val="9436654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r>
              <a:rPr lang="en-US" sz="2000" dirty="0"/>
              <a:t>Automatic layer selection</a:t>
            </a:r>
          </a:p>
          <a:p>
            <a:pPr lvl="1"/>
            <a:r>
              <a:rPr lang="en-US" sz="1600" dirty="0"/>
              <a:t>Consists of 3 stages</a:t>
            </a:r>
          </a:p>
          <a:p>
            <a:pPr marL="457188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26414" y="6593790"/>
            <a:ext cx="90116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317E20-4D80-9400-6E6B-4F53B40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43" y="260778"/>
            <a:ext cx="8519006" cy="835747"/>
          </a:xfrm>
        </p:spPr>
        <p:txBody>
          <a:bodyPr/>
          <a:lstStyle/>
          <a:p>
            <a:r>
              <a:rPr lang="en-US" sz="2000" dirty="0"/>
              <a:t>B1. </a:t>
            </a:r>
            <a:r>
              <a:rPr lang="en-US" sz="2000" dirty="0" err="1"/>
              <a:t>Layerwise</a:t>
            </a:r>
            <a:r>
              <a:rPr lang="en-US" sz="2000" dirty="0"/>
              <a:t> adaptation using automatic layer selection</a:t>
            </a:r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554FB-B318-43B6-0E8C-6778795EB9D1}"/>
              </a:ext>
            </a:extLst>
          </p:cNvPr>
          <p:cNvSpPr txBox="1"/>
          <p:nvPr/>
        </p:nvSpPr>
        <p:spPr>
          <a:xfrm>
            <a:off x="461963" y="2006829"/>
            <a:ext cx="23430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1. Estimate Layer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AA18C-C8AB-AAD0-5A18-4F56CEC64052}"/>
              </a:ext>
            </a:extLst>
          </p:cNvPr>
          <p:cNvSpPr txBox="1"/>
          <p:nvPr/>
        </p:nvSpPr>
        <p:spPr>
          <a:xfrm>
            <a:off x="3576638" y="2006828"/>
            <a:ext cx="211756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2. Record Training dynamics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6F0B-2696-E5BE-242F-8CF7FCBA79D9}"/>
              </a:ext>
            </a:extLst>
          </p:cNvPr>
          <p:cNvSpPr txBox="1"/>
          <p:nvPr/>
        </p:nvSpPr>
        <p:spPr>
          <a:xfrm>
            <a:off x="6599345" y="1988205"/>
            <a:ext cx="19431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3. Perform Early Stopping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2FBEB-6BAA-633F-6E48-2E64B0DAA28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04977" y="2145328"/>
            <a:ext cx="771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B9366B-132B-9294-8765-3F87A14B537F}"/>
              </a:ext>
            </a:extLst>
          </p:cNvPr>
          <p:cNvCxnSpPr/>
          <p:nvPr/>
        </p:nvCxnSpPr>
        <p:spPr>
          <a:xfrm flipV="1">
            <a:off x="5694203" y="2138312"/>
            <a:ext cx="901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64A74-F07C-6F5D-E0B9-7BFA3B45BD61}"/>
              </a:ext>
            </a:extLst>
          </p:cNvPr>
          <p:cNvCxnSpPr/>
          <p:nvPr/>
        </p:nvCxnSpPr>
        <p:spPr>
          <a:xfrm flipV="1">
            <a:off x="958520" y="3590925"/>
            <a:ext cx="0" cy="15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226CB-86E4-5A87-8EEC-CDB9155912C5}"/>
              </a:ext>
            </a:extLst>
          </p:cNvPr>
          <p:cNvCxnSpPr>
            <a:cxnSpLocks/>
          </p:cNvCxnSpPr>
          <p:nvPr/>
        </p:nvCxnSpPr>
        <p:spPr>
          <a:xfrm>
            <a:off x="958520" y="5100637"/>
            <a:ext cx="217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00C600-D1B6-5B21-F2B3-13B895158623}"/>
              </a:ext>
            </a:extLst>
          </p:cNvPr>
          <p:cNvSpPr txBox="1"/>
          <p:nvPr/>
        </p:nvSpPr>
        <p:spPr>
          <a:xfrm>
            <a:off x="26414" y="4215301"/>
            <a:ext cx="9909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</a:t>
            </a:r>
          </a:p>
          <a:p>
            <a:r>
              <a:rPr lang="en-GB" sz="1100" dirty="0"/>
              <a:t>Performance</a:t>
            </a:r>
          </a:p>
          <a:p>
            <a:r>
              <a:rPr lang="en-GB" sz="1100" dirty="0"/>
              <a:t>metric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2A01C-1CE8-4E66-990C-D78C4677D46B}"/>
              </a:ext>
            </a:extLst>
          </p:cNvPr>
          <p:cNvSpPr txBox="1"/>
          <p:nvPr/>
        </p:nvSpPr>
        <p:spPr>
          <a:xfrm>
            <a:off x="0" y="4750302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(higher the better)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14:cNvPr>
              <p14:cNvContentPartPr/>
              <p14:nvPr/>
            </p14:nvContentPartPr>
            <p14:xfrm>
              <a:off x="1161742" y="4581083"/>
              <a:ext cx="1771200" cy="39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409ABB-AD39-D9CE-E88D-6686905B4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2" y="4572083"/>
                <a:ext cx="1788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14:cNvPr>
              <p14:cNvContentPartPr/>
              <p14:nvPr/>
            </p14:nvContentPartPr>
            <p14:xfrm>
              <a:off x="1161742" y="4266443"/>
              <a:ext cx="1812240" cy="267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3F0493-03CB-8CA7-7E97-F7EBD391A4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42" y="4257803"/>
                <a:ext cx="18298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14:cNvPr>
              <p14:cNvContentPartPr/>
              <p14:nvPr/>
            </p14:nvContentPartPr>
            <p14:xfrm>
              <a:off x="1128622" y="3704843"/>
              <a:ext cx="1793520" cy="38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61EEB0-65FA-A85E-33A3-9E095447E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622" y="3695843"/>
                <a:ext cx="1811160" cy="403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4F0DF-355A-F140-3A2F-6855194F88AA}"/>
              </a:ext>
            </a:extLst>
          </p:cNvPr>
          <p:cNvCxnSpPr/>
          <p:nvPr/>
        </p:nvCxnSpPr>
        <p:spPr>
          <a:xfrm>
            <a:off x="166787" y="2868775"/>
            <a:ext cx="271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9A95DE-A6FB-5A00-AFE7-D5C54CEAF02C}"/>
              </a:ext>
            </a:extLst>
          </p:cNvPr>
          <p:cNvCxnSpPr/>
          <p:nvPr/>
        </p:nvCxnSpPr>
        <p:spPr>
          <a:xfrm>
            <a:off x="166786" y="3099633"/>
            <a:ext cx="2714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0C8ADD-CE22-D9D8-546A-785FE4ECFE98}"/>
              </a:ext>
            </a:extLst>
          </p:cNvPr>
          <p:cNvCxnSpPr/>
          <p:nvPr/>
        </p:nvCxnSpPr>
        <p:spPr>
          <a:xfrm>
            <a:off x="169167" y="3335500"/>
            <a:ext cx="271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D93815-2A42-74DF-D65D-8B7470D6E854}"/>
              </a:ext>
            </a:extLst>
          </p:cNvPr>
          <p:cNvSpPr txBox="1"/>
          <p:nvPr/>
        </p:nvSpPr>
        <p:spPr>
          <a:xfrm>
            <a:off x="474276" y="2721062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1F059-CC83-10DD-023D-4B73DAD481C3}"/>
              </a:ext>
            </a:extLst>
          </p:cNvPr>
          <p:cNvSpPr txBox="1"/>
          <p:nvPr/>
        </p:nvSpPr>
        <p:spPr>
          <a:xfrm>
            <a:off x="474276" y="297030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0E1CB-46C4-3F3D-C138-62996A594D66}"/>
              </a:ext>
            </a:extLst>
          </p:cNvPr>
          <p:cNvSpPr txBox="1"/>
          <p:nvPr/>
        </p:nvSpPr>
        <p:spPr>
          <a:xfrm>
            <a:off x="474086" y="3197323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3B057-66BD-A1BC-605E-D7827A9A5D1F}"/>
              </a:ext>
            </a:extLst>
          </p:cNvPr>
          <p:cNvSpPr txBox="1"/>
          <p:nvPr/>
        </p:nvSpPr>
        <p:spPr>
          <a:xfrm>
            <a:off x="1525084" y="5281827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 epochs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911074-3D5D-6BEF-30BF-CCA13B55C12F}"/>
              </a:ext>
            </a:extLst>
          </p:cNvPr>
          <p:cNvSpPr txBox="1"/>
          <p:nvPr/>
        </p:nvSpPr>
        <p:spPr>
          <a:xfrm>
            <a:off x="1030135" y="51083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EFF6BE-3AD0-1031-5245-B7860EB4939C}"/>
              </a:ext>
            </a:extLst>
          </p:cNvPr>
          <p:cNvSpPr txBox="1"/>
          <p:nvPr/>
        </p:nvSpPr>
        <p:spPr>
          <a:xfrm>
            <a:off x="1278998" y="510619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AD1E1-867D-47F3-45D9-B97DE0B33562}"/>
              </a:ext>
            </a:extLst>
          </p:cNvPr>
          <p:cNvSpPr txBox="1"/>
          <p:nvPr/>
        </p:nvSpPr>
        <p:spPr>
          <a:xfrm>
            <a:off x="1533158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72DDE-F667-CB5A-90FF-B6A6C46CF0CF}"/>
              </a:ext>
            </a:extLst>
          </p:cNvPr>
          <p:cNvSpPr txBox="1"/>
          <p:nvPr/>
        </p:nvSpPr>
        <p:spPr>
          <a:xfrm>
            <a:off x="1757710" y="510906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7B94D-5255-1EC5-0182-C562885572BB}"/>
              </a:ext>
            </a:extLst>
          </p:cNvPr>
          <p:cNvSpPr txBox="1"/>
          <p:nvPr/>
        </p:nvSpPr>
        <p:spPr>
          <a:xfrm>
            <a:off x="2000833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8B694C-9071-8CF5-115A-A0B1F19CB25A}"/>
              </a:ext>
            </a:extLst>
          </p:cNvPr>
          <p:cNvSpPr txBox="1"/>
          <p:nvPr/>
        </p:nvSpPr>
        <p:spPr>
          <a:xfrm>
            <a:off x="2243956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8B5450-8001-C333-2FE2-0F992DDEB7AF}"/>
              </a:ext>
            </a:extLst>
          </p:cNvPr>
          <p:cNvSpPr txBox="1"/>
          <p:nvPr/>
        </p:nvSpPr>
        <p:spPr>
          <a:xfrm>
            <a:off x="2465680" y="511291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5F388-B847-E13F-F033-AA6D4495BF90}"/>
              </a:ext>
            </a:extLst>
          </p:cNvPr>
          <p:cNvCxnSpPr/>
          <p:nvPr/>
        </p:nvCxnSpPr>
        <p:spPr>
          <a:xfrm>
            <a:off x="1663162" y="3523493"/>
            <a:ext cx="0" cy="1485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E996E7-488C-4AEA-7A0A-9A6B67D0A374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703168" y="3530502"/>
            <a:ext cx="2342101" cy="6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1C158A8-0875-7E38-2A26-4F3F4B0F73CE}"/>
              </a:ext>
            </a:extLst>
          </p:cNvPr>
          <p:cNvSpPr txBox="1"/>
          <p:nvPr/>
        </p:nvSpPr>
        <p:spPr>
          <a:xfrm>
            <a:off x="4045269" y="3376613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Layer 2 performance no longer improves from epoch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15A00C-B1F9-D4C6-AFF7-DB9061E42874}"/>
              </a:ext>
            </a:extLst>
          </p:cNvPr>
          <p:cNvCxnSpPr/>
          <p:nvPr/>
        </p:nvCxnSpPr>
        <p:spPr>
          <a:xfrm>
            <a:off x="6294442" y="3762375"/>
            <a:ext cx="0" cy="58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97F52D-B26A-69D3-76C7-CA0C4E4359BD}"/>
              </a:ext>
            </a:extLst>
          </p:cNvPr>
          <p:cNvSpPr txBox="1"/>
          <p:nvPr/>
        </p:nvSpPr>
        <p:spPr>
          <a:xfrm>
            <a:off x="5268373" y="4345781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Freeze / Early stop layer 2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BCFDE7BA-6C42-4FE9-0FA4-332002D20168}"/>
              </a:ext>
            </a:extLst>
          </p:cNvPr>
          <p:cNvSpPr/>
          <p:nvPr/>
        </p:nvSpPr>
        <p:spPr>
          <a:xfrm rot="5400000">
            <a:off x="1926746" y="3753499"/>
            <a:ext cx="148174" cy="3728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05FFBB-3A05-19AD-A86E-4D31788D17AA}"/>
              </a:ext>
            </a:extLst>
          </p:cNvPr>
          <p:cNvSpPr txBox="1"/>
          <p:nvPr/>
        </p:nvSpPr>
        <p:spPr>
          <a:xfrm>
            <a:off x="915493" y="566454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Record Training Dynamics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120759C-DB4F-699F-3C43-9E4870778028}"/>
              </a:ext>
            </a:extLst>
          </p:cNvPr>
          <p:cNvSpPr/>
          <p:nvPr/>
        </p:nvSpPr>
        <p:spPr>
          <a:xfrm rot="5400000">
            <a:off x="6368837" y="3282702"/>
            <a:ext cx="143505" cy="46059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1B331-97D6-553A-7409-946AF8B20A19}"/>
              </a:ext>
            </a:extLst>
          </p:cNvPr>
          <p:cNvSpPr txBox="1"/>
          <p:nvPr/>
        </p:nvSpPr>
        <p:spPr>
          <a:xfrm>
            <a:off x="5093823" y="5635038"/>
            <a:ext cx="272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 Perform Early Stopping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1B47BB-E447-392E-AB57-51599EB66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428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A1. </a:t>
            </a:r>
            <a:r>
              <a:rPr lang="en-GB" sz="2000" dirty="0"/>
              <a:t>End-to-end automatic speech recognition (ASR)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r>
              <a:rPr lang="en-US" dirty="0"/>
              <a:t>How is end-to-end ASR model trained?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Transformer [1]     Encoder-decoder structure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Encoder      Acoustic modelling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Decoder     Language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8392887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 (2017).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95549-6E80-3FF2-19F6-FDC397B8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3" y="1795086"/>
            <a:ext cx="3245557" cy="40837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AE87867-35C6-8984-5F18-0FD1F68C8BD5}"/>
              </a:ext>
            </a:extLst>
          </p:cNvPr>
          <p:cNvGrpSpPr/>
          <p:nvPr/>
        </p:nvGrpSpPr>
        <p:grpSpPr>
          <a:xfrm>
            <a:off x="6067325" y="5872816"/>
            <a:ext cx="636173" cy="397860"/>
            <a:chOff x="5487154" y="5808080"/>
            <a:chExt cx="1185109" cy="6752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BB8F3A-D792-0138-7325-CC0C10B5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7154" y="5816595"/>
              <a:ext cx="238127" cy="6667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88DA29-963D-4E4A-ABC1-81E48EDB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281" y="5812338"/>
              <a:ext cx="238127" cy="6667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459969-6D83-566B-F2E9-40781FCC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408" y="5808081"/>
              <a:ext cx="238127" cy="66675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F9859-D8CE-0F83-062E-F8E7680E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1535" y="5808080"/>
              <a:ext cx="238127" cy="6667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8CB907-29F8-1F45-ED1E-C1D8613CC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136" y="5816595"/>
              <a:ext cx="238127" cy="66675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37CD31-1F77-0712-41B1-3D56E839958C}"/>
              </a:ext>
            </a:extLst>
          </p:cNvPr>
          <p:cNvSpPr txBox="1"/>
          <p:nvPr/>
        </p:nvSpPr>
        <p:spPr>
          <a:xfrm>
            <a:off x="5846089" y="624164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audio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05652-B8DE-8614-566B-30D510BF7F4B}"/>
              </a:ext>
            </a:extLst>
          </p:cNvPr>
          <p:cNvSpPr txBox="1"/>
          <p:nvPr/>
        </p:nvSpPr>
        <p:spPr>
          <a:xfrm>
            <a:off x="6965404" y="1667661"/>
            <a:ext cx="114967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Probabilities of </a:t>
            </a:r>
          </a:p>
          <a:p>
            <a:r>
              <a:rPr lang="en-GB" sz="1100" dirty="0"/>
              <a:t>next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E7488-9DE8-CD9C-A115-0F887CF1660F}"/>
              </a:ext>
            </a:extLst>
          </p:cNvPr>
          <p:cNvSpPr txBox="1"/>
          <p:nvPr/>
        </p:nvSpPr>
        <p:spPr>
          <a:xfrm>
            <a:off x="7079763" y="5839847"/>
            <a:ext cx="803425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Prev. </a:t>
            </a:r>
          </a:p>
          <a:p>
            <a:r>
              <a:rPr lang="en-GB" sz="1100" dirty="0"/>
              <a:t>predicted </a:t>
            </a:r>
          </a:p>
          <a:p>
            <a:r>
              <a:rPr lang="en-GB" sz="1100" dirty="0"/>
              <a:t>tokens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74B16-3D62-FDC8-6C4B-0DE6D089746F}"/>
              </a:ext>
            </a:extLst>
          </p:cNvPr>
          <p:cNvCxnSpPr/>
          <p:nvPr/>
        </p:nvCxnSpPr>
        <p:spPr>
          <a:xfrm>
            <a:off x="3097410" y="1582566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CEEA26-F360-C13B-073E-DA75CCF3F529}"/>
              </a:ext>
            </a:extLst>
          </p:cNvPr>
          <p:cNvCxnSpPr/>
          <p:nvPr/>
        </p:nvCxnSpPr>
        <p:spPr>
          <a:xfrm>
            <a:off x="2307175" y="193918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51DC2-57F3-3715-C95A-F772021279FD}"/>
              </a:ext>
            </a:extLst>
          </p:cNvPr>
          <p:cNvCxnSpPr/>
          <p:nvPr/>
        </p:nvCxnSpPr>
        <p:spPr>
          <a:xfrm>
            <a:off x="2375481" y="2298637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4">
            <a:extLst>
              <a:ext uri="{FF2B5EF4-FFF2-40B4-BE49-F238E27FC236}">
                <a16:creationId xmlns:a16="http://schemas.microsoft.com/office/drawing/2014/main" id="{5E6D3B54-48DC-2D51-C5EA-48EE40B9FEDD}"/>
              </a:ext>
            </a:extLst>
          </p:cNvPr>
          <p:cNvCxnSpPr/>
          <p:nvPr/>
        </p:nvCxnSpPr>
        <p:spPr>
          <a:xfrm flipH="1">
            <a:off x="2720187" y="5096833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5">
            <a:extLst>
              <a:ext uri="{FF2B5EF4-FFF2-40B4-BE49-F238E27FC236}">
                <a16:creationId xmlns:a16="http://schemas.microsoft.com/office/drawing/2014/main" id="{E490040C-7599-6D3C-35EE-B8A3A5CAAE1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45845" y="5147211"/>
            <a:ext cx="0" cy="5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09665531-5C7F-C35C-2F80-D47BF0991246}"/>
              </a:ext>
            </a:extLst>
          </p:cNvPr>
          <p:cNvSpPr txBox="1"/>
          <p:nvPr/>
        </p:nvSpPr>
        <p:spPr>
          <a:xfrm>
            <a:off x="3945607" y="5729274"/>
            <a:ext cx="1200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encoder embedding</a:t>
            </a:r>
            <a:endParaRPr lang="zh-CN" altLang="en-US" sz="1600" dirty="0"/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C8DE06FE-AAB7-4870-22D2-FA18274C837B}"/>
              </a:ext>
            </a:extLst>
          </p:cNvPr>
          <p:cNvSpPr txBox="1"/>
          <p:nvPr/>
        </p:nvSpPr>
        <p:spPr>
          <a:xfrm>
            <a:off x="1690351" y="5610075"/>
            <a:ext cx="1862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n</a:t>
            </a:r>
            <a:r>
              <a:rPr lang="en-SG" altLang="zh-SG" sz="1600" baseline="30000" dirty="0">
                <a:latin typeface="+mn-ea"/>
              </a:rPr>
              <a:t>th</a:t>
            </a:r>
            <a:r>
              <a:rPr lang="en-SG" altLang="zh-SG" sz="1600" dirty="0">
                <a:latin typeface="+mn-ea"/>
              </a:rPr>
              <a:t> predicted token</a:t>
            </a:r>
            <a:endParaRPr lang="zh-CN" altLang="en-US" sz="1600" dirty="0"/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2DE9ACBD-4E32-F841-6940-3DCC30E35BF6}"/>
              </a:ext>
            </a:extLst>
          </p:cNvPr>
          <p:cNvSpPr txBox="1"/>
          <p:nvPr/>
        </p:nvSpPr>
        <p:spPr>
          <a:xfrm>
            <a:off x="239316" y="38098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SG" sz="2000" b="1" dirty="0">
                <a:latin typeface="+mn-ea"/>
              </a:rPr>
              <a:t>Training criterion:</a:t>
            </a:r>
            <a:endParaRPr lang="zh-SG" altLang="en-US" sz="2000" b="1" dirty="0">
              <a:latin typeface="+mn-ea"/>
            </a:endParaRPr>
          </a:p>
        </p:txBody>
      </p:sp>
      <p:pic>
        <p:nvPicPr>
          <p:cNvPr id="33" name="图片 12">
            <a:extLst>
              <a:ext uri="{FF2B5EF4-FFF2-40B4-BE49-F238E27FC236}">
                <a16:creationId xmlns:a16="http://schemas.microsoft.com/office/drawing/2014/main" id="{AB660DBD-58ED-F786-F035-F476CFE52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9" y="4464571"/>
            <a:ext cx="4176437" cy="700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0CFC5F-D9C9-3C95-E412-3A249F83167E}"/>
              </a:ext>
            </a:extLst>
          </p:cNvPr>
          <p:cNvSpPr txBox="1"/>
          <p:nvPr/>
        </p:nvSpPr>
        <p:spPr>
          <a:xfrm>
            <a:off x="2797799" y="3555190"/>
            <a:ext cx="18181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Probability of </a:t>
            </a:r>
          </a:p>
          <a:p>
            <a:r>
              <a:rPr lang="en-GB" sz="1600" dirty="0"/>
              <a:t>correct next token</a:t>
            </a:r>
          </a:p>
        </p:txBody>
      </p:sp>
      <p:cxnSp>
        <p:nvCxnSpPr>
          <p:cNvPr id="37" name="直接箭头连接符 4">
            <a:extLst>
              <a:ext uri="{FF2B5EF4-FFF2-40B4-BE49-F238E27FC236}">
                <a16:creationId xmlns:a16="http://schemas.microsoft.com/office/drawing/2014/main" id="{377BA8B0-C30E-344D-824C-B58D861C5BEF}"/>
              </a:ext>
            </a:extLst>
          </p:cNvPr>
          <p:cNvCxnSpPr/>
          <p:nvPr/>
        </p:nvCxnSpPr>
        <p:spPr>
          <a:xfrm flipH="1">
            <a:off x="2656642" y="4096135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8B9B91-EE99-1F61-ECC1-6D4F340F766C}"/>
              </a:ext>
            </a:extLst>
          </p:cNvPr>
          <p:cNvSpPr txBox="1"/>
          <p:nvPr/>
        </p:nvSpPr>
        <p:spPr>
          <a:xfrm>
            <a:off x="5938192" y="2680931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encoder </a:t>
            </a:r>
          </a:p>
          <a:p>
            <a:r>
              <a:rPr lang="en-GB" sz="1200" dirty="0"/>
              <a:t>embeddings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E94E668-B74B-661C-A9FE-0B0917735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263" y="3094935"/>
            <a:ext cx="238127" cy="261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DE013-5C1F-6B24-DE16-C106D1DC1165}"/>
              </a:ext>
            </a:extLst>
          </p:cNvPr>
          <p:cNvSpPr txBox="1"/>
          <p:nvPr/>
        </p:nvSpPr>
        <p:spPr>
          <a:xfrm>
            <a:off x="272743" y="274320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Evaluation criterion: </a:t>
            </a:r>
            <a:r>
              <a:rPr lang="en-GB" dirty="0"/>
              <a:t>word error rate (WER)</a:t>
            </a:r>
          </a:p>
        </p:txBody>
      </p:sp>
    </p:spTree>
    <p:extLst>
      <p:ext uri="{BB962C8B-B14F-4D97-AF65-F5344CB8AC3E}">
        <p14:creationId xmlns:p14="http://schemas.microsoft.com/office/powerpoint/2010/main" val="6626464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248987" y="4864786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3100588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3077672" y="4835323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train 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V="1">
            <a:off x="3958684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3239162" y="228775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 flipV="1">
            <a:off x="4571999" y="3017854"/>
            <a:ext cx="746157" cy="464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5416407" y="2497240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Adapted ASR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915D4-CBFC-F462-0A75-E278400F8F8F}"/>
              </a:ext>
            </a:extLst>
          </p:cNvPr>
          <p:cNvSpPr txBox="1"/>
          <p:nvPr/>
        </p:nvSpPr>
        <p:spPr>
          <a:xfrm>
            <a:off x="6618839" y="4856680"/>
            <a:ext cx="203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Test performance </a:t>
            </a: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 domain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F1F5E8-E8A8-38E0-B948-80ADA9D5012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684076" y="3902528"/>
            <a:ext cx="1722040" cy="1039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D0D87F-E5A6-ED96-DB7D-CA29CB48A12D}"/>
              </a:ext>
            </a:extLst>
          </p:cNvPr>
          <p:cNvCxnSpPr>
            <a:cxnSpLocks/>
          </p:cNvCxnSpPr>
          <p:nvPr/>
        </p:nvCxnSpPr>
        <p:spPr>
          <a:xfrm>
            <a:off x="6151404" y="3086551"/>
            <a:ext cx="1260725" cy="17487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C95EF-1EA6-8D61-7D24-81393977A9C9}"/>
              </a:ext>
            </a:extLst>
          </p:cNvPr>
          <p:cNvSpPr txBox="1"/>
          <p:nvPr/>
        </p:nvSpPr>
        <p:spPr>
          <a:xfrm>
            <a:off x="5705052" y="369524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BEF5C2-A2D1-F3EA-4FB0-0CBBBE477C90}"/>
              </a:ext>
            </a:extLst>
          </p:cNvPr>
          <p:cNvSpPr txBox="1"/>
          <p:nvPr/>
        </p:nvSpPr>
        <p:spPr>
          <a:xfrm>
            <a:off x="5063481" y="461586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inference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62F5A2-DC46-1546-E959-222FCF355930}"/>
              </a:ext>
            </a:extLst>
          </p:cNvPr>
          <p:cNvSpPr txBox="1"/>
          <p:nvPr/>
        </p:nvSpPr>
        <p:spPr>
          <a:xfrm>
            <a:off x="7359161" y="2829878"/>
            <a:ext cx="170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Better Result in domain B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F2A5633-1EE7-7F0C-8E79-B89291A153A1}"/>
              </a:ext>
            </a:extLst>
          </p:cNvPr>
          <p:cNvSpPr/>
          <p:nvPr/>
        </p:nvSpPr>
        <p:spPr>
          <a:xfrm>
            <a:off x="6958084" y="2507750"/>
            <a:ext cx="293427" cy="12508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4301870" y="2768323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Update</a:t>
            </a:r>
          </a:p>
          <a:p>
            <a:r>
              <a:rPr lang="en-GB" sz="1400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4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r>
              <a:rPr lang="en-US" dirty="0"/>
              <a:t>Is the problem of ASR solved? …No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 is not robust      performance affected by audio domains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Domains: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Speech Context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Noise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Speaker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Codec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Channel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Recording setup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68585-2A4A-BE42-B82B-E5A0182949FF}"/>
              </a:ext>
            </a:extLst>
          </p:cNvPr>
          <p:cNvSpPr/>
          <p:nvPr/>
        </p:nvSpPr>
        <p:spPr>
          <a:xfrm>
            <a:off x="1435530" y="5890022"/>
            <a:ext cx="7448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/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53C6E-B915-E929-D833-85A6308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9" y="2199747"/>
            <a:ext cx="3539139" cy="3690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979F3-60D9-B023-ED7C-C6F50149E104}"/>
              </a:ext>
            </a:extLst>
          </p:cNvPr>
          <p:cNvCxnSpPr/>
          <p:nvPr/>
        </p:nvCxnSpPr>
        <p:spPr>
          <a:xfrm>
            <a:off x="3519926" y="19034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46505-3709-C780-1ADB-174602E25A2C}"/>
              </a:ext>
            </a:extLst>
          </p:cNvPr>
          <p:cNvSpPr/>
          <p:nvPr/>
        </p:nvSpPr>
        <p:spPr>
          <a:xfrm>
            <a:off x="6703454" y="2731865"/>
            <a:ext cx="704043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16C982-2A82-51A8-039B-3CE484F1E96B}"/>
              </a:ext>
            </a:extLst>
          </p:cNvPr>
          <p:cNvSpPr/>
          <p:nvPr/>
        </p:nvSpPr>
        <p:spPr>
          <a:xfrm>
            <a:off x="6639058" y="5080715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EF3C07-FF03-E8AF-A2C0-63B5C3D2B852}"/>
              </a:ext>
            </a:extLst>
          </p:cNvPr>
          <p:cNvCxnSpPr>
            <a:cxnSpLocks/>
          </p:cNvCxnSpPr>
          <p:nvPr/>
        </p:nvCxnSpPr>
        <p:spPr>
          <a:xfrm>
            <a:off x="2318197" y="2936383"/>
            <a:ext cx="1702565" cy="22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4222E-8161-E691-AE25-AA198EAADADC}"/>
              </a:ext>
            </a:extLst>
          </p:cNvPr>
          <p:cNvCxnSpPr>
            <a:cxnSpLocks/>
          </p:cNvCxnSpPr>
          <p:nvPr/>
        </p:nvCxnSpPr>
        <p:spPr>
          <a:xfrm>
            <a:off x="2807594" y="4385256"/>
            <a:ext cx="1213168" cy="7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C17CE6-1E25-DBB9-0592-2817AC7BADFF}"/>
              </a:ext>
            </a:extLst>
          </p:cNvPr>
          <p:cNvSpPr/>
          <p:nvPr/>
        </p:nvSpPr>
        <p:spPr>
          <a:xfrm>
            <a:off x="4018972" y="5062340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468B9D-F35A-B2ED-FDE6-598B154C22B1}"/>
              </a:ext>
            </a:extLst>
          </p:cNvPr>
          <p:cNvSpPr/>
          <p:nvPr/>
        </p:nvSpPr>
        <p:spPr>
          <a:xfrm>
            <a:off x="3951003" y="2731865"/>
            <a:ext cx="1413048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47920-8265-AE11-893C-382E1AFA27C0}"/>
              </a:ext>
            </a:extLst>
          </p:cNvPr>
          <p:cNvSpPr txBox="1"/>
          <p:nvPr/>
        </p:nvSpPr>
        <p:spPr>
          <a:xfrm>
            <a:off x="7359521" y="362104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(word error rate)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BE72D-8354-E04C-4065-A05F823847A2}"/>
              </a:ext>
            </a:extLst>
          </p:cNvPr>
          <p:cNvSpPr txBox="1"/>
          <p:nvPr/>
        </p:nvSpPr>
        <p:spPr>
          <a:xfrm>
            <a:off x="7359521" y="546856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(Human ~ 3 -10)</a:t>
            </a:r>
          </a:p>
        </p:txBody>
      </p:sp>
    </p:spTree>
    <p:extLst>
      <p:ext uri="{BB962C8B-B14F-4D97-AF65-F5344CB8AC3E}">
        <p14:creationId xmlns:p14="http://schemas.microsoft.com/office/powerpoint/2010/main" val="398614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964091"/>
            <a:ext cx="8946340" cy="4725553"/>
          </a:xfrm>
        </p:spPr>
        <p:txBody>
          <a:bodyPr/>
          <a:lstStyle/>
          <a:p>
            <a:r>
              <a:rPr lang="en-US" dirty="0"/>
              <a:t>What is ASR adaptation?</a:t>
            </a:r>
          </a:p>
          <a:p>
            <a:pPr marL="457188" lvl="1" indent="0">
              <a:buNone/>
            </a:pPr>
            <a:r>
              <a:rPr lang="en-US" dirty="0"/>
              <a:t>Update model weights [1] -&gt; enhance performance in specific domain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23152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505467" y="486478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4684076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4917641" y="4835323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542171" y="3942408"/>
            <a:ext cx="2" cy="6731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4677770" y="224246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>
            <a:off x="5215233" y="3902527"/>
            <a:ext cx="10152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6469544" y="3647753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Adapted to domain B ASR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2990312" y="2825174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C249E-D1FB-16D3-C7B0-CD93E293386C}"/>
              </a:ext>
            </a:extLst>
          </p:cNvPr>
          <p:cNvSpPr/>
          <p:nvPr/>
        </p:nvSpPr>
        <p:spPr>
          <a:xfrm>
            <a:off x="443761" y="3593494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A ASR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FBE7-B8C7-8BB4-C41D-1E5A048A7885}"/>
              </a:ext>
            </a:extLst>
          </p:cNvPr>
          <p:cNvCxnSpPr>
            <a:cxnSpLocks/>
          </p:cNvCxnSpPr>
          <p:nvPr/>
        </p:nvCxnSpPr>
        <p:spPr>
          <a:xfrm>
            <a:off x="2541401" y="2301766"/>
            <a:ext cx="0" cy="3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46447-300C-5044-C59D-9EC1E45247FA}"/>
              </a:ext>
            </a:extLst>
          </p:cNvPr>
          <p:cNvCxnSpPr>
            <a:cxnSpLocks/>
          </p:cNvCxnSpPr>
          <p:nvPr/>
        </p:nvCxnSpPr>
        <p:spPr>
          <a:xfrm flipV="1">
            <a:off x="4424116" y="2785146"/>
            <a:ext cx="0" cy="34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C9312B-5504-CBD3-E221-A161023841AF}"/>
              </a:ext>
            </a:extLst>
          </p:cNvPr>
          <p:cNvSpPr txBox="1"/>
          <p:nvPr/>
        </p:nvSpPr>
        <p:spPr>
          <a:xfrm>
            <a:off x="397561" y="2863646"/>
            <a:ext cx="142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A WER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6327F7-409C-D8F2-8A4B-610933588E18}"/>
              </a:ext>
            </a:extLst>
          </p:cNvPr>
          <p:cNvCxnSpPr>
            <a:cxnSpLocks/>
          </p:cNvCxnSpPr>
          <p:nvPr/>
        </p:nvCxnSpPr>
        <p:spPr>
          <a:xfrm>
            <a:off x="1819232" y="2834055"/>
            <a:ext cx="0" cy="35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1103D3-257C-380A-F456-7483BF25F993}"/>
              </a:ext>
            </a:extLst>
          </p:cNvPr>
          <p:cNvSpPr txBox="1"/>
          <p:nvPr/>
        </p:nvSpPr>
        <p:spPr>
          <a:xfrm>
            <a:off x="6394775" y="28636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Domain B WER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94291F-C795-5290-2D9F-3FB29DA45B08}"/>
              </a:ext>
            </a:extLst>
          </p:cNvPr>
          <p:cNvCxnSpPr>
            <a:cxnSpLocks/>
          </p:cNvCxnSpPr>
          <p:nvPr/>
        </p:nvCxnSpPr>
        <p:spPr>
          <a:xfrm>
            <a:off x="7828579" y="2823618"/>
            <a:ext cx="0" cy="42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D8A402-71F7-C928-45A5-C80293B2590B}"/>
              </a:ext>
            </a:extLst>
          </p:cNvPr>
          <p:cNvSpPr txBox="1"/>
          <p:nvPr/>
        </p:nvSpPr>
        <p:spPr>
          <a:xfrm>
            <a:off x="5215233" y="3414811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Adapt on </a:t>
            </a:r>
          </a:p>
          <a:p>
            <a:r>
              <a:rPr lang="en-GB" sz="1100" dirty="0"/>
              <a:t>domain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477570-CF71-5977-13AE-0D005BC27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317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A2. ASR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87" y="1249082"/>
            <a:ext cx="8946340" cy="4440562"/>
          </a:xfrm>
        </p:spPr>
        <p:txBody>
          <a:bodyPr/>
          <a:lstStyle/>
          <a:p>
            <a:r>
              <a:rPr lang="en-US" dirty="0"/>
              <a:t>What ASR Adaptation methods are there?</a:t>
            </a:r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121987" y="5444332"/>
            <a:ext cx="839288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[1] H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ank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Liao. Speaker adaptation of context dependent deep neural networks. In 2013 IEEE International Conference on Acoustics, Speech and Signal Processing, pages 7947–7951.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Dong Yu,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Kaisheng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Yao, Hang Su, Gang Li, and Frank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Seide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Kl-divergence regularized deep neural network adaptation for improved large vocabulary speech recognition. In 2013 IEEE International Conference on Acoustics, Speech and Signal Processing, pages 7893–7897. IEEE,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Anjuli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Kannan,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Arindrima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Datta, Tara N Sainath, Eugene Weinstein,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Bhuvana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Ramabhadran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Yonghui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Wu, Ankur Bapna,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Zhifeng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Chen, and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Seungji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Lee. Large-scale multilingual speech recognition with a streaming end-to-end model.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preprint arXiv:1909.05330, 2019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George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Saon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Hagen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Soltau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David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Nahamoo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and Michael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Picheny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Speaker adaptation of neural network acoustic models using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-vectors. 2013 IEEE Workshop on Automatic Speech Recognition and Understanding, pages 55-59, 2013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Bethan Thomas, Samuel Kessler, and Salah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Karout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Efficient adapter transfer of self-supervised speech models for automatic speech recognition. ICASSP 2022 - 2022 IEEE International Conference on Acoustics, Speech and Signal Processing (ICASSP), pages 7102–7106, 2022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700" dirty="0" err="1">
                <a:latin typeface="Arial" panose="020B0604020202020204" pitchFamily="34" charset="0"/>
                <a:cs typeface="Calibri" panose="020F0502020204030204" pitchFamily="34" charset="0"/>
              </a:rPr>
              <a:t>T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aesup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Kim,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Inchul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Song, and Yoshua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Bengio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Dynamic layer normalization for adaptive neural acoustic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modeling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in speech recognition.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2017</a:t>
            </a: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[7] 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Chris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Leggetter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and Philip C. Woodland. Maximum likelihood linear regression for speaker adaptation of continuous density hidden Markov models.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Comput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Speech Lang., 9:171–185, 1995. </a:t>
            </a:r>
            <a:endParaRPr lang="en-GB" sz="700" dirty="0"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700" dirty="0">
                <a:latin typeface="Arial" panose="020B0604020202020204" pitchFamily="34" charset="0"/>
                <a:cs typeface="Calibri" panose="020F0502020204030204" pitchFamily="34" charset="0"/>
              </a:rPr>
              <a:t>[8]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Yajie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 Miao, Hao Zhang, and Florian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Metze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Towards speaker adaptive training of deep neural network acoustic models. In </a:t>
            </a:r>
            <a:r>
              <a:rPr lang="en-GB" sz="700" b="0" i="0" dirty="0" err="1">
                <a:effectLst/>
                <a:latin typeface="Arial" panose="020B0604020202020204" pitchFamily="34" charset="0"/>
              </a:rPr>
              <a:t>Interspeech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2014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457430-0920-0CB8-DE2A-3542BBD5DBBB}"/>
              </a:ext>
            </a:extLst>
          </p:cNvPr>
          <p:cNvGrpSpPr/>
          <p:nvPr/>
        </p:nvGrpSpPr>
        <p:grpSpPr>
          <a:xfrm>
            <a:off x="5819" y="1806033"/>
            <a:ext cx="5952484" cy="3371057"/>
            <a:chOff x="457200" y="1793305"/>
            <a:chExt cx="6076716" cy="43177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33D590-2009-C30F-EE5B-71D1BDA6D554}"/>
                </a:ext>
              </a:extLst>
            </p:cNvPr>
            <p:cNvSpPr/>
            <p:nvPr/>
          </p:nvSpPr>
          <p:spPr>
            <a:xfrm>
              <a:off x="457200" y="3322918"/>
              <a:ext cx="2175435" cy="10100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C1E35D-42A0-2B38-5585-CAC69484A45D}"/>
                </a:ext>
              </a:extLst>
            </p:cNvPr>
            <p:cNvSpPr txBox="1"/>
            <p:nvPr/>
          </p:nvSpPr>
          <p:spPr>
            <a:xfrm>
              <a:off x="638226" y="3597835"/>
              <a:ext cx="1664475" cy="433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ASR Adaptation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208498-59D4-2C74-EBED-8DCB8D1C9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143" y="2496709"/>
              <a:ext cx="848555" cy="4856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8E90F9-95E0-A219-EE90-0CE9E01C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951" y="3339046"/>
              <a:ext cx="975999" cy="2325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069057-B5C5-24B6-966C-4551B5D148CA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167628"/>
              <a:ext cx="975999" cy="1727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58F008A-D440-0E07-BD44-0CBDCB8ABA8E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48" y="4929653"/>
              <a:ext cx="1031658" cy="446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19A0D6-56C1-03DA-AEBC-FC32484329DA}"/>
                </a:ext>
              </a:extLst>
            </p:cNvPr>
            <p:cNvSpPr/>
            <p:nvPr/>
          </p:nvSpPr>
          <p:spPr>
            <a:xfrm>
              <a:off x="4196443" y="1793305"/>
              <a:ext cx="2329732" cy="84283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Regularized Adaptation [1,2]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9E99D2-27F7-B52A-D5BD-D385E417AFDB}"/>
                </a:ext>
              </a:extLst>
            </p:cNvPr>
            <p:cNvSpPr/>
            <p:nvPr/>
          </p:nvSpPr>
          <p:spPr>
            <a:xfrm>
              <a:off x="4196443" y="2917627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Knowledge Injection [3,4]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2CDF36-A699-0859-25AC-56201882A931}"/>
                </a:ext>
              </a:extLst>
            </p:cNvPr>
            <p:cNvSpPr/>
            <p:nvPr/>
          </p:nvSpPr>
          <p:spPr>
            <a:xfrm>
              <a:off x="4196443" y="4041949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Efficient Adaptation [5,6]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14125B-EB66-F5CA-0981-10EBF3B34AF0}"/>
                </a:ext>
              </a:extLst>
            </p:cNvPr>
            <p:cNvSpPr/>
            <p:nvPr/>
          </p:nvSpPr>
          <p:spPr>
            <a:xfrm>
              <a:off x="4204184" y="5268225"/>
              <a:ext cx="2329732" cy="84283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Adaptation for Hybrid/Statistical model [7,8]</a:t>
              </a:r>
            </a:p>
          </p:txBody>
        </p:sp>
      </p:grp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A12F454D-3A22-025D-A4D5-EC8349BC0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EF8AE-E2D4-DB57-BEA1-8FC0764A3239}"/>
              </a:ext>
            </a:extLst>
          </p:cNvPr>
          <p:cNvSpPr txBox="1"/>
          <p:nvPr/>
        </p:nvSpPr>
        <p:spPr>
          <a:xfrm>
            <a:off x="6906741" y="159609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Contributions: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A6FE6-325B-8FDE-38B8-0AFD6A96540E}"/>
              </a:ext>
            </a:extLst>
          </p:cNvPr>
          <p:cNvSpPr txBox="1"/>
          <p:nvPr/>
        </p:nvSpPr>
        <p:spPr>
          <a:xfrm>
            <a:off x="6786224" y="2521004"/>
            <a:ext cx="22821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"/>
            <a:r>
              <a:rPr lang="en-US" sz="1600" dirty="0" err="1"/>
              <a:t>Layerwise</a:t>
            </a:r>
            <a:r>
              <a:rPr lang="en-US" sz="1600" dirty="0"/>
              <a:t> adaptation using automatic layer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4F07E-72D8-7292-11BC-265657C6DD90}"/>
              </a:ext>
            </a:extLst>
          </p:cNvPr>
          <p:cNvSpPr txBox="1"/>
          <p:nvPr/>
        </p:nvSpPr>
        <p:spPr>
          <a:xfrm>
            <a:off x="6786224" y="3882651"/>
            <a:ext cx="228210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TTS synthesized data adaptation</a:t>
            </a:r>
          </a:p>
          <a:p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178996-0DD0-1B68-FAAA-20411F74F91A}"/>
              </a:ext>
            </a:extLst>
          </p:cNvPr>
          <p:cNvCxnSpPr>
            <a:cxnSpLocks/>
          </p:cNvCxnSpPr>
          <p:nvPr/>
        </p:nvCxnSpPr>
        <p:spPr>
          <a:xfrm flipH="1" flipV="1">
            <a:off x="6154582" y="2305657"/>
            <a:ext cx="543404" cy="37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C22882-2135-ED3A-E474-8C0046B5CBBE}"/>
              </a:ext>
            </a:extLst>
          </p:cNvPr>
          <p:cNvCxnSpPr>
            <a:cxnSpLocks/>
          </p:cNvCxnSpPr>
          <p:nvPr/>
        </p:nvCxnSpPr>
        <p:spPr>
          <a:xfrm flipH="1">
            <a:off x="6155633" y="3244613"/>
            <a:ext cx="543404" cy="43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556A5-4EBD-9988-3662-09980360D5CD}"/>
              </a:ext>
            </a:extLst>
          </p:cNvPr>
          <p:cNvCxnSpPr>
            <a:cxnSpLocks/>
          </p:cNvCxnSpPr>
          <p:nvPr/>
        </p:nvCxnSpPr>
        <p:spPr>
          <a:xfrm flipH="1" flipV="1">
            <a:off x="6174552" y="4118658"/>
            <a:ext cx="448535" cy="26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923C1-6D39-2738-AC1F-047D6A1D1832}"/>
              </a:ext>
            </a:extLst>
          </p:cNvPr>
          <p:cNvSpPr/>
          <p:nvPr/>
        </p:nvSpPr>
        <p:spPr>
          <a:xfrm>
            <a:off x="3670550" y="1806033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Regularized Adaptation [1,2]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4B32A-9051-FC1A-D128-3BB0F81EFBAE}"/>
              </a:ext>
            </a:extLst>
          </p:cNvPr>
          <p:cNvSpPr/>
          <p:nvPr/>
        </p:nvSpPr>
        <p:spPr>
          <a:xfrm>
            <a:off x="3670381" y="3566599"/>
            <a:ext cx="2282103" cy="6580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highlight>
                  <a:srgbClr val="FFFF00"/>
                </a:highlight>
              </a:rPr>
              <a:t>Efficient Adaptation [5,6]</a:t>
            </a:r>
          </a:p>
        </p:txBody>
      </p:sp>
    </p:spTree>
    <p:extLst>
      <p:ext uri="{BB962C8B-B14F-4D97-AF65-F5344CB8AC3E}">
        <p14:creationId xmlns:p14="http://schemas.microsoft.com/office/powerpoint/2010/main" val="7524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38142</TotalTime>
  <Words>7780</Words>
  <Application>Microsoft Office PowerPoint</Application>
  <PresentationFormat>On-screen Show (4:3)</PresentationFormat>
  <Paragraphs>1378</Paragraphs>
  <Slides>60</Slides>
  <Notes>45</Notes>
  <HiddenSlides>25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-apple-system</vt:lpstr>
      <vt:lpstr>Yu Mincho</vt:lpstr>
      <vt:lpstr>Arial</vt:lpstr>
      <vt:lpstr>Calibri</vt:lpstr>
      <vt:lpstr>Courier New</vt:lpstr>
      <vt:lpstr>Times New Roman</vt:lpstr>
      <vt:lpstr>Verdana</vt:lpstr>
      <vt:lpstr>Wingdings</vt:lpstr>
      <vt:lpstr>Powerpoint Template May 06</vt:lpstr>
      <vt:lpstr>PowerPoint Presentation</vt:lpstr>
      <vt:lpstr>PowerPoint Presentation</vt:lpstr>
      <vt:lpstr>Outline</vt:lpstr>
      <vt:lpstr>A1. End-to-end automatic speech recognition (ASR)</vt:lpstr>
      <vt:lpstr>A1. End-to-end automatic speech recognition (ASR)</vt:lpstr>
      <vt:lpstr>A1. End-to-end automatic speech recognition (ASR)</vt:lpstr>
      <vt:lpstr>A2. ASR Adaptation</vt:lpstr>
      <vt:lpstr>A2. ASR Adaptation</vt:lpstr>
      <vt:lpstr>A2. ASR Adaptation</vt:lpstr>
      <vt:lpstr>Outline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PowerPoint Presentation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Outline</vt:lpstr>
      <vt:lpstr>C. Conclusions &amp; Future Work</vt:lpstr>
      <vt:lpstr>C. Conclusions &amp; Future Work</vt:lpstr>
      <vt:lpstr>PowerPoint Presentation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B2. Multiple TTS synthesized data adaptation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B1. Layerwise adaptation using automatic layer selection</vt:lpstr>
      <vt:lpstr>A2. ASR Adaptation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pplim</dc:creator>
  <cp:lastModifiedBy>#KWOK CHIN YUEN#</cp:lastModifiedBy>
  <cp:revision>3089</cp:revision>
  <dcterms:created xsi:type="dcterms:W3CDTF">2008-10-06T02:43:29Z</dcterms:created>
  <dcterms:modified xsi:type="dcterms:W3CDTF">2023-11-24T08:36:34Z</dcterms:modified>
</cp:coreProperties>
</file>