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2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6DC22-58E5-4E56-A985-B601BB566BAB}" v="14" dt="2025-08-01T01:42:37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A17122BF-5129-47E6-8655-BD5F09FAB7AB}"/>
    <pc:docChg chg="custSel addSld modSld">
      <pc:chgData name="#KWOK CHIN YUEN#" userId="f950141c-72dc-40af-bcc3-22354dadadd6" providerId="ADAL" clId="{A17122BF-5129-47E6-8655-BD5F09FAB7AB}" dt="2025-07-18T05:48:28.085" v="242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5:47:15.849" v="167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5:47:15.849" v="167" actId="404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A17122BF-5129-47E6-8655-BD5F09FAB7AB}" dt="2025-07-18T05:48:13.508" v="236" actId="20577"/>
        <pc:sldMkLst>
          <pc:docMk/>
          <pc:sldMk cId="691490610" sldId="257"/>
        </pc:sldMkLst>
        <pc:spChg chg="mod">
          <ac:chgData name="#KWOK CHIN YUEN#" userId="f950141c-72dc-40af-bcc3-22354dadadd6" providerId="ADAL" clId="{A17122BF-5129-47E6-8655-BD5F09FAB7AB}" dt="2025-07-18T05:48:13.508" v="236" actId="20577"/>
          <ac:spMkLst>
            <pc:docMk/>
            <pc:sldMk cId="691490610" sldId="257"/>
            <ac:spMk id="3" creationId="{1D7BA298-2D8F-3E1E-D23F-145AE87645A1}"/>
          </ac:spMkLst>
        </pc:spChg>
      </pc:sldChg>
      <pc:sldChg chg="modSp mod">
        <pc:chgData name="#KWOK CHIN YUEN#" userId="f950141c-72dc-40af-bcc3-22354dadadd6" providerId="ADAL" clId="{A17122BF-5129-47E6-8655-BD5F09FAB7AB}" dt="2025-07-18T05:48:28.085" v="242" actId="20577"/>
        <pc:sldMkLst>
          <pc:docMk/>
          <pc:sldMk cId="77999356" sldId="258"/>
        </pc:sldMkLst>
        <pc:spChg chg="mod">
          <ac:chgData name="#KWOK CHIN YUEN#" userId="f950141c-72dc-40af-bcc3-22354dadadd6" providerId="ADAL" clId="{A17122BF-5129-47E6-8655-BD5F09FAB7AB}" dt="2025-07-18T05:48:28.085" v="242" actId="20577"/>
          <ac:spMkLst>
            <pc:docMk/>
            <pc:sldMk cId="77999356" sldId="258"/>
            <ac:spMk id="3" creationId="{6DD66878-56F8-D23D-AB50-D6E22E045814}"/>
          </ac:spMkLst>
        </pc:spChg>
      </pc:sldChg>
      <pc:sldChg chg="modSp new mod">
        <pc:chgData name="#KWOK CHIN YUEN#" userId="f950141c-72dc-40af-bcc3-22354dadadd6" providerId="ADAL" clId="{A17122BF-5129-47E6-8655-BD5F09FAB7AB}" dt="2025-07-18T05:40:07.081" v="44" actId="12"/>
        <pc:sldMkLst>
          <pc:docMk/>
          <pc:sldMk cId="2687843847" sldId="271"/>
        </pc:sldMkLst>
      </pc:sldChg>
      <pc:sldChg chg="modSp new mod">
        <pc:chgData name="#KWOK CHIN YUEN#" userId="f950141c-72dc-40af-bcc3-22354dadadd6" providerId="ADAL" clId="{A17122BF-5129-47E6-8655-BD5F09FAB7AB}" dt="2025-07-18T05:40:03.850" v="43"/>
        <pc:sldMkLst>
          <pc:docMk/>
          <pc:sldMk cId="3787764413" sldId="272"/>
        </pc:sldMkLst>
        <pc:spChg chg="mod">
          <ac:chgData name="#KWOK CHIN YUEN#" userId="f950141c-72dc-40af-bcc3-22354dadadd6" providerId="ADAL" clId="{A17122BF-5129-47E6-8655-BD5F09FAB7AB}" dt="2025-07-18T05:40:02.138" v="41" actId="20577"/>
          <ac:spMkLst>
            <pc:docMk/>
            <pc:sldMk cId="3787764413" sldId="272"/>
            <ac:spMk id="2" creationId="{6221817B-D537-AA05-AE30-90C367AFD7FB}"/>
          </ac:spMkLst>
        </pc:spChg>
        <pc:spChg chg="mod">
          <ac:chgData name="#KWOK CHIN YUEN#" userId="f950141c-72dc-40af-bcc3-22354dadadd6" providerId="ADAL" clId="{A17122BF-5129-47E6-8655-BD5F09FAB7AB}" dt="2025-07-18T05:40:03.850" v="43"/>
          <ac:spMkLst>
            <pc:docMk/>
            <pc:sldMk cId="3787764413" sldId="272"/>
            <ac:spMk id="3" creationId="{8724F6FC-BE1B-EB72-F1DB-CDAC48DEF51E}"/>
          </ac:spMkLst>
        </pc:spChg>
      </pc:sldChg>
      <pc:sldChg chg="modSp new mod">
        <pc:chgData name="#KWOK CHIN YUEN#" userId="f950141c-72dc-40af-bcc3-22354dadadd6" providerId="ADAL" clId="{A17122BF-5129-47E6-8655-BD5F09FAB7AB}" dt="2025-07-18T05:44:35.860" v="52"/>
        <pc:sldMkLst>
          <pc:docMk/>
          <pc:sldMk cId="3299280612" sldId="273"/>
        </pc:sldMkLst>
      </pc:sldChg>
      <pc:sldChg chg="modSp new mod">
        <pc:chgData name="#KWOK CHIN YUEN#" userId="f950141c-72dc-40af-bcc3-22354dadadd6" providerId="ADAL" clId="{A17122BF-5129-47E6-8655-BD5F09FAB7AB}" dt="2025-07-18T05:45:00.144" v="61" actId="20577"/>
        <pc:sldMkLst>
          <pc:docMk/>
          <pc:sldMk cId="3639206745" sldId="274"/>
        </pc:sldMkLst>
      </pc:sldChg>
    </pc:docChg>
  </pc:docChgLst>
  <pc:docChgLst>
    <pc:chgData name="#KWOK CHIN YUEN#" userId="f950141c-72dc-40af-bcc3-22354dadadd6" providerId="ADAL" clId="{8DE6DC22-58E5-4E56-A985-B601BB566BAB}"/>
    <pc:docChg chg="custSel addSld delSld modSld">
      <pc:chgData name="#KWOK CHIN YUEN#" userId="f950141c-72dc-40af-bcc3-22354dadadd6" providerId="ADAL" clId="{8DE6DC22-58E5-4E56-A985-B601BB566BAB}" dt="2025-08-01T02:29:30.833" v="1350" actId="313"/>
      <pc:docMkLst>
        <pc:docMk/>
      </pc:docMkLst>
      <pc:sldChg chg="modSp mod">
        <pc:chgData name="#KWOK CHIN YUEN#" userId="f950141c-72dc-40af-bcc3-22354dadadd6" providerId="ADAL" clId="{8DE6DC22-58E5-4E56-A985-B601BB566BAB}" dt="2025-07-18T05:57:30.952" v="603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8DE6DC22-58E5-4E56-A985-B601BB566BAB}" dt="2025-07-18T05:57:30.952" v="603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8DE6DC22-58E5-4E56-A985-B601BB566BAB}" dt="2025-08-01T01:42:35.610" v="1137" actId="20578"/>
        <pc:sldMkLst>
          <pc:docMk/>
          <pc:sldMk cId="77999356" sldId="258"/>
        </pc:sldMkLst>
        <pc:spChg chg="mod">
          <ac:chgData name="#KWOK CHIN YUEN#" userId="f950141c-72dc-40af-bcc3-22354dadadd6" providerId="ADAL" clId="{8DE6DC22-58E5-4E56-A985-B601BB566BAB}" dt="2025-08-01T01:42:35.610" v="1137" actId="20578"/>
          <ac:spMkLst>
            <pc:docMk/>
            <pc:sldMk cId="77999356" sldId="258"/>
            <ac:spMk id="3" creationId="{6DD66878-56F8-D23D-AB50-D6E22E045814}"/>
          </ac:spMkLst>
        </pc:spChg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131977212" sldId="25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436351586" sldId="260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546765555" sldId="261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53676080" sldId="262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046928827" sldId="263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901121307" sldId="264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99925604" sldId="265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061880829" sldId="266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047166031" sldId="267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1317102" sldId="26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560400516" sldId="26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867992610" sldId="270"/>
        </pc:sldMkLst>
      </pc:sldChg>
      <pc:sldChg chg="del">
        <pc:chgData name="#KWOK CHIN YUEN#" userId="f950141c-72dc-40af-bcc3-22354dadadd6" providerId="ADAL" clId="{8DE6DC22-58E5-4E56-A985-B601BB566BAB}" dt="2025-07-18T06:02:25.448" v="605" actId="47"/>
        <pc:sldMkLst>
          <pc:docMk/>
          <pc:sldMk cId="2687843847" sldId="271"/>
        </pc:sldMkLst>
      </pc:sldChg>
      <pc:sldChg chg="modSp mod">
        <pc:chgData name="#KWOK CHIN YUEN#" userId="f950141c-72dc-40af-bcc3-22354dadadd6" providerId="ADAL" clId="{8DE6DC22-58E5-4E56-A985-B601BB566BAB}" dt="2025-07-18T07:09:13.009" v="998"/>
        <pc:sldMkLst>
          <pc:docMk/>
          <pc:sldMk cId="3787764413" sldId="272"/>
        </pc:sldMkLst>
        <pc:spChg chg="mod">
          <ac:chgData name="#KWOK CHIN YUEN#" userId="f950141c-72dc-40af-bcc3-22354dadadd6" providerId="ADAL" clId="{8DE6DC22-58E5-4E56-A985-B601BB566BAB}" dt="2025-07-18T06:03:01.736" v="632" actId="20577"/>
          <ac:spMkLst>
            <pc:docMk/>
            <pc:sldMk cId="3787764413" sldId="272"/>
            <ac:spMk id="2" creationId="{6221817B-D537-AA05-AE30-90C367AFD7FB}"/>
          </ac:spMkLst>
        </pc:spChg>
        <pc:spChg chg="mod">
          <ac:chgData name="#KWOK CHIN YUEN#" userId="f950141c-72dc-40af-bcc3-22354dadadd6" providerId="ADAL" clId="{8DE6DC22-58E5-4E56-A985-B601BB566BAB}" dt="2025-07-18T07:09:13.009" v="998"/>
          <ac:spMkLst>
            <pc:docMk/>
            <pc:sldMk cId="3787764413" sldId="272"/>
            <ac:spMk id="3" creationId="{8724F6FC-BE1B-EB72-F1DB-CDAC48DEF51E}"/>
          </ac:spMkLst>
        </pc:spChg>
      </pc:sldChg>
      <pc:sldChg chg="del">
        <pc:chgData name="#KWOK CHIN YUEN#" userId="f950141c-72dc-40af-bcc3-22354dadadd6" providerId="ADAL" clId="{8DE6DC22-58E5-4E56-A985-B601BB566BAB}" dt="2025-07-18T06:02:25.448" v="605" actId="47"/>
        <pc:sldMkLst>
          <pc:docMk/>
          <pc:sldMk cId="3299280612" sldId="273"/>
        </pc:sldMkLst>
      </pc:sldChg>
      <pc:sldChg chg="del">
        <pc:chgData name="#KWOK CHIN YUEN#" userId="f950141c-72dc-40af-bcc3-22354dadadd6" providerId="ADAL" clId="{8DE6DC22-58E5-4E56-A985-B601BB566BAB}" dt="2025-07-18T06:02:25.448" v="605" actId="47"/>
        <pc:sldMkLst>
          <pc:docMk/>
          <pc:sldMk cId="3639206745" sldId="274"/>
        </pc:sldMkLst>
      </pc:sldChg>
      <pc:sldChg chg="modSp new mod">
        <pc:chgData name="#KWOK CHIN YUEN#" userId="f950141c-72dc-40af-bcc3-22354dadadd6" providerId="ADAL" clId="{8DE6DC22-58E5-4E56-A985-B601BB566BAB}" dt="2025-07-18T06:12:01.659" v="968" actId="20577"/>
        <pc:sldMkLst>
          <pc:docMk/>
          <pc:sldMk cId="2618265840" sldId="275"/>
        </pc:sldMkLst>
        <pc:spChg chg="mod">
          <ac:chgData name="#KWOK CHIN YUEN#" userId="f950141c-72dc-40af-bcc3-22354dadadd6" providerId="ADAL" clId="{8DE6DC22-58E5-4E56-A985-B601BB566BAB}" dt="2025-07-18T05:54:43.784" v="362" actId="20577"/>
          <ac:spMkLst>
            <pc:docMk/>
            <pc:sldMk cId="2618265840" sldId="275"/>
            <ac:spMk id="2" creationId="{902ACD09-FF05-6A66-4C18-69FC37A0F499}"/>
          </ac:spMkLst>
        </pc:spChg>
        <pc:spChg chg="mod">
          <ac:chgData name="#KWOK CHIN YUEN#" userId="f950141c-72dc-40af-bcc3-22354dadadd6" providerId="ADAL" clId="{8DE6DC22-58E5-4E56-A985-B601BB566BAB}" dt="2025-07-18T06:12:01.659" v="968" actId="20577"/>
          <ac:spMkLst>
            <pc:docMk/>
            <pc:sldMk cId="2618265840" sldId="275"/>
            <ac:spMk id="3" creationId="{41D92B71-AD63-7574-9F82-D301C6D31D17}"/>
          </ac:spMkLst>
        </pc:spChg>
      </pc:sldChg>
      <pc:sldChg chg="modSp new mod">
        <pc:chgData name="#KWOK CHIN YUEN#" userId="f950141c-72dc-40af-bcc3-22354dadadd6" providerId="ADAL" clId="{8DE6DC22-58E5-4E56-A985-B601BB566BAB}" dt="2025-08-01T02:29:30.833" v="1350" actId="313"/>
        <pc:sldMkLst>
          <pc:docMk/>
          <pc:sldMk cId="127942563" sldId="276"/>
        </pc:sldMkLst>
        <pc:spChg chg="mod">
          <ac:chgData name="#KWOK CHIN YUEN#" userId="f950141c-72dc-40af-bcc3-22354dadadd6" providerId="ADAL" clId="{8DE6DC22-58E5-4E56-A985-B601BB566BAB}" dt="2025-08-01T02:29:30.833" v="1350" actId="313"/>
          <ac:spMkLst>
            <pc:docMk/>
            <pc:sldMk cId="127942563" sldId="276"/>
            <ac:spMk id="2" creationId="{82BC2401-CAE1-E833-2736-68497C3A82C2}"/>
          </ac:spMkLst>
        </pc:spChg>
        <pc:spChg chg="mod">
          <ac:chgData name="#KWOK CHIN YUEN#" userId="f950141c-72dc-40af-bcc3-22354dadadd6" providerId="ADAL" clId="{8DE6DC22-58E5-4E56-A985-B601BB566BAB}" dt="2025-07-18T06:10:59.353" v="785"/>
          <ac:spMkLst>
            <pc:docMk/>
            <pc:sldMk cId="127942563" sldId="276"/>
            <ac:spMk id="3" creationId="{62FA6D43-954D-7E61-90EB-5A039BF31CE4}"/>
          </ac:spMkLst>
        </pc:spChg>
      </pc:sldChg>
      <pc:sldChg chg="modSp new mod">
        <pc:chgData name="#KWOK CHIN YUEN#" userId="f950141c-72dc-40af-bcc3-22354dadadd6" providerId="ADAL" clId="{8DE6DC22-58E5-4E56-A985-B601BB566BAB}" dt="2025-08-01T01:46:24.817" v="1349" actId="20577"/>
        <pc:sldMkLst>
          <pc:docMk/>
          <pc:sldMk cId="1659821142" sldId="277"/>
        </pc:sldMkLst>
        <pc:spChg chg="mod">
          <ac:chgData name="#KWOK CHIN YUEN#" userId="f950141c-72dc-40af-bcc3-22354dadadd6" providerId="ADAL" clId="{8DE6DC22-58E5-4E56-A985-B601BB566BAB}" dt="2025-07-25T01:01:56.363" v="1039" actId="20577"/>
          <ac:spMkLst>
            <pc:docMk/>
            <pc:sldMk cId="1659821142" sldId="277"/>
            <ac:spMk id="2" creationId="{F2B12546-04B5-DD35-4ABE-AD109CFA6D5B}"/>
          </ac:spMkLst>
        </pc:spChg>
        <pc:spChg chg="mod">
          <ac:chgData name="#KWOK CHIN YUEN#" userId="f950141c-72dc-40af-bcc3-22354dadadd6" providerId="ADAL" clId="{8DE6DC22-58E5-4E56-A985-B601BB566BAB}" dt="2025-08-01T01:46:24.817" v="1349" actId="20577"/>
          <ac:spMkLst>
            <pc:docMk/>
            <pc:sldMk cId="1659821142" sldId="277"/>
            <ac:spMk id="3" creationId="{D3C9DF37-B0DA-AF2A-12B0-4C118FB105FF}"/>
          </ac:spMkLst>
        </pc:spChg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ctuantruong/QE_archives" TargetMode="External"/><Relationship Id="rId2" Type="http://schemas.openxmlformats.org/officeDocument/2006/relationships/hyperlink" Target="https://aseschng.github.io/GraduateStude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bianRitter/NTU_QE_PRESENT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g-chen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How to write a PhD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FEAE-85A7-3823-D6DB-6A2B5337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A298-2D8F-3E1E-D23F-145AE876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Background: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 am writing my PhD thesis in year 4</a:t>
            </a:r>
          </a:p>
          <a:p>
            <a:pPr marL="0" indent="0">
              <a:buNone/>
            </a:pPr>
            <a:r>
              <a:rPr lang="en-GB" dirty="0"/>
              <a:t>Motivation: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Writing long chapters for thesis is hard, how should I start?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Not sure what to write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 can kind of see how others do it by looking at their thesis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However, it is not obvious how they prepared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 good preparation can </a:t>
            </a:r>
            <a:r>
              <a:rPr lang="en-GB" dirty="0">
                <a:solidFill>
                  <a:schemeClr val="accent2"/>
                </a:solidFill>
              </a:rPr>
              <a:t>guide you </a:t>
            </a:r>
            <a:r>
              <a:rPr lang="en-GB" dirty="0"/>
              <a:t>through the later writing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0FE1-6A30-D44C-D245-CD2A0F54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9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A6CB-8C9F-1723-62E6-60884D49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B.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6878-56F8-D23D-AB50-D6E22E04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GB" dirty="0"/>
              <a:t>Prof notices my challenges and teaches me for thesis preparation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There are mainly 6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Draft your </a:t>
            </a:r>
            <a:r>
              <a:rPr lang="en-GB" dirty="0">
                <a:solidFill>
                  <a:schemeClr val="accent2"/>
                </a:solidFill>
              </a:rPr>
              <a:t>abstract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Write up </a:t>
            </a:r>
            <a:r>
              <a:rPr lang="en-GB" dirty="0">
                <a:solidFill>
                  <a:schemeClr val="accent2"/>
                </a:solidFill>
              </a:rPr>
              <a:t>a list of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Put the (important) questions into</a:t>
            </a:r>
            <a:r>
              <a:rPr lang="en-GB" dirty="0">
                <a:solidFill>
                  <a:schemeClr val="accent2"/>
                </a:solidFill>
              </a:rPr>
              <a:t> slides. Create figures.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from a </a:t>
            </a:r>
            <a:r>
              <a:rPr lang="en-GB" dirty="0">
                <a:solidFill>
                  <a:schemeClr val="accent2"/>
                </a:solidFill>
              </a:rPr>
              <a:t>thesis template. </a:t>
            </a:r>
            <a:r>
              <a:rPr lang="en-GB" dirty="0"/>
              <a:t>Add the abstract, questions and figures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For each question, respond in </a:t>
            </a:r>
            <a:r>
              <a:rPr lang="en-GB" dirty="0">
                <a:solidFill>
                  <a:schemeClr val="accent2"/>
                </a:solidFill>
              </a:rPr>
              <a:t>point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Expand the points into </a:t>
            </a:r>
            <a:r>
              <a:rPr lang="en-GB" dirty="0">
                <a:solidFill>
                  <a:schemeClr val="accent2"/>
                </a:solidFill>
              </a:rPr>
              <a:t>longer sentences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9DCF1-C2AF-C361-1FAB-913F2F5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ACD09-FF05-6A66-4C18-69FC37A0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 How to use this tutorial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92B71-AD63-7574-9F82-D301C6D3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Each step (in previous slide) has a tutorial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Inside the folder you will find guide to perform that step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from step 1 to step 6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should be refining your writing again and again during the process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DFFFE-627E-F903-C944-F5C88C92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6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1817B-D537-AA05-AE30-90C367AF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D. More resources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4F6FC-BE1B-EB72-F1DB-CDAC48DE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https://aseschng.github.io/GraduateStudents.html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QE examples: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>
                <a:hlinkClick r:id="rId3"/>
              </a:rPr>
              <a:t>https://github.com/ductuantruong/QE_archives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dirty="0">
                <a:hlinkClick r:id="rId4"/>
              </a:rPr>
              <a:t>https://github.com/FabianRitter/NTU_QE_PRESENTATION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https://github.com/paniquex/PHD_QE_NTU?tab=readme-ov-file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A6410-FD38-A196-DE84-27B06D3C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76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C2401-CAE1-E833-2736-68497C3A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Acknowledgement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A6D43-954D-7E61-90EB-5A039BF3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Prof Chng for supervision: https://aseschng.github.io/GraduateStudents.html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Jia Qi Yip for all his comments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Chen Wang</a:t>
            </a:r>
            <a:r>
              <a:rPr lang="en-GB" dirty="0"/>
              <a:t> for his thesis template: https://github.com/wang-chen/thesis_template_ntu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C1BAA-8B89-4C9F-FE6E-3F7C87D8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12546-04B5-DD35-4ABE-AD109CFA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GB" altLang="zh-CN" dirty="0"/>
              <a:t>. How to ask your supervisor for help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9DF37-B0DA-AF2A-12B0-4C118FB1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Naming of thesis (which page)</a:t>
            </a:r>
          </a:p>
          <a:p>
            <a:pPr lvl="1"/>
            <a:r>
              <a:rPr lang="en-US" altLang="zh-CN" dirty="0"/>
              <a:t>Aaron_thesis_1Aug_Pg50.pdf</a:t>
            </a:r>
            <a:endParaRPr lang="en-GB" dirty="0"/>
          </a:p>
          <a:p>
            <a:r>
              <a:rPr lang="en-GB" dirty="0"/>
              <a:t>Highlight the changes</a:t>
            </a:r>
          </a:p>
          <a:p>
            <a:pPr lvl="1"/>
            <a:r>
              <a:rPr lang="en-GB" dirty="0"/>
              <a:t>Every comments from prof should correspond to one highlight</a:t>
            </a:r>
          </a:p>
          <a:p>
            <a:r>
              <a:rPr lang="en-GB" dirty="0"/>
              <a:t>Email keep track of changes</a:t>
            </a:r>
          </a:p>
          <a:p>
            <a:r>
              <a:rPr lang="en-GB" dirty="0"/>
              <a:t>Show before and after</a:t>
            </a:r>
          </a:p>
          <a:p>
            <a:pPr lvl="1"/>
            <a:r>
              <a:rPr lang="en-GB" dirty="0"/>
              <a:t>Attach the old version with prof comments</a:t>
            </a:r>
          </a:p>
          <a:p>
            <a:pPr lvl="1"/>
            <a:r>
              <a:rPr lang="en-GB" dirty="0"/>
              <a:t>Attach the new version with you highlighted changes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71225-ECD2-1D18-943C-60E760BB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8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378</Words>
  <Application>Microsoft Office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Tutorial: How to write a PhD thesis</vt:lpstr>
      <vt:lpstr>A. Introduction</vt:lpstr>
      <vt:lpstr>B. Idea</vt:lpstr>
      <vt:lpstr>C. How to use this tutorial</vt:lpstr>
      <vt:lpstr>D. More resources</vt:lpstr>
      <vt:lpstr>E. Acknowledgement</vt:lpstr>
      <vt:lpstr>F. How to ask your supervisor for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2025-08-01T02:29:39Z</dcterms:modified>
</cp:coreProperties>
</file>