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5E5FE-5806-4F4F-9998-E69A0E8677F8}" v="19" dt="2025-07-18T06:40:25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1865E5FE-5806-4F4F-9998-E69A0E8677F8}"/>
    <pc:docChg chg="undo custSel addSld delSld modSld">
      <pc:chgData name="#KWOK CHIN YUEN#" userId="f950141c-72dc-40af-bcc3-22354dadadd6" providerId="ADAL" clId="{1865E5FE-5806-4F4F-9998-E69A0E8677F8}" dt="2025-08-01T02:22:57.490" v="1560" actId="20577"/>
      <pc:docMkLst>
        <pc:docMk/>
      </pc:docMkLst>
      <pc:sldChg chg="modSp mod">
        <pc:chgData name="#KWOK CHIN YUEN#" userId="f950141c-72dc-40af-bcc3-22354dadadd6" providerId="ADAL" clId="{1865E5FE-5806-4F4F-9998-E69A0E8677F8}" dt="2025-07-18T06:19:28.409" v="29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1865E5FE-5806-4F4F-9998-E69A0E8677F8}" dt="2025-07-18T06:19:28.409" v="29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691490610" sldId="257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1865E5FE-5806-4F4F-9998-E69A0E8677F8}" dt="2025-07-18T06:05:04.145" v="25" actId="47"/>
        <pc:sldMkLst>
          <pc:docMk/>
          <pc:sldMk cId="2687843847" sldId="271"/>
        </pc:sldMkLst>
      </pc:sldChg>
      <pc:sldChg chg="del">
        <pc:chgData name="#KWOK CHIN YUEN#" userId="f950141c-72dc-40af-bcc3-22354dadadd6" providerId="ADAL" clId="{1865E5FE-5806-4F4F-9998-E69A0E8677F8}" dt="2025-07-18T06:04:38.639" v="24" actId="47"/>
        <pc:sldMkLst>
          <pc:docMk/>
          <pc:sldMk cId="3787764413" sldId="272"/>
        </pc:sldMkLst>
      </pc:sldChg>
      <pc:sldChg chg="del">
        <pc:chgData name="#KWOK CHIN YUEN#" userId="f950141c-72dc-40af-bcc3-22354dadadd6" providerId="ADAL" clId="{1865E5FE-5806-4F4F-9998-E69A0E8677F8}" dt="2025-07-18T06:05:04.145" v="25" actId="47"/>
        <pc:sldMkLst>
          <pc:docMk/>
          <pc:sldMk cId="3299280612" sldId="273"/>
        </pc:sldMkLst>
      </pc:sldChg>
      <pc:sldChg chg="modSp mod">
        <pc:chgData name="#KWOK CHIN YUEN#" userId="f950141c-72dc-40af-bcc3-22354dadadd6" providerId="ADAL" clId="{1865E5FE-5806-4F4F-9998-E69A0E8677F8}" dt="2025-08-01T02:22:57.490" v="1560" actId="20577"/>
        <pc:sldMkLst>
          <pc:docMk/>
          <pc:sldMk cId="3639206745" sldId="274"/>
        </pc:sldMkLst>
        <pc:spChg chg="mod">
          <ac:chgData name="#KWOK CHIN YUEN#" userId="f950141c-72dc-40af-bcc3-22354dadadd6" providerId="ADAL" clId="{1865E5FE-5806-4F4F-9998-E69A0E8677F8}" dt="2025-08-01T02:22:57.490" v="1560" actId="20577"/>
          <ac:spMkLst>
            <pc:docMk/>
            <pc:sldMk cId="3639206745" sldId="274"/>
            <ac:spMk id="3" creationId="{924BBEAF-D773-D230-903E-E7507B8CBA50}"/>
          </ac:spMkLst>
        </pc:spChg>
      </pc:sldChg>
      <pc:sldChg chg="addSp delSp modSp new mod">
        <pc:chgData name="#KWOK CHIN YUEN#" userId="f950141c-72dc-40af-bcc3-22354dadadd6" providerId="ADAL" clId="{1865E5FE-5806-4F4F-9998-E69A0E8677F8}" dt="2025-08-01T01:48:40.510" v="1519" actId="1076"/>
        <pc:sldMkLst>
          <pc:docMk/>
          <pc:sldMk cId="1357808670" sldId="275"/>
        </pc:sldMkLst>
        <pc:spChg chg="mod">
          <ac:chgData name="#KWOK CHIN YUEN#" userId="f950141c-72dc-40af-bcc3-22354dadadd6" providerId="ADAL" clId="{1865E5FE-5806-4F4F-9998-E69A0E8677F8}" dt="2025-07-18T06:24:37.692" v="512" actId="20577"/>
          <ac:spMkLst>
            <pc:docMk/>
            <pc:sldMk cId="1357808670" sldId="275"/>
            <ac:spMk id="2" creationId="{11725C82-6301-8648-1FCE-CB83998F0DBD}"/>
          </ac:spMkLst>
        </pc:spChg>
        <pc:spChg chg="add del mod">
          <ac:chgData name="#KWOK CHIN YUEN#" userId="f950141c-72dc-40af-bcc3-22354dadadd6" providerId="ADAL" clId="{1865E5FE-5806-4F4F-9998-E69A0E8677F8}" dt="2025-08-01T01:48:40.510" v="1519" actId="1076"/>
          <ac:spMkLst>
            <pc:docMk/>
            <pc:sldMk cId="1357808670" sldId="275"/>
            <ac:spMk id="3" creationId="{15342A94-D145-BBC7-DDE2-7A69DDCA56FB}"/>
          </ac:spMkLst>
        </pc:spChg>
        <pc:spChg chg="add mod">
          <ac:chgData name="#KWOK CHIN YUEN#" userId="f950141c-72dc-40af-bcc3-22354dadadd6" providerId="ADAL" clId="{1865E5FE-5806-4F4F-9998-E69A0E8677F8}" dt="2025-07-18T06:25:43.815" v="555" actId="115"/>
          <ac:spMkLst>
            <pc:docMk/>
            <pc:sldMk cId="1357808670" sldId="275"/>
            <ac:spMk id="7" creationId="{80A4DD25-9035-8658-468E-DC5B56C97C07}"/>
          </ac:spMkLst>
        </pc:spChg>
        <pc:spChg chg="add mod">
          <ac:chgData name="#KWOK CHIN YUEN#" userId="f950141c-72dc-40af-bcc3-22354dadadd6" providerId="ADAL" clId="{1865E5FE-5806-4F4F-9998-E69A0E8677F8}" dt="2025-07-18T06:26:26.621" v="582" actId="207"/>
          <ac:spMkLst>
            <pc:docMk/>
            <pc:sldMk cId="1357808670" sldId="275"/>
            <ac:spMk id="8" creationId="{B9E53AA1-3B36-CFD9-2BB6-02B20DAE8778}"/>
          </ac:spMkLst>
        </pc:spChg>
        <pc:spChg chg="add mod">
          <ac:chgData name="#KWOK CHIN YUEN#" userId="f950141c-72dc-40af-bcc3-22354dadadd6" providerId="ADAL" clId="{1865E5FE-5806-4F4F-9998-E69A0E8677F8}" dt="2025-07-18T06:27:54.469" v="702" actId="1076"/>
          <ac:spMkLst>
            <pc:docMk/>
            <pc:sldMk cId="1357808670" sldId="275"/>
            <ac:spMk id="9" creationId="{37A8246C-5235-E614-B329-A228B27862AC}"/>
          </ac:spMkLst>
        </pc:spChg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2618265840" sldId="275"/>
        </pc:sldMkLst>
      </pc:sldChg>
      <pc:sldChg chg="addSp delSp modSp add mod">
        <pc:chgData name="#KWOK CHIN YUEN#" userId="f950141c-72dc-40af-bcc3-22354dadadd6" providerId="ADAL" clId="{1865E5FE-5806-4F4F-9998-E69A0E8677F8}" dt="2025-07-18T06:31:11.181" v="929" actId="20577"/>
        <pc:sldMkLst>
          <pc:docMk/>
          <pc:sldMk cId="2636138596" sldId="276"/>
        </pc:sldMkLst>
        <pc:spChg chg="mod">
          <ac:chgData name="#KWOK CHIN YUEN#" userId="f950141c-72dc-40af-bcc3-22354dadadd6" providerId="ADAL" clId="{1865E5FE-5806-4F4F-9998-E69A0E8677F8}" dt="2025-07-18T06:26:47.727" v="610" actId="20577"/>
          <ac:spMkLst>
            <pc:docMk/>
            <pc:sldMk cId="2636138596" sldId="276"/>
            <ac:spMk id="2" creationId="{658C065A-FE58-7F02-DFE0-80CC3149EE78}"/>
          </ac:spMkLst>
        </pc:spChg>
        <pc:spChg chg="mod">
          <ac:chgData name="#KWOK CHIN YUEN#" userId="f950141c-72dc-40af-bcc3-22354dadadd6" providerId="ADAL" clId="{1865E5FE-5806-4F4F-9998-E69A0E8677F8}" dt="2025-07-18T06:30:54.048" v="893" actId="207"/>
          <ac:spMkLst>
            <pc:docMk/>
            <pc:sldMk cId="2636138596" sldId="276"/>
            <ac:spMk id="3" creationId="{CC1E56AA-26FD-B62F-0656-49901624C9FA}"/>
          </ac:spMkLst>
        </pc:spChg>
        <pc:spChg chg="add mod">
          <ac:chgData name="#KWOK CHIN YUEN#" userId="f950141c-72dc-40af-bcc3-22354dadadd6" providerId="ADAL" clId="{1865E5FE-5806-4F4F-9998-E69A0E8677F8}" dt="2025-07-18T06:30:16.188" v="883" actId="1076"/>
          <ac:spMkLst>
            <pc:docMk/>
            <pc:sldMk cId="2636138596" sldId="276"/>
            <ac:spMk id="5" creationId="{DA10C510-A8B6-7E5B-9550-9BCAA411589E}"/>
          </ac:spMkLst>
        </pc:spChg>
        <pc:spChg chg="add mod">
          <ac:chgData name="#KWOK CHIN YUEN#" userId="f950141c-72dc-40af-bcc3-22354dadadd6" providerId="ADAL" clId="{1865E5FE-5806-4F4F-9998-E69A0E8677F8}" dt="2025-07-18T06:31:00.440" v="911" actId="20577"/>
          <ac:spMkLst>
            <pc:docMk/>
            <pc:sldMk cId="2636138596" sldId="276"/>
            <ac:spMk id="6" creationId="{243F67BF-D216-E301-C123-A4112A5E301F}"/>
          </ac:spMkLst>
        </pc:spChg>
        <pc:spChg chg="mod">
          <ac:chgData name="#KWOK CHIN YUEN#" userId="f950141c-72dc-40af-bcc3-22354dadadd6" providerId="ADAL" clId="{1865E5FE-5806-4F4F-9998-E69A0E8677F8}" dt="2025-07-18T06:28:17.505" v="703" actId="207"/>
          <ac:spMkLst>
            <pc:docMk/>
            <pc:sldMk cId="2636138596" sldId="276"/>
            <ac:spMk id="7" creationId="{D3EA06AC-DF40-3C78-BAEB-6091DD191412}"/>
          </ac:spMkLst>
        </pc:spChg>
        <pc:spChg chg="add mod">
          <ac:chgData name="#KWOK CHIN YUEN#" userId="f950141c-72dc-40af-bcc3-22354dadadd6" providerId="ADAL" clId="{1865E5FE-5806-4F4F-9998-E69A0E8677F8}" dt="2025-07-18T06:31:11.181" v="929" actId="20577"/>
          <ac:spMkLst>
            <pc:docMk/>
            <pc:sldMk cId="2636138596" sldId="276"/>
            <ac:spMk id="10" creationId="{A820FD4B-1666-6768-68CF-D4803791B2C5}"/>
          </ac:spMkLst>
        </pc:spChg>
      </pc:sldChg>
      <pc:sldChg chg="addSp delSp modSp add mod">
        <pc:chgData name="#KWOK CHIN YUEN#" userId="f950141c-72dc-40af-bcc3-22354dadadd6" providerId="ADAL" clId="{1865E5FE-5806-4F4F-9998-E69A0E8677F8}" dt="2025-07-18T06:36:49.877" v="1284" actId="20577"/>
        <pc:sldMkLst>
          <pc:docMk/>
          <pc:sldMk cId="2762678569" sldId="277"/>
        </pc:sldMkLst>
        <pc:spChg chg="mod">
          <ac:chgData name="#KWOK CHIN YUEN#" userId="f950141c-72dc-40af-bcc3-22354dadadd6" providerId="ADAL" clId="{1865E5FE-5806-4F4F-9998-E69A0E8677F8}" dt="2025-07-18T06:32:19.899" v="936" actId="1076"/>
          <ac:spMkLst>
            <pc:docMk/>
            <pc:sldMk cId="2762678569" sldId="277"/>
            <ac:spMk id="2" creationId="{A201D3A0-B8AD-C78F-D1D6-9C01DBBCB27F}"/>
          </ac:spMkLst>
        </pc:spChg>
        <pc:spChg chg="mod">
          <ac:chgData name="#KWOK CHIN YUEN#" userId="f950141c-72dc-40af-bcc3-22354dadadd6" providerId="ADAL" clId="{1865E5FE-5806-4F4F-9998-E69A0E8677F8}" dt="2025-07-18T06:36:00.236" v="1172" actId="207"/>
          <ac:spMkLst>
            <pc:docMk/>
            <pc:sldMk cId="2762678569" sldId="277"/>
            <ac:spMk id="3" creationId="{5240B78E-9FDE-64B6-D9CE-566AC8A5A057}"/>
          </ac:spMkLst>
        </pc:spChg>
        <pc:spChg chg="mod">
          <ac:chgData name="#KWOK CHIN YUEN#" userId="f950141c-72dc-40af-bcc3-22354dadadd6" providerId="ADAL" clId="{1865E5FE-5806-4F4F-9998-E69A0E8677F8}" dt="2025-07-18T06:35:53.188" v="1171" actId="20577"/>
          <ac:spMkLst>
            <pc:docMk/>
            <pc:sldMk cId="2762678569" sldId="277"/>
            <ac:spMk id="5" creationId="{BF7A327D-2902-4B3D-8C6C-E9CA40EE95A2}"/>
          </ac:spMkLst>
        </pc:spChg>
        <pc:spChg chg="mod">
          <ac:chgData name="#KWOK CHIN YUEN#" userId="f950141c-72dc-40af-bcc3-22354dadadd6" providerId="ADAL" clId="{1865E5FE-5806-4F4F-9998-E69A0E8677F8}" dt="2025-07-18T06:36:49.877" v="1284" actId="20577"/>
          <ac:spMkLst>
            <pc:docMk/>
            <pc:sldMk cId="2762678569" sldId="277"/>
            <ac:spMk id="6" creationId="{5062DDF7-0B5B-C7FD-C6D8-C18DA81EC7C3}"/>
          </ac:spMkLst>
        </pc:spChg>
        <pc:spChg chg="add mod">
          <ac:chgData name="#KWOK CHIN YUEN#" userId="f950141c-72dc-40af-bcc3-22354dadadd6" providerId="ADAL" clId="{1865E5FE-5806-4F4F-9998-E69A0E8677F8}" dt="2025-07-18T06:35:20.658" v="1115" actId="1076"/>
          <ac:spMkLst>
            <pc:docMk/>
            <pc:sldMk cId="2762678569" sldId="277"/>
            <ac:spMk id="8" creationId="{298808FC-12F6-1A77-728D-771F3CC444B1}"/>
          </ac:spMkLst>
        </pc:spChg>
      </pc:sldChg>
      <pc:sldChg chg="modSp add mod">
        <pc:chgData name="#KWOK CHIN YUEN#" userId="f950141c-72dc-40af-bcc3-22354dadadd6" providerId="ADAL" clId="{1865E5FE-5806-4F4F-9998-E69A0E8677F8}" dt="2025-07-18T06:37:59.129" v="1295" actId="1076"/>
        <pc:sldMkLst>
          <pc:docMk/>
          <pc:sldMk cId="896922004" sldId="278"/>
        </pc:sldMkLst>
        <pc:spChg chg="mod">
          <ac:chgData name="#KWOK CHIN YUEN#" userId="f950141c-72dc-40af-bcc3-22354dadadd6" providerId="ADAL" clId="{1865E5FE-5806-4F4F-9998-E69A0E8677F8}" dt="2025-07-18T06:37:22.983" v="1287" actId="20577"/>
          <ac:spMkLst>
            <pc:docMk/>
            <pc:sldMk cId="896922004" sldId="278"/>
            <ac:spMk id="2" creationId="{28665FE7-FB8E-7FB9-750F-658CD870745F}"/>
          </ac:spMkLst>
        </pc:spChg>
        <pc:spChg chg="mod">
          <ac:chgData name="#KWOK CHIN YUEN#" userId="f950141c-72dc-40af-bcc3-22354dadadd6" providerId="ADAL" clId="{1865E5FE-5806-4F4F-9998-E69A0E8677F8}" dt="2025-07-18T06:37:57.167" v="1294" actId="207"/>
          <ac:spMkLst>
            <pc:docMk/>
            <pc:sldMk cId="896922004" sldId="278"/>
            <ac:spMk id="3" creationId="{7F1F5582-017D-A9AF-0E1B-80D4EF54A954}"/>
          </ac:spMkLst>
        </pc:spChg>
        <pc:spChg chg="mod">
          <ac:chgData name="#KWOK CHIN YUEN#" userId="f950141c-72dc-40af-bcc3-22354dadadd6" providerId="ADAL" clId="{1865E5FE-5806-4F4F-9998-E69A0E8677F8}" dt="2025-07-18T06:37:59.129" v="1295" actId="1076"/>
          <ac:spMkLst>
            <pc:docMk/>
            <pc:sldMk cId="896922004" sldId="278"/>
            <ac:spMk id="6" creationId="{F86683B5-6E26-80F1-B5AE-E1C5A18B6873}"/>
          </ac:spMkLst>
        </pc:spChg>
        <pc:spChg chg="mod">
          <ac:chgData name="#KWOK CHIN YUEN#" userId="f950141c-72dc-40af-bcc3-22354dadadd6" providerId="ADAL" clId="{1865E5FE-5806-4F4F-9998-E69A0E8677F8}" dt="2025-07-18T06:37:42.307" v="1291" actId="20577"/>
          <ac:spMkLst>
            <pc:docMk/>
            <pc:sldMk cId="896922004" sldId="278"/>
            <ac:spMk id="8" creationId="{633E1D0C-6D94-DD5B-46D3-F1B08457197E}"/>
          </ac:spMkLst>
        </pc:spChg>
      </pc:sldChg>
      <pc:sldChg chg="new del">
        <pc:chgData name="#KWOK CHIN YUEN#" userId="f950141c-72dc-40af-bcc3-22354dadadd6" providerId="ADAL" clId="{1865E5FE-5806-4F4F-9998-E69A0E8677F8}" dt="2025-07-18T06:38:07.364" v="1298" actId="47"/>
        <pc:sldMkLst>
          <pc:docMk/>
          <pc:sldMk cId="690940478" sldId="279"/>
        </pc:sldMkLst>
      </pc:sldChg>
      <pc:sldChg chg="delSp modSp add mod">
        <pc:chgData name="#KWOK CHIN YUEN#" userId="f950141c-72dc-40af-bcc3-22354dadadd6" providerId="ADAL" clId="{1865E5FE-5806-4F4F-9998-E69A0E8677F8}" dt="2025-07-18T06:39:40.214" v="1488" actId="478"/>
        <pc:sldMkLst>
          <pc:docMk/>
          <pc:sldMk cId="673201049" sldId="280"/>
        </pc:sldMkLst>
        <pc:spChg chg="mod">
          <ac:chgData name="#KWOK CHIN YUEN#" userId="f950141c-72dc-40af-bcc3-22354dadadd6" providerId="ADAL" clId="{1865E5FE-5806-4F4F-9998-E69A0E8677F8}" dt="2025-07-18T06:38:15.895" v="1300" actId="20577"/>
          <ac:spMkLst>
            <pc:docMk/>
            <pc:sldMk cId="673201049" sldId="280"/>
            <ac:spMk id="2" creationId="{FC81058D-524C-FF4C-4D79-EB83F860C444}"/>
          </ac:spMkLst>
        </pc:spChg>
        <pc:spChg chg="mod">
          <ac:chgData name="#KWOK CHIN YUEN#" userId="f950141c-72dc-40af-bcc3-22354dadadd6" providerId="ADAL" clId="{1865E5FE-5806-4F4F-9998-E69A0E8677F8}" dt="2025-07-18T06:39:37.512" v="1487" actId="207"/>
          <ac:spMkLst>
            <pc:docMk/>
            <pc:sldMk cId="673201049" sldId="280"/>
            <ac:spMk id="3" creationId="{D2B60D5E-733E-0982-D2BC-17C403DAC490}"/>
          </ac:spMkLst>
        </pc:spChg>
        <pc:spChg chg="mod">
          <ac:chgData name="#KWOK CHIN YUEN#" userId="f950141c-72dc-40af-bcc3-22354dadadd6" providerId="ADAL" clId="{1865E5FE-5806-4F4F-9998-E69A0E8677F8}" dt="2025-07-18T06:39:33.422" v="1486" actId="20577"/>
          <ac:spMkLst>
            <pc:docMk/>
            <pc:sldMk cId="673201049" sldId="280"/>
            <ac:spMk id="5" creationId="{624088CE-3AEF-D603-256E-89DA610C91C9}"/>
          </ac:spMkLst>
        </pc:spChg>
        <pc:spChg chg="mod">
          <ac:chgData name="#KWOK CHIN YUEN#" userId="f950141c-72dc-40af-bcc3-22354dadadd6" providerId="ADAL" clId="{1865E5FE-5806-4F4F-9998-E69A0E8677F8}" dt="2025-07-18T06:39:01.345" v="1409" actId="20577"/>
          <ac:spMkLst>
            <pc:docMk/>
            <pc:sldMk cId="673201049" sldId="280"/>
            <ac:spMk id="8" creationId="{D4EAA6D1-6C6E-C06E-FD3C-5EE75EB93DF7}"/>
          </ac:spMkLst>
        </pc:spChg>
      </pc:sldChg>
      <pc:sldChg chg="modSp new mod">
        <pc:chgData name="#KWOK CHIN YUEN#" userId="f950141c-72dc-40af-bcc3-22354dadadd6" providerId="ADAL" clId="{1865E5FE-5806-4F4F-9998-E69A0E8677F8}" dt="2025-07-18T06:40:25.089" v="1505"/>
        <pc:sldMkLst>
          <pc:docMk/>
          <pc:sldMk cId="3334734631" sldId="281"/>
        </pc:sldMkLst>
        <pc:spChg chg="mod">
          <ac:chgData name="#KWOK CHIN YUEN#" userId="f950141c-72dc-40af-bcc3-22354dadadd6" providerId="ADAL" clId="{1865E5FE-5806-4F4F-9998-E69A0E8677F8}" dt="2025-07-18T06:40:23.109" v="1503" actId="20577"/>
          <ac:spMkLst>
            <pc:docMk/>
            <pc:sldMk cId="3334734631" sldId="281"/>
            <ac:spMk id="2" creationId="{F64EB106-87B8-1F97-5C18-1B026A346F2C}"/>
          </ac:spMkLst>
        </pc:spChg>
        <pc:spChg chg="mod">
          <ac:chgData name="#KWOK CHIN YUEN#" userId="f950141c-72dc-40af-bcc3-22354dadadd6" providerId="ADAL" clId="{1865E5FE-5806-4F4F-9998-E69A0E8677F8}" dt="2025-07-18T06:40:25.089" v="1505"/>
          <ac:spMkLst>
            <pc:docMk/>
            <pc:sldMk cId="3334734631" sldId="281"/>
            <ac:spMk id="3" creationId="{E16AC01E-3512-CBC3-60B5-95995E82B59B}"/>
          </ac:spMkLst>
        </pc:spChg>
      </pc:sldChg>
    </pc:docChg>
  </pc:docChgLst>
  <pc:docChgLst>
    <pc:chgData name="#KWOK CHIN YUEN#" userId="f950141c-72dc-40af-bcc3-22354dadadd6" providerId="ADAL" clId="{A17122BF-5129-47E6-8655-BD5F09FAB7AB}"/>
    <pc:docChg chg="custSel addSld modSld">
      <pc:chgData name="#KWOK CHIN YUEN#" userId="f950141c-72dc-40af-bcc3-22354dadadd6" providerId="ADAL" clId="{A17122BF-5129-47E6-8655-BD5F09FAB7AB}" dt="2025-07-18T05:48:28.085" v="242" actId="20577"/>
      <pc:docMkLst>
        <pc:docMk/>
      </pc:docMkLst>
      <pc:sldChg chg="modSp mod">
        <pc:chgData name="#KWOK CHIN YUEN#" userId="f950141c-72dc-40af-bcc3-22354dadadd6" providerId="ADAL" clId="{A17122BF-5129-47E6-8655-BD5F09FAB7AB}" dt="2025-07-18T05:47:15.849" v="167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A17122BF-5129-47E6-8655-BD5F09FAB7AB}" dt="2025-07-18T05:47:15.849" v="167" actId="404"/>
          <ac:spMkLst>
            <pc:docMk/>
            <pc:sldMk cId="4056381291" sldId="256"/>
            <ac:spMk id="2" creationId="{2F777B47-741C-FAE7-F158-2F36BEA21515}"/>
          </ac:spMkLst>
        </pc:spChg>
        <pc:spChg chg="mod">
          <ac:chgData name="#KWOK CHIN YUEN#" userId="f950141c-72dc-40af-bcc3-22354dadadd6" providerId="ADAL" clId="{A17122BF-5129-47E6-8655-BD5F09FAB7AB}" dt="2025-07-18T05:47:00.728" v="124" actId="20577"/>
          <ac:spMkLst>
            <pc:docMk/>
            <pc:sldMk cId="4056381291" sldId="256"/>
            <ac:spMk id="3" creationId="{02351EEA-CA80-2F31-E067-9A4630962CB9}"/>
          </ac:spMkLst>
        </pc:spChg>
      </pc:sldChg>
      <pc:sldChg chg="modSp mod">
        <pc:chgData name="#KWOK CHIN YUEN#" userId="f950141c-72dc-40af-bcc3-22354dadadd6" providerId="ADAL" clId="{A17122BF-5129-47E6-8655-BD5F09FAB7AB}" dt="2025-07-18T05:48:13.508" v="236" actId="20577"/>
        <pc:sldMkLst>
          <pc:docMk/>
          <pc:sldMk cId="691490610" sldId="257"/>
        </pc:sldMkLst>
      </pc:sldChg>
      <pc:sldChg chg="modSp mod">
        <pc:chgData name="#KWOK CHIN YUEN#" userId="f950141c-72dc-40af-bcc3-22354dadadd6" providerId="ADAL" clId="{A17122BF-5129-47E6-8655-BD5F09FAB7AB}" dt="2025-07-18T05:48:28.085" v="242" actId="2057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A17122BF-5129-47E6-8655-BD5F09FAB7AB}" dt="2025-07-18T05:40:07.081" v="44" actId="12"/>
        <pc:sldMkLst>
          <pc:docMk/>
          <pc:sldMk cId="2687843847" sldId="271"/>
        </pc:sldMkLst>
      </pc:sldChg>
      <pc:sldChg chg="modSp new mod">
        <pc:chgData name="#KWOK CHIN YUEN#" userId="f950141c-72dc-40af-bcc3-22354dadadd6" providerId="ADAL" clId="{A17122BF-5129-47E6-8655-BD5F09FAB7AB}" dt="2025-07-18T05:40:03.850" v="43"/>
        <pc:sldMkLst>
          <pc:docMk/>
          <pc:sldMk cId="3787764413" sldId="272"/>
        </pc:sldMkLst>
      </pc:sldChg>
      <pc:sldChg chg="modSp new mod">
        <pc:chgData name="#KWOK CHIN YUEN#" userId="f950141c-72dc-40af-bcc3-22354dadadd6" providerId="ADAL" clId="{A17122BF-5129-47E6-8655-BD5F09FAB7AB}" dt="2025-07-18T05:44:35.860" v="52"/>
        <pc:sldMkLst>
          <pc:docMk/>
          <pc:sldMk cId="3299280612" sldId="273"/>
        </pc:sldMkLst>
      </pc:sldChg>
      <pc:sldChg chg="modSp new mod">
        <pc:chgData name="#KWOK CHIN YUEN#" userId="f950141c-72dc-40af-bcc3-22354dadadd6" providerId="ADAL" clId="{A17122BF-5129-47E6-8655-BD5F09FAB7AB}" dt="2025-07-18T05:45:00.144" v="61" actId="20577"/>
        <pc:sldMkLst>
          <pc:docMk/>
          <pc:sldMk cId="3639206745" sldId="274"/>
        </pc:sldMkLst>
        <pc:spChg chg="mod">
          <ac:chgData name="#KWOK CHIN YUEN#" userId="f950141c-72dc-40af-bcc3-22354dadadd6" providerId="ADAL" clId="{A17122BF-5129-47E6-8655-BD5F09FAB7AB}" dt="2025-07-18T05:45:00.144" v="61" actId="20577"/>
          <ac:spMkLst>
            <pc:docMk/>
            <pc:sldMk cId="3639206745" sldId="274"/>
            <ac:spMk id="2" creationId="{A35B10D3-20C7-869D-096A-1A5CCFCCA05E}"/>
          </ac:spMkLst>
        </pc:spChg>
      </pc:sldChg>
    </pc:docChg>
  </pc:docChgLst>
  <pc:docChgLst>
    <pc:chgData name="#KWOK CHIN YUEN#" userId="f950141c-72dc-40af-bcc3-22354dadadd6" providerId="ADAL" clId="{8DE6DC22-58E5-4E56-A985-B601BB566BAB}"/>
    <pc:docChg chg="custSel addSld delSld modSld">
      <pc:chgData name="#KWOK CHIN YUEN#" userId="f950141c-72dc-40af-bcc3-22354dadadd6" providerId="ADAL" clId="{8DE6DC22-58E5-4E56-A985-B601BB566BAB}" dt="2025-07-18T05:57:45.043" v="604" actId="20577"/>
      <pc:docMkLst>
        <pc:docMk/>
      </pc:docMkLst>
      <pc:sldChg chg="modSp mod">
        <pc:chgData name="#KWOK CHIN YUEN#" userId="f950141c-72dc-40af-bcc3-22354dadadd6" providerId="ADAL" clId="{8DE6DC22-58E5-4E56-A985-B601BB566BAB}" dt="2025-07-18T05:57:30.952" v="603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8DE6DC22-58E5-4E56-A985-B601BB566BAB}" dt="2025-07-18T05:57:30.952" v="603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modSp mod">
        <pc:chgData name="#KWOK CHIN YUEN#" userId="f950141c-72dc-40af-bcc3-22354dadadd6" providerId="ADAL" clId="{8DE6DC22-58E5-4E56-A985-B601BB566BAB}" dt="2025-07-18T05:56:38.790" v="552" actId="2057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131977212" sldId="25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436351586" sldId="260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546765555" sldId="261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53676080" sldId="262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046928827" sldId="263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901121307" sldId="264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99925604" sldId="265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061880829" sldId="266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047166031" sldId="267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1317102" sldId="26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560400516" sldId="26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867992610" sldId="270"/>
        </pc:sldMkLst>
      </pc:sldChg>
      <pc:sldChg chg="modSp new mod">
        <pc:chgData name="#KWOK CHIN YUEN#" userId="f950141c-72dc-40af-bcc3-22354dadadd6" providerId="ADAL" clId="{8DE6DC22-58E5-4E56-A985-B601BB566BAB}" dt="2025-07-18T05:57:45.043" v="604" actId="20577"/>
        <pc:sldMkLst>
          <pc:docMk/>
          <pc:sldMk cId="2618265840" sldId="275"/>
        </pc:sldMkLst>
      </pc:sldChg>
    </pc:docChg>
  </pc:docChgLst>
  <pc:docChgLst>
    <pc:chgData name="#KWOK CHIN YUEN#" userId="f950141c-72dc-40af-bcc3-22354dadadd6" providerId="ADAL" clId="{3728BB3B-E47F-46B2-A810-389B1490F6C6}"/>
    <pc:docChg chg="undo custSel addSld modSld sldOrd">
      <pc:chgData name="#KWOK CHIN YUEN#" userId="f950141c-72dc-40af-bcc3-22354dadadd6" providerId="ADAL" clId="{3728BB3B-E47F-46B2-A810-389B1490F6C6}" dt="2023-09-25T05:07:04.271" v="3031" actId="1076"/>
      <pc:docMkLst>
        <pc:docMk/>
      </pc:docMkLst>
      <pc:sldChg chg="modSp mod">
        <pc:chgData name="#KWOK CHIN YUEN#" userId="f950141c-72dc-40af-bcc3-22354dadadd6" providerId="ADAL" clId="{3728BB3B-E47F-46B2-A810-389B1490F6C6}" dt="2023-09-25T04:54:16.052" v="2868"/>
        <pc:sldMkLst>
          <pc:docMk/>
          <pc:sldMk cId="4056381291" sldId="256"/>
        </pc:sldMkLst>
      </pc:sldChg>
      <pc:sldChg chg="modSp mod">
        <pc:chgData name="#KWOK CHIN YUEN#" userId="f950141c-72dc-40af-bcc3-22354dadadd6" providerId="ADAL" clId="{3728BB3B-E47F-46B2-A810-389B1490F6C6}" dt="2023-09-25T04:30:21.684" v="1706" actId="11"/>
        <pc:sldMkLst>
          <pc:docMk/>
          <pc:sldMk cId="691490610" sldId="257"/>
        </pc:sldMkLst>
      </pc:sldChg>
      <pc:sldChg chg="modSp new mod">
        <pc:chgData name="#KWOK CHIN YUEN#" userId="f950141c-72dc-40af-bcc3-22354dadadd6" providerId="ADAL" clId="{3728BB3B-E47F-46B2-A810-389B1490F6C6}" dt="2023-09-25T04:27:36.757" v="1594" actId="20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3728BB3B-E47F-46B2-A810-389B1490F6C6}" dt="2023-09-25T04:30:30.101" v="1707" actId="11"/>
        <pc:sldMkLst>
          <pc:docMk/>
          <pc:sldMk cId="1131977212" sldId="259"/>
        </pc:sldMkLst>
      </pc:sldChg>
      <pc:sldChg chg="modSp add mod">
        <pc:chgData name="#KWOK CHIN YUEN#" userId="f950141c-72dc-40af-bcc3-22354dadadd6" providerId="ADAL" clId="{3728BB3B-E47F-46B2-A810-389B1490F6C6}" dt="2023-09-25T04:33:13.072" v="1906" actId="20577"/>
        <pc:sldMkLst>
          <pc:docMk/>
          <pc:sldMk cId="1436351586" sldId="260"/>
        </pc:sldMkLst>
      </pc:sldChg>
      <pc:sldChg chg="modSp add mod">
        <pc:chgData name="#KWOK CHIN YUEN#" userId="f950141c-72dc-40af-bcc3-22354dadadd6" providerId="ADAL" clId="{3728BB3B-E47F-46B2-A810-389B1490F6C6}" dt="2023-09-25T04:42:08.471" v="2774" actId="20577"/>
        <pc:sldMkLst>
          <pc:docMk/>
          <pc:sldMk cId="3546765555" sldId="261"/>
        </pc:sldMkLst>
      </pc:sldChg>
      <pc:sldChg chg="modSp add mod ord">
        <pc:chgData name="#KWOK CHIN YUEN#" userId="f950141c-72dc-40af-bcc3-22354dadadd6" providerId="ADAL" clId="{3728BB3B-E47F-46B2-A810-389B1490F6C6}" dt="2023-09-25T04:40:43.064" v="2735" actId="11"/>
        <pc:sldMkLst>
          <pc:docMk/>
          <pc:sldMk cId="453676080" sldId="262"/>
        </pc:sldMkLst>
      </pc:sldChg>
      <pc:sldChg chg="modSp new mod">
        <pc:chgData name="#KWOK CHIN YUEN#" userId="f950141c-72dc-40af-bcc3-22354dadadd6" providerId="ADAL" clId="{3728BB3B-E47F-46B2-A810-389B1490F6C6}" dt="2023-09-25T04:40:49.830" v="2736" actId="11"/>
        <pc:sldMkLst>
          <pc:docMk/>
          <pc:sldMk cId="2046928827" sldId="263"/>
        </pc:sldMkLst>
      </pc:sldChg>
      <pc:sldChg chg="modSp add mod">
        <pc:chgData name="#KWOK CHIN YUEN#" userId="f950141c-72dc-40af-bcc3-22354dadadd6" providerId="ADAL" clId="{3728BB3B-E47F-46B2-A810-389B1490F6C6}" dt="2023-09-25T04:41:13.594" v="2740" actId="11"/>
        <pc:sldMkLst>
          <pc:docMk/>
          <pc:sldMk cId="1901121307" sldId="264"/>
        </pc:sldMkLst>
      </pc:sldChg>
      <pc:sldChg chg="addSp delSp modSp new mod">
        <pc:chgData name="#KWOK CHIN YUEN#" userId="f950141c-72dc-40af-bcc3-22354dadadd6" providerId="ADAL" clId="{3728BB3B-E47F-46B2-A810-389B1490F6C6}" dt="2023-09-25T05:05:48.572" v="3009" actId="1076"/>
        <pc:sldMkLst>
          <pc:docMk/>
          <pc:sldMk cId="499925604" sldId="265"/>
        </pc:sldMkLst>
      </pc:sldChg>
      <pc:sldChg chg="addSp delSp modSp new mod setBg">
        <pc:chgData name="#KWOK CHIN YUEN#" userId="f950141c-72dc-40af-bcc3-22354dadadd6" providerId="ADAL" clId="{3728BB3B-E47F-46B2-A810-389B1490F6C6}" dt="2023-09-25T05:06:27.365" v="3021" actId="1076"/>
        <pc:sldMkLst>
          <pc:docMk/>
          <pc:sldMk cId="1061880829" sldId="266"/>
        </pc:sldMkLst>
      </pc:sldChg>
      <pc:sldChg chg="addSp delSp modSp new mod">
        <pc:chgData name="#KWOK CHIN YUEN#" userId="f950141c-72dc-40af-bcc3-22354dadadd6" providerId="ADAL" clId="{3728BB3B-E47F-46B2-A810-389B1490F6C6}" dt="2023-09-25T05:05:59.923" v="3011" actId="1076"/>
        <pc:sldMkLst>
          <pc:docMk/>
          <pc:sldMk cId="3047166031" sldId="267"/>
        </pc:sldMkLst>
      </pc:sldChg>
      <pc:sldChg chg="addSp delSp modSp new mod">
        <pc:chgData name="#KWOK CHIN YUEN#" userId="f950141c-72dc-40af-bcc3-22354dadadd6" providerId="ADAL" clId="{3728BB3B-E47F-46B2-A810-389B1490F6C6}" dt="2023-09-25T05:06:17.553" v="3016" actId="122"/>
        <pc:sldMkLst>
          <pc:docMk/>
          <pc:sldMk cId="31317102" sldId="268"/>
        </pc:sldMkLst>
      </pc:sldChg>
      <pc:sldChg chg="addSp delSp modSp new mod">
        <pc:chgData name="#KWOK CHIN YUEN#" userId="f950141c-72dc-40af-bcc3-22354dadadd6" providerId="ADAL" clId="{3728BB3B-E47F-46B2-A810-389B1490F6C6}" dt="2023-09-25T05:06:51.444" v="3026" actId="1076"/>
        <pc:sldMkLst>
          <pc:docMk/>
          <pc:sldMk cId="2560400516" sldId="269"/>
        </pc:sldMkLst>
      </pc:sldChg>
      <pc:sldChg chg="addSp delSp modSp new mod">
        <pc:chgData name="#KWOK CHIN YUEN#" userId="f950141c-72dc-40af-bcc3-22354dadadd6" providerId="ADAL" clId="{3728BB3B-E47F-46B2-A810-389B1490F6C6}" dt="2023-09-25T05:07:04.271" v="3031" actId="1076"/>
        <pc:sldMkLst>
          <pc:docMk/>
          <pc:sldMk cId="86799261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4FA4-2319-43FC-9EA5-27387CAA38F2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5545-21C1-431E-B647-330537CEC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23A-BB83-1F2F-2BB9-4BCE21A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B89C-1E38-0E3B-408F-558649FF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159E-5DA9-719E-25D4-0986155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46-12EF-4E03-B951-F13BCF910B40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0E4D-0928-2FE7-B7C6-16DA414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4F6-D29F-EA6B-1792-A6F9107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C30-8A0C-30DC-F65B-B9DACFB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E47C-B168-6BBD-8589-046E2112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E55-B461-B487-D848-03481957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9AFE-881B-47A6-A6A4-B0884553F4DB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456-E160-3B67-CCA5-F299B87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4015-64B0-EF9F-1C0B-97B140E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BF1-9DD6-1437-F561-F245452D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02EC-7420-8EDE-0839-0CFAA08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79D-26CA-025C-A4C5-25F492D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FB44-60DA-4108-AB4C-6882E0B34FB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135-5A8C-2855-A4B0-56C61A6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6FD-8110-A332-3159-E10776B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2BE-6E5E-54B6-681D-1564CB9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D4D-C377-FED8-8754-AF689EF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44E-F498-B326-4FF6-E03A79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9FE3-D22B-4417-9ADC-636563356E0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9F20-07CF-45D6-52E2-2B6C46A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60-DDD2-8AE9-959D-3159E5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912-FCF5-7CC2-EF65-8E2396F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2AB8-DA2B-590D-85BB-8040F93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36AE-070B-13F9-74C2-A4BC298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A26D-A356-4C0B-A330-72A58EFDAFC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C05-18FD-F98B-116E-2E318F6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F160-12B0-73AF-E3C7-4F67D8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881-FF1C-650B-5EF5-263D7D1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D127-579E-BD41-8C72-9C4FB0EB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089B-0E79-9B49-01C1-67B49E82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B01A-8D6A-FE37-4A4B-F48EA1D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633-E630-4776-9827-41C6D3C68BE0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4B2D-2A95-D9BC-C2CB-060F5BE1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843-89F5-EA96-4406-0AA1997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BD4C-2D60-6E7D-E5A0-A43F2DB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C366-C36F-D671-CA03-6728140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10E3-D3EE-D14B-8196-C88B531E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0B09-ED74-5290-959F-86DF900F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0305-737F-6FCA-2B89-BF493046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3A34-7F26-3538-4F81-B6D574C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AFAA-D913-4AB0-BDE2-545471B76D0B}" type="datetime1">
              <a:rPr lang="en-GB" smtClean="0"/>
              <a:t>01/08/2025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05C9-8CE9-EE53-84CB-260A45C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6DAF-AAF3-9D24-1A6E-A939EEE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D81-85DD-ACC7-129A-60A0269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5E13-9AAD-EBDC-E511-9FE8B11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9DE8-B94C-4CFC-97FF-B9060D14D29A}" type="datetime1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F23B-6999-89D4-E04A-B655D12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8A7-C90F-6917-9191-E08557E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545-6A7E-DC18-3956-4DD10FA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3166-8216-495E-A989-5C74B88E73B4}" type="datetime1">
              <a:rPr lang="en-GB" smtClean="0"/>
              <a:t>01/08/2025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B67CA-C4DE-C76A-EE2C-B8B9075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94A-0309-6758-3BCB-7068A6C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F4-60E5-B3EE-CEBB-6B01332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664F-53B6-B720-0FB8-655518AA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3984-D893-6155-689C-B1EB673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6ED5-C0B4-58A9-146B-9EE3B51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065-B82D-429D-82D2-E0D9CB037562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771-AA6F-BF3C-10DC-5197CF6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F68-4E4E-6262-1488-2E3591F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E43-D713-7BCB-22C5-217975BC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99860-4E6E-87AF-1ED2-BCE3EF617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FA59-8859-DF26-303D-56BF9B61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DFDC-B967-3DEC-9BA8-55505BE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4004-C477-4C6B-A9FB-031B338267AF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5790-C94C-DE05-5E2C-59B55BE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EA58-2306-F753-E430-4750F2E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0542-BC79-948A-484B-76C87AA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EFFC-8E7F-7390-C0E2-2277DF9C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5D2E-06F2-F6B2-E57A-37E04E61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ACDE-9A31-4BC3-A040-E45F032FA67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A563-4D3A-46ED-3594-8DFEF89D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6E25-A00D-B6D6-E543-81FC63AF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B47-741C-FAE7-F158-2F36BEA2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How to write </a:t>
            </a:r>
            <a:r>
              <a:rPr lang="en-US" altLang="zh-CN" dirty="0"/>
              <a:t>an </a:t>
            </a:r>
            <a:r>
              <a:rPr lang="en-GB" dirty="0"/>
              <a:t>abstract</a:t>
            </a:r>
            <a:br>
              <a:rPr lang="en-GB" dirty="0"/>
            </a:br>
            <a:r>
              <a:rPr lang="en-GB" sz="2400" dirty="0"/>
              <a:t>for a PhD thesis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1EEA-CA80-2F31-E067-9A4630962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PhD candidate year 4: </a:t>
            </a:r>
            <a:r>
              <a:rPr lang="en-GB" dirty="0"/>
              <a:t>Kwok Chin Yuen</a:t>
            </a:r>
          </a:p>
          <a:p>
            <a:r>
              <a:rPr lang="en-GB" dirty="0"/>
              <a:t>Supervisor: Chng Eng Siong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FF9-A934-6F18-9B70-FF0F154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8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B10D3-20C7-869D-096A-1A5CCFCC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BBEAF-D773-D230-903E-E7507B8C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Abstract is usually 1 paragraph for conference paper (more for thesis (&lt;1.5pages))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Each sentence in the paragraph must be concise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Structure as follows: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What is the topic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Why it the topic important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How does previous work study the topic (why previous work better </a:t>
            </a:r>
            <a:r>
              <a:rPr lang="en-GB"/>
              <a:t>than another)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What is the research gap (problem that previous work does not address)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What is your solution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What is the result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DC178-81C1-D8EB-7D1B-AE9BE9BB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0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25C82-6301-8648-1FCE-CB83998F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abstract (Paragraph 1)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42A94-D145-BBC7-DDE2-7A69DDCA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Speech foundation models (SFMs) form the backbone of modern automatic speech recognition (ASR) systems, offering strong generalization across domains, speakers, and languages. </a:t>
            </a:r>
            <a:r>
              <a:rPr lang="en-GB" dirty="0">
                <a:solidFill>
                  <a:schemeClr val="accent5"/>
                </a:solidFill>
              </a:rPr>
              <a:t>However, their effectiveness diminishes in low-resource scenarios—particularly when adapting to new languages beyond the training distribution or recognizing infrequent, domain-specific vocabulary. </a:t>
            </a:r>
            <a:r>
              <a:rPr lang="en-GB" dirty="0">
                <a:solidFill>
                  <a:schemeClr val="accent6"/>
                </a:solidFill>
              </a:rPr>
              <a:t>These challenges are common in real-world deployments, where large-scale retraining is infeasible and annotated data is scarce.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2FFAA-1CD9-CE91-4BDF-C3F2947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3</a:t>
            </a:fld>
            <a:endParaRPr lang="en-GB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4DD25-9035-8658-468E-DC5B56C97C07}"/>
              </a:ext>
            </a:extLst>
          </p:cNvPr>
          <p:cNvSpPr txBox="1"/>
          <p:nvPr/>
        </p:nvSpPr>
        <p:spPr>
          <a:xfrm>
            <a:off x="838200" y="1506022"/>
            <a:ext cx="35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highlight>
                  <a:srgbClr val="FFFF00"/>
                </a:highlight>
              </a:rPr>
              <a:t>What is speech foundation model?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53AA1-3B36-CFD9-2BB6-02B20DAE8778}"/>
              </a:ext>
            </a:extLst>
          </p:cNvPr>
          <p:cNvSpPr txBox="1"/>
          <p:nvPr/>
        </p:nvSpPr>
        <p:spPr>
          <a:xfrm>
            <a:off x="9982200" y="3429000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highlight>
                  <a:srgbClr val="FFFF00"/>
                </a:highlight>
              </a:rPr>
              <a:t>What is the problem?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A8246C-5235-E614-B329-A228B27862AC}"/>
              </a:ext>
            </a:extLst>
          </p:cNvPr>
          <p:cNvSpPr txBox="1"/>
          <p:nvPr/>
        </p:nvSpPr>
        <p:spPr>
          <a:xfrm>
            <a:off x="838200" y="4982646"/>
            <a:ext cx="31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highlight>
                  <a:srgbClr val="FFFF00"/>
                </a:highlight>
              </a:rPr>
              <a:t>Why is this problem important?</a:t>
            </a:r>
          </a:p>
        </p:txBody>
      </p:sp>
    </p:spTree>
    <p:extLst>
      <p:ext uri="{BB962C8B-B14F-4D97-AF65-F5344CB8AC3E}">
        <p14:creationId xmlns:p14="http://schemas.microsoft.com/office/powerpoint/2010/main" val="135780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E645-E882-984B-4687-000A54033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C065A-FE58-7F02-DFE0-80CC3149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abstract (Paragraph 2)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E56AA-26FD-B62F-0656-49901624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68" y="25279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This thesis addresses these limitations by proposing a unified framework for </a:t>
            </a:r>
            <a:r>
              <a:rPr lang="en-GB" i="1" dirty="0">
                <a:solidFill>
                  <a:schemeClr val="accent2"/>
                </a:solidFill>
              </a:rPr>
              <a:t>low-resource adaptation</a:t>
            </a:r>
            <a:r>
              <a:rPr lang="en-GB" dirty="0">
                <a:solidFill>
                  <a:schemeClr val="accent2"/>
                </a:solidFill>
              </a:rPr>
              <a:t> of SFMs. </a:t>
            </a:r>
            <a:r>
              <a:rPr lang="en-GB" dirty="0">
                <a:solidFill>
                  <a:schemeClr val="accent5"/>
                </a:solidFill>
              </a:rPr>
              <a:t>The focus lies on two key challenges: (1) </a:t>
            </a:r>
            <a:r>
              <a:rPr lang="en-GB" b="1" dirty="0">
                <a:solidFill>
                  <a:schemeClr val="accent5"/>
                </a:solidFill>
              </a:rPr>
              <a:t>cross-language adaptation</a:t>
            </a:r>
            <a:r>
              <a:rPr lang="en-GB" dirty="0">
                <a:solidFill>
                  <a:schemeClr val="accent5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chemeClr val="accent5"/>
                </a:solidFill>
              </a:rPr>
              <a:t>where extending models to new languages typically requires retraining on large multilingual datasets, leading to prohibitive computational costs; </a:t>
            </a:r>
            <a:r>
              <a:rPr lang="en-GB" dirty="0">
                <a:solidFill>
                  <a:schemeClr val="accent6"/>
                </a:solidFill>
              </a:rPr>
              <a:t>and (2) </a:t>
            </a:r>
            <a:r>
              <a:rPr lang="en-GB" b="1" dirty="0">
                <a:solidFill>
                  <a:schemeClr val="accent6"/>
                </a:solidFill>
              </a:rPr>
              <a:t>rare word adaptation</a:t>
            </a:r>
            <a:r>
              <a:rPr lang="en-GB" dirty="0">
                <a:solidFill>
                  <a:schemeClr val="accent6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where the long-tail distribution of vocabulary prevents effective learning of low-frequency terms due to limited data availability.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8681E-C2C3-38D2-0CEC-28005FD1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4</a:t>
            </a:fld>
            <a:endParaRPr lang="en-GB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EA06AC-DF40-3C78-BAEB-6091DD191412}"/>
              </a:ext>
            </a:extLst>
          </p:cNvPr>
          <p:cNvSpPr txBox="1"/>
          <p:nvPr/>
        </p:nvSpPr>
        <p:spPr>
          <a:xfrm>
            <a:off x="838200" y="1506022"/>
            <a:ext cx="870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What is the scope for this thesis? (usually see this part for thesis but not conference paper)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10C510-A8B6-7E5B-9550-9BCAA411589E}"/>
              </a:ext>
            </a:extLst>
          </p:cNvPr>
          <p:cNvSpPr txBox="1"/>
          <p:nvPr/>
        </p:nvSpPr>
        <p:spPr>
          <a:xfrm>
            <a:off x="94068" y="2158659"/>
            <a:ext cx="435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highlight>
                  <a:srgbClr val="FFFF00"/>
                </a:highlight>
              </a:rPr>
              <a:t>This thesis focus on low-resource adaptation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3F67BF-D216-E301-C123-A4112A5E301F}"/>
              </a:ext>
            </a:extLst>
          </p:cNvPr>
          <p:cNvSpPr txBox="1"/>
          <p:nvPr/>
        </p:nvSpPr>
        <p:spPr>
          <a:xfrm>
            <a:off x="9270467" y="2066326"/>
            <a:ext cx="2670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highlight>
                  <a:srgbClr val="FFFF00"/>
                </a:highlight>
              </a:rPr>
              <a:t>For low-resource </a:t>
            </a:r>
          </a:p>
          <a:p>
            <a:r>
              <a:rPr lang="en-GB" dirty="0">
                <a:solidFill>
                  <a:schemeClr val="accent5"/>
                </a:solidFill>
                <a:highlight>
                  <a:srgbClr val="FFFF00"/>
                </a:highlight>
              </a:rPr>
              <a:t>adaptation: </a:t>
            </a:r>
          </a:p>
          <a:p>
            <a:r>
              <a:rPr lang="en-GB" dirty="0">
                <a:solidFill>
                  <a:schemeClr val="accent5"/>
                </a:solidFill>
                <a:highlight>
                  <a:srgbClr val="FFFF00"/>
                </a:highlight>
              </a:rPr>
              <a:t>sub-problem 1 + elaborate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20FD4B-1666-6768-68CF-D4803791B2C5}"/>
              </a:ext>
            </a:extLst>
          </p:cNvPr>
          <p:cNvSpPr txBox="1"/>
          <p:nvPr/>
        </p:nvSpPr>
        <p:spPr>
          <a:xfrm>
            <a:off x="3370720" y="5351978"/>
            <a:ext cx="723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highlight>
                  <a:srgbClr val="FFFF00"/>
                </a:highlight>
              </a:rPr>
              <a:t>For low-resource  adaptation:  sub-problem 2 + elaborate</a:t>
            </a:r>
          </a:p>
        </p:txBody>
      </p:sp>
    </p:spTree>
    <p:extLst>
      <p:ext uri="{BB962C8B-B14F-4D97-AF65-F5344CB8AC3E}">
        <p14:creationId xmlns:p14="http://schemas.microsoft.com/office/powerpoint/2010/main" val="263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4849-228A-CE5A-E433-8F66FFCF6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1D3A0-B8AD-C78F-D1D6-9C01DBBC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55" y="-152851"/>
            <a:ext cx="10515600" cy="1325563"/>
          </a:xfrm>
        </p:spPr>
        <p:txBody>
          <a:bodyPr/>
          <a:lstStyle/>
          <a:p>
            <a:r>
              <a:rPr lang="en-GB" dirty="0"/>
              <a:t>Example abstract (Paragraph 3)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0B78E-9FDE-64B6-D9CE-566AC8A5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To enable efficient cross-language adaptation, we propose three Transformer decoder–focused techniques: (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) </a:t>
            </a:r>
            <a:r>
              <a:rPr lang="en-GB" b="1" dirty="0">
                <a:solidFill>
                  <a:schemeClr val="accent2"/>
                </a:solidFill>
              </a:rPr>
              <a:t>decoder training stabilization</a:t>
            </a:r>
            <a:r>
              <a:rPr lang="en-GB" dirty="0">
                <a:solidFill>
                  <a:schemeClr val="accent2"/>
                </a:solidFill>
              </a:rPr>
              <a:t>, which combines gradient surgery, embedding freezing, and learning rate re-scaling; (ii) </a:t>
            </a:r>
            <a:r>
              <a:rPr lang="en-GB" b="1" dirty="0">
                <a:solidFill>
                  <a:schemeClr val="accent2"/>
                </a:solidFill>
              </a:rPr>
              <a:t>embedding layer surgery</a:t>
            </a:r>
            <a:r>
              <a:rPr lang="en-GB" dirty="0">
                <a:solidFill>
                  <a:schemeClr val="accent2"/>
                </a:solidFill>
              </a:rPr>
              <a:t>, which selectively updates embeddings to support new language tokens; and (iii) a </a:t>
            </a:r>
            <a:r>
              <a:rPr lang="en-GB" b="1" dirty="0">
                <a:solidFill>
                  <a:schemeClr val="accent2"/>
                </a:solidFill>
              </a:rPr>
              <a:t>two-stage </a:t>
            </a:r>
            <a:r>
              <a:rPr lang="en-GB" b="1" dirty="0" err="1">
                <a:solidFill>
                  <a:schemeClr val="accent2"/>
                </a:solidFill>
              </a:rPr>
              <a:t>LoRA</a:t>
            </a:r>
            <a:r>
              <a:rPr lang="en-GB" b="1" dirty="0">
                <a:solidFill>
                  <a:schemeClr val="accent2"/>
                </a:solidFill>
              </a:rPr>
              <a:t>-based adaptation</a:t>
            </a:r>
            <a:r>
              <a:rPr lang="en-GB" dirty="0">
                <a:solidFill>
                  <a:schemeClr val="accent2"/>
                </a:solidFill>
              </a:rPr>
              <a:t> framework enhanced with language-wise beam search.</a:t>
            </a:r>
            <a:r>
              <a:rPr lang="en-GB" dirty="0"/>
              <a:t> </a:t>
            </a:r>
            <a:r>
              <a:rPr lang="en-GB" dirty="0">
                <a:solidFill>
                  <a:schemeClr val="accent5"/>
                </a:solidFill>
              </a:rPr>
              <a:t>Applied to ten new languages in the Common Voice corpus, each with less than or equal to 10 hours of training data, these methods achieve up to 13.8% and 10.4% relative WER reductions on existing and new languages respectively, while maintaining low computational overhead.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60621-F478-44AC-C4D6-325E9DDC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5</a:t>
            </a:fld>
            <a:endParaRPr lang="en-GB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7A327D-2902-4B3D-8C6C-E9CA40EE95A2}"/>
              </a:ext>
            </a:extLst>
          </p:cNvPr>
          <p:cNvSpPr txBox="1"/>
          <p:nvPr/>
        </p:nvSpPr>
        <p:spPr>
          <a:xfrm>
            <a:off x="86335" y="1635680"/>
            <a:ext cx="521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highlight>
                  <a:srgbClr val="FFFF00"/>
                </a:highlight>
              </a:rPr>
              <a:t>What is our solution? Elaborate a bit for each method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2DDF7-0B5B-C7FD-C6D8-C18DA81EC7C3}"/>
              </a:ext>
            </a:extLst>
          </p:cNvPr>
          <p:cNvSpPr txBox="1"/>
          <p:nvPr/>
        </p:nvSpPr>
        <p:spPr>
          <a:xfrm>
            <a:off x="2031655" y="6261297"/>
            <a:ext cx="781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highlight>
                  <a:srgbClr val="FFFF00"/>
                </a:highlight>
              </a:rPr>
              <a:t>What is the result? Specify exp setup, dataset used, show metrics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808FC-12F6-1A77-728D-771F3CC444B1}"/>
              </a:ext>
            </a:extLst>
          </p:cNvPr>
          <p:cNvSpPr txBox="1"/>
          <p:nvPr/>
        </p:nvSpPr>
        <p:spPr>
          <a:xfrm>
            <a:off x="332502" y="948828"/>
            <a:ext cx="117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Focus on sub problem 1 now (for thesis, we kind of skip the part to discuss previous work if it gets too specific, as no space)</a:t>
            </a:r>
          </a:p>
        </p:txBody>
      </p:sp>
    </p:spTree>
    <p:extLst>
      <p:ext uri="{BB962C8B-B14F-4D97-AF65-F5344CB8AC3E}">
        <p14:creationId xmlns:p14="http://schemas.microsoft.com/office/powerpoint/2010/main" val="276267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4C9A9-FEEE-4932-9DB5-CD9DCE42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65FE7-FB8E-7FB9-750F-658CD870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55" y="-152851"/>
            <a:ext cx="10515600" cy="1325563"/>
          </a:xfrm>
        </p:spPr>
        <p:txBody>
          <a:bodyPr/>
          <a:lstStyle/>
          <a:p>
            <a:r>
              <a:rPr lang="en-GB" dirty="0"/>
              <a:t>Example abstract (Paragraph 4)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F5582-017D-A9AF-0E1B-80D4EF54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For rare word adaptation, we introduce strategies that require little modification to the pretrained backbone. These include: (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) a </a:t>
            </a:r>
            <a:r>
              <a:rPr lang="en-GB" b="1" dirty="0">
                <a:solidFill>
                  <a:schemeClr val="accent2"/>
                </a:solidFill>
              </a:rPr>
              <a:t>contextual biasing framework (</a:t>
            </a:r>
            <a:r>
              <a:rPr lang="en-GB" b="1" dirty="0" err="1">
                <a:solidFill>
                  <a:schemeClr val="accent2"/>
                </a:solidFill>
              </a:rPr>
              <a:t>TCPGen</a:t>
            </a:r>
            <a:r>
              <a:rPr lang="en-GB" b="1" dirty="0">
                <a:solidFill>
                  <a:schemeClr val="accent2"/>
                </a:solidFill>
              </a:rPr>
              <a:t>)</a:t>
            </a:r>
            <a:r>
              <a:rPr lang="en-GB" dirty="0">
                <a:solidFill>
                  <a:schemeClr val="accent2"/>
                </a:solidFill>
              </a:rPr>
              <a:t> that attaches an external decoder to bias outputs toward rare words using synthetic audio; (ii) a </a:t>
            </a:r>
            <a:r>
              <a:rPr lang="en-GB" b="1" dirty="0">
                <a:solidFill>
                  <a:schemeClr val="accent2"/>
                </a:solidFill>
              </a:rPr>
              <a:t>rare-word-aware loss function</a:t>
            </a:r>
            <a:r>
              <a:rPr lang="en-GB" dirty="0">
                <a:solidFill>
                  <a:schemeClr val="accent2"/>
                </a:solidFill>
              </a:rPr>
              <a:t> combining masked cross-entropy with a word detection term to improve decoding precision; and (iii) a </a:t>
            </a:r>
            <a:r>
              <a:rPr lang="en-GB" b="1" dirty="0">
                <a:solidFill>
                  <a:schemeClr val="accent2"/>
                </a:solidFill>
              </a:rPr>
              <a:t>training-free </a:t>
            </a:r>
            <a:r>
              <a:rPr lang="en-GB" b="1" dirty="0" err="1">
                <a:solidFill>
                  <a:schemeClr val="accent2"/>
                </a:solidFill>
              </a:rPr>
              <a:t>trie</a:t>
            </a:r>
            <a:r>
              <a:rPr lang="en-GB" b="1" dirty="0">
                <a:solidFill>
                  <a:schemeClr val="accent2"/>
                </a:solidFill>
              </a:rPr>
              <a:t>-based post-processing method</a:t>
            </a:r>
            <a:r>
              <a:rPr lang="en-GB" dirty="0">
                <a:solidFill>
                  <a:schemeClr val="accent2"/>
                </a:solidFill>
              </a:rPr>
              <a:t> enhanced with K-step prediction and hypothesis pruning. </a:t>
            </a:r>
            <a:r>
              <a:rPr lang="en-GB" dirty="0">
                <a:solidFill>
                  <a:schemeClr val="accent5"/>
                </a:solidFill>
              </a:rPr>
              <a:t>Evaluated on DSTC2 and NSC Part 2, these methods reduce WER from 29.7% to 11.8% and from 26.5% to 7.0%, respectively, using only 10 hours of training data.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9E119-1475-22C6-AAB5-AAD9B1E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6</a:t>
            </a:fld>
            <a:endParaRPr lang="en-GB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ADBAF-90DB-0C1B-462C-06EE1B33D190}"/>
              </a:ext>
            </a:extLst>
          </p:cNvPr>
          <p:cNvSpPr txBox="1"/>
          <p:nvPr/>
        </p:nvSpPr>
        <p:spPr>
          <a:xfrm>
            <a:off x="86335" y="1635680"/>
            <a:ext cx="521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highlight>
                  <a:srgbClr val="FFFF00"/>
                </a:highlight>
              </a:rPr>
              <a:t>What is our solution? Elaborate a bit for each method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683B5-6E26-80F1-B5AE-E1C5A18B6873}"/>
              </a:ext>
            </a:extLst>
          </p:cNvPr>
          <p:cNvSpPr txBox="1"/>
          <p:nvPr/>
        </p:nvSpPr>
        <p:spPr>
          <a:xfrm>
            <a:off x="2044267" y="5984915"/>
            <a:ext cx="781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  <a:highlight>
                  <a:srgbClr val="FFFF00"/>
                </a:highlight>
              </a:rPr>
              <a:t>What is the result? Specify exp setup, dataset used, show metrics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3E1D0C-6D94-DD5B-46D3-F1B08457197E}"/>
              </a:ext>
            </a:extLst>
          </p:cNvPr>
          <p:cNvSpPr txBox="1"/>
          <p:nvPr/>
        </p:nvSpPr>
        <p:spPr>
          <a:xfrm>
            <a:off x="332502" y="948828"/>
            <a:ext cx="287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Focus on sub problem 2 now</a:t>
            </a:r>
          </a:p>
        </p:txBody>
      </p:sp>
    </p:spTree>
    <p:extLst>
      <p:ext uri="{BB962C8B-B14F-4D97-AF65-F5344CB8AC3E}">
        <p14:creationId xmlns:p14="http://schemas.microsoft.com/office/powerpoint/2010/main" val="89692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3BCCB-A977-503A-4157-94EFBCA12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1058D-524C-FF4C-4D79-EB83F860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55" y="-152851"/>
            <a:ext cx="10515600" cy="1325563"/>
          </a:xfrm>
        </p:spPr>
        <p:txBody>
          <a:bodyPr/>
          <a:lstStyle/>
          <a:p>
            <a:r>
              <a:rPr lang="en-GB" dirty="0"/>
              <a:t>Example abstract (Paragraph 5)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0D5E-733E-0982-D2BC-17C403DA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Together, these contributions provide scalable, data- and compute-efficient solutions for adapting SFMs in low-resource settings. By addressing both language and vocabulary gaps, this work advances the practical deployment of ASR systems across diverse, resource-constrained applications.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BD996-DDC0-AF08-B424-A964D4D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7</a:t>
            </a:fld>
            <a:endParaRPr lang="en-GB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088CE-3AEF-D603-256E-89DA610C91C9}"/>
              </a:ext>
            </a:extLst>
          </p:cNvPr>
          <p:cNvSpPr txBox="1"/>
          <p:nvPr/>
        </p:nvSpPr>
        <p:spPr>
          <a:xfrm>
            <a:off x="86335" y="1635680"/>
            <a:ext cx="647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highlight>
                  <a:srgbClr val="FFFF00"/>
                </a:highlight>
              </a:rPr>
              <a:t>Conclusion, impact of the work/restate the importance of the work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AA6D1-6C6E-C06E-FD3C-5EE75EB93DF7}"/>
              </a:ext>
            </a:extLst>
          </p:cNvPr>
          <p:cNvSpPr txBox="1"/>
          <p:nvPr/>
        </p:nvSpPr>
        <p:spPr>
          <a:xfrm>
            <a:off x="1572751" y="985943"/>
            <a:ext cx="935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Conclusion: for thesis need to have a concluding part. For conference paper is optional if no space</a:t>
            </a:r>
          </a:p>
        </p:txBody>
      </p:sp>
    </p:spTree>
    <p:extLst>
      <p:ext uri="{BB962C8B-B14F-4D97-AF65-F5344CB8AC3E}">
        <p14:creationId xmlns:p14="http://schemas.microsoft.com/office/powerpoint/2010/main" val="67320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EB106-87B8-1F97-5C18-1B026A3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resources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AC01E-3512-CBC3-60B5-95995E8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https://www.anu.edu.au/students/academic-skills/research-writing/journal-article-writing/writing-an-abstract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BC7B6-201C-CEAD-133E-A54E577E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73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762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Tutorial: How to write an abstract for a PhD thesis</vt:lpstr>
      <vt:lpstr>Abstract</vt:lpstr>
      <vt:lpstr>Example abstract (Paragraph 1)</vt:lpstr>
      <vt:lpstr>Example abstract (Paragraph 2)</vt:lpstr>
      <vt:lpstr>Example abstract (Paragraph 3)</vt:lpstr>
      <vt:lpstr>Example abstract (Paragraph 4)</vt:lpstr>
      <vt:lpstr>Example abstract (Paragraph 5)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Preparation</dc:title>
  <dc:creator>#KWOK CHIN YUEN#</dc:creator>
  <cp:lastModifiedBy>#KWOK CHIN YUEN#</cp:lastModifiedBy>
  <cp:revision>1</cp:revision>
  <dcterms:created xsi:type="dcterms:W3CDTF">2023-09-25T03:17:47Z</dcterms:created>
  <dcterms:modified xsi:type="dcterms:W3CDTF">2025-08-01T02:22:57Z</dcterms:modified>
</cp:coreProperties>
</file>