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5" r:id="rId4"/>
    <p:sldId id="275" r:id="rId5"/>
    <p:sldId id="277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9" r:id="rId14"/>
    <p:sldId id="27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122BF-5129-47E6-8655-BD5F09FAB7AB}" v="6" dt="2025-07-18T06:47:1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A17122BF-5129-47E6-8655-BD5F09FAB7AB}"/>
    <pc:docChg chg="undo custSel addSld delSld modSld sldOrd">
      <pc:chgData name="#KWOK CHIN YUEN#" userId="f950141c-72dc-40af-bcc3-22354dadadd6" providerId="ADAL" clId="{A17122BF-5129-47E6-8655-BD5F09FAB7AB}" dt="2025-08-01T02:05:36.695" v="1333" actId="20577"/>
      <pc:docMkLst>
        <pc:docMk/>
      </pc:docMkLst>
      <pc:sldChg chg="modSp mod">
        <pc:chgData name="#KWOK CHIN YUEN#" userId="f950141c-72dc-40af-bcc3-22354dadadd6" providerId="ADAL" clId="{A17122BF-5129-47E6-8655-BD5F09FAB7AB}" dt="2025-07-18T06:12:44.516" v="261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A17122BF-5129-47E6-8655-BD5F09FAB7AB}" dt="2025-07-18T06:12:44.516" v="261" actId="20577"/>
          <ac:spMkLst>
            <pc:docMk/>
            <pc:sldMk cId="4056381291" sldId="256"/>
            <ac:spMk id="2" creationId="{2F777B47-741C-FAE7-F158-2F36BEA21515}"/>
          </ac:spMkLst>
        </pc:spChg>
        <pc:spChg chg="mod">
          <ac:chgData name="#KWOK CHIN YUEN#" userId="f950141c-72dc-40af-bcc3-22354dadadd6" providerId="ADAL" clId="{A17122BF-5129-47E6-8655-BD5F09FAB7AB}" dt="2025-07-18T05:47:00.728" v="124" actId="20577"/>
          <ac:spMkLst>
            <pc:docMk/>
            <pc:sldMk cId="4056381291" sldId="256"/>
            <ac:spMk id="3" creationId="{02351EEA-CA80-2F31-E067-9A4630962CB9}"/>
          </ac:spMkLst>
        </pc:spChg>
      </pc:sldChg>
      <pc:sldChg chg="modSp del mod">
        <pc:chgData name="#KWOK CHIN YUEN#" userId="f950141c-72dc-40af-bcc3-22354dadadd6" providerId="ADAL" clId="{A17122BF-5129-47E6-8655-BD5F09FAB7AB}" dt="2025-07-18T06:12:52.725" v="262" actId="47"/>
        <pc:sldMkLst>
          <pc:docMk/>
          <pc:sldMk cId="691490610" sldId="257"/>
        </pc:sldMkLst>
      </pc:sldChg>
      <pc:sldChg chg="modSp del mod">
        <pc:chgData name="#KWOK CHIN YUEN#" userId="f950141c-72dc-40af-bcc3-22354dadadd6" providerId="ADAL" clId="{A17122BF-5129-47E6-8655-BD5F09FAB7AB}" dt="2025-07-18T06:12:52.725" v="262" actId="47"/>
        <pc:sldMkLst>
          <pc:docMk/>
          <pc:sldMk cId="77999356" sldId="258"/>
        </pc:sldMkLst>
      </pc:sldChg>
      <pc:sldChg chg="modSp mod ord">
        <pc:chgData name="#KWOK CHIN YUEN#" userId="f950141c-72dc-40af-bcc3-22354dadadd6" providerId="ADAL" clId="{A17122BF-5129-47E6-8655-BD5F09FAB7AB}" dt="2025-08-01T01:55:33.141" v="1328" actId="1076"/>
        <pc:sldMkLst>
          <pc:docMk/>
          <pc:sldMk cId="1131977212" sldId="259"/>
        </pc:sldMkLst>
        <pc:spChg chg="mod">
          <ac:chgData name="#KWOK CHIN YUEN#" userId="f950141c-72dc-40af-bcc3-22354dadadd6" providerId="ADAL" clId="{A17122BF-5129-47E6-8655-BD5F09FAB7AB}" dt="2025-07-18T06:43:55.058" v="569" actId="20577"/>
          <ac:spMkLst>
            <pc:docMk/>
            <pc:sldMk cId="1131977212" sldId="259"/>
            <ac:spMk id="2" creationId="{9AFC25BF-B91E-8E28-405A-C8511358B6B7}"/>
          </ac:spMkLst>
        </pc:spChg>
        <pc:spChg chg="mod">
          <ac:chgData name="#KWOK CHIN YUEN#" userId="f950141c-72dc-40af-bcc3-22354dadadd6" providerId="ADAL" clId="{A17122BF-5129-47E6-8655-BD5F09FAB7AB}" dt="2025-08-01T01:55:33.141" v="1328" actId="1076"/>
          <ac:spMkLst>
            <pc:docMk/>
            <pc:sldMk cId="1131977212" sldId="259"/>
            <ac:spMk id="3" creationId="{DDB920C7-3BB6-2C28-9C24-2B7E160474FE}"/>
          </ac:spMkLst>
        </pc:spChg>
      </pc:sldChg>
      <pc:sldChg chg="modSp mod">
        <pc:chgData name="#KWOK CHIN YUEN#" userId="f950141c-72dc-40af-bcc3-22354dadadd6" providerId="ADAL" clId="{A17122BF-5129-47E6-8655-BD5F09FAB7AB}" dt="2025-07-18T06:44:16.067" v="573" actId="20577"/>
        <pc:sldMkLst>
          <pc:docMk/>
          <pc:sldMk cId="1436351586" sldId="260"/>
        </pc:sldMkLst>
        <pc:spChg chg="mod">
          <ac:chgData name="#KWOK CHIN YUEN#" userId="f950141c-72dc-40af-bcc3-22354dadadd6" providerId="ADAL" clId="{A17122BF-5129-47E6-8655-BD5F09FAB7AB}" dt="2025-07-18T06:44:16.067" v="573" actId="20577"/>
          <ac:spMkLst>
            <pc:docMk/>
            <pc:sldMk cId="1436351586" sldId="260"/>
            <ac:spMk id="2" creationId="{9AFC25BF-B91E-8E28-405A-C8511358B6B7}"/>
          </ac:spMkLst>
        </pc:spChg>
      </pc:sldChg>
      <pc:sldChg chg="modSp mod">
        <pc:chgData name="#KWOK CHIN YUEN#" userId="f950141c-72dc-40af-bcc3-22354dadadd6" providerId="ADAL" clId="{A17122BF-5129-47E6-8655-BD5F09FAB7AB}" dt="2025-07-18T06:44:29.187" v="577" actId="20577"/>
        <pc:sldMkLst>
          <pc:docMk/>
          <pc:sldMk cId="3546765555" sldId="261"/>
        </pc:sldMkLst>
        <pc:spChg chg="mod">
          <ac:chgData name="#KWOK CHIN YUEN#" userId="f950141c-72dc-40af-bcc3-22354dadadd6" providerId="ADAL" clId="{A17122BF-5129-47E6-8655-BD5F09FAB7AB}" dt="2025-07-18T06:44:29.187" v="577" actId="20577"/>
          <ac:spMkLst>
            <pc:docMk/>
            <pc:sldMk cId="3546765555" sldId="261"/>
            <ac:spMk id="2" creationId="{9AFC25BF-B91E-8E28-405A-C8511358B6B7}"/>
          </ac:spMkLst>
        </pc:spChg>
      </pc:sldChg>
      <pc:sldChg chg="modSp mod">
        <pc:chgData name="#KWOK CHIN YUEN#" userId="f950141c-72dc-40af-bcc3-22354dadadd6" providerId="ADAL" clId="{A17122BF-5129-47E6-8655-BD5F09FAB7AB}" dt="2025-08-01T02:01:02.416" v="1332" actId="20577"/>
        <pc:sldMkLst>
          <pc:docMk/>
          <pc:sldMk cId="453676080" sldId="262"/>
        </pc:sldMkLst>
        <pc:spChg chg="mod">
          <ac:chgData name="#KWOK CHIN YUEN#" userId="f950141c-72dc-40af-bcc3-22354dadadd6" providerId="ADAL" clId="{A17122BF-5129-47E6-8655-BD5F09FAB7AB}" dt="2025-07-18T06:44:39.086" v="579" actId="20577"/>
          <ac:spMkLst>
            <pc:docMk/>
            <pc:sldMk cId="453676080" sldId="262"/>
            <ac:spMk id="2" creationId="{9AFC25BF-B91E-8E28-405A-C8511358B6B7}"/>
          </ac:spMkLst>
        </pc:spChg>
        <pc:spChg chg="mod">
          <ac:chgData name="#KWOK CHIN YUEN#" userId="f950141c-72dc-40af-bcc3-22354dadadd6" providerId="ADAL" clId="{A17122BF-5129-47E6-8655-BD5F09FAB7AB}" dt="2025-08-01T02:01:02.416" v="1332" actId="20577"/>
          <ac:spMkLst>
            <pc:docMk/>
            <pc:sldMk cId="453676080" sldId="262"/>
            <ac:spMk id="3" creationId="{DDB920C7-3BB6-2C28-9C24-2B7E160474FE}"/>
          </ac:spMkLst>
        </pc:spChg>
      </pc:sldChg>
      <pc:sldChg chg="modSp mod">
        <pc:chgData name="#KWOK CHIN YUEN#" userId="f950141c-72dc-40af-bcc3-22354dadadd6" providerId="ADAL" clId="{A17122BF-5129-47E6-8655-BD5F09FAB7AB}" dt="2025-07-18T06:47:19.355" v="681" actId="20577"/>
        <pc:sldMkLst>
          <pc:docMk/>
          <pc:sldMk cId="2046928827" sldId="263"/>
        </pc:sldMkLst>
        <pc:spChg chg="mod">
          <ac:chgData name="#KWOK CHIN YUEN#" userId="f950141c-72dc-40af-bcc3-22354dadadd6" providerId="ADAL" clId="{A17122BF-5129-47E6-8655-BD5F09FAB7AB}" dt="2025-07-18T06:45:00.602" v="584" actId="20577"/>
          <ac:spMkLst>
            <pc:docMk/>
            <pc:sldMk cId="2046928827" sldId="263"/>
            <ac:spMk id="2" creationId="{AEB2E123-4906-F72D-3604-34F75E62689A}"/>
          </ac:spMkLst>
        </pc:spChg>
        <pc:spChg chg="mod">
          <ac:chgData name="#KWOK CHIN YUEN#" userId="f950141c-72dc-40af-bcc3-22354dadadd6" providerId="ADAL" clId="{A17122BF-5129-47E6-8655-BD5F09FAB7AB}" dt="2025-07-18T06:47:19.355" v="681" actId="20577"/>
          <ac:spMkLst>
            <pc:docMk/>
            <pc:sldMk cId="2046928827" sldId="263"/>
            <ac:spMk id="3" creationId="{C333A767-543A-3E4E-D010-53BC0F43938F}"/>
          </ac:spMkLst>
        </pc:spChg>
      </pc:sldChg>
      <pc:sldChg chg="modSp del mod">
        <pc:chgData name="#KWOK CHIN YUEN#" userId="f950141c-72dc-40af-bcc3-22354dadadd6" providerId="ADAL" clId="{A17122BF-5129-47E6-8655-BD5F09FAB7AB}" dt="2025-07-18T06:47:25.666" v="682" actId="47"/>
        <pc:sldMkLst>
          <pc:docMk/>
          <pc:sldMk cId="1901121307" sldId="264"/>
        </pc:sldMkLst>
      </pc:sldChg>
      <pc:sldChg chg="addSp modSp mod">
        <pc:chgData name="#KWOK CHIN YUEN#" userId="f950141c-72dc-40af-bcc3-22354dadadd6" providerId="ADAL" clId="{A17122BF-5129-47E6-8655-BD5F09FAB7AB}" dt="2025-08-01T01:55:46.493" v="1329" actId="1076"/>
        <pc:sldMkLst>
          <pc:docMk/>
          <pc:sldMk cId="499925604" sldId="265"/>
        </pc:sldMkLst>
        <pc:spChg chg="mod">
          <ac:chgData name="#KWOK CHIN YUEN#" userId="f950141c-72dc-40af-bcc3-22354dadadd6" providerId="ADAL" clId="{A17122BF-5129-47E6-8655-BD5F09FAB7AB}" dt="2025-08-01T01:55:46.493" v="1329" actId="1076"/>
          <ac:spMkLst>
            <pc:docMk/>
            <pc:sldMk cId="499925604" sldId="265"/>
            <ac:spMk id="2" creationId="{DD7C6D65-0107-A603-F30E-9CC9922F3B58}"/>
          </ac:spMkLst>
        </pc:spChg>
        <pc:spChg chg="add mod">
          <ac:chgData name="#KWOK CHIN YUEN#" userId="f950141c-72dc-40af-bcc3-22354dadadd6" providerId="ADAL" clId="{A17122BF-5129-47E6-8655-BD5F09FAB7AB}" dt="2025-07-18T06:42:20.001" v="460" actId="20577"/>
          <ac:spMkLst>
            <pc:docMk/>
            <pc:sldMk cId="499925604" sldId="265"/>
            <ac:spMk id="3" creationId="{84797C75-7ECE-F15B-35E3-6A37411824F0}"/>
          </ac:spMkLst>
        </pc:spChg>
      </pc:sldChg>
      <pc:sldChg chg="modSp mod">
        <pc:chgData name="#KWOK CHIN YUEN#" userId="f950141c-72dc-40af-bcc3-22354dadadd6" providerId="ADAL" clId="{A17122BF-5129-47E6-8655-BD5F09FAB7AB}" dt="2025-07-18T06:44:18.844" v="575" actId="20577"/>
        <pc:sldMkLst>
          <pc:docMk/>
          <pc:sldMk cId="1061880829" sldId="266"/>
        </pc:sldMkLst>
        <pc:spChg chg="mod">
          <ac:chgData name="#KWOK CHIN YUEN#" userId="f950141c-72dc-40af-bcc3-22354dadadd6" providerId="ADAL" clId="{A17122BF-5129-47E6-8655-BD5F09FAB7AB}" dt="2025-07-18T06:44:18.844" v="575" actId="20577"/>
          <ac:spMkLst>
            <pc:docMk/>
            <pc:sldMk cId="1061880829" sldId="266"/>
            <ac:spMk id="2" creationId="{1E3BCB54-DD83-E800-B112-9DA7AD91869A}"/>
          </ac:spMkLst>
        </pc:spChg>
      </pc:sldChg>
      <pc:sldChg chg="modSp mod">
        <pc:chgData name="#KWOK CHIN YUEN#" userId="f950141c-72dc-40af-bcc3-22354dadadd6" providerId="ADAL" clId="{A17122BF-5129-47E6-8655-BD5F09FAB7AB}" dt="2025-07-18T06:44:47.232" v="581" actId="20577"/>
        <pc:sldMkLst>
          <pc:docMk/>
          <pc:sldMk cId="31317102" sldId="268"/>
        </pc:sldMkLst>
        <pc:spChg chg="mod">
          <ac:chgData name="#KWOK CHIN YUEN#" userId="f950141c-72dc-40af-bcc3-22354dadadd6" providerId="ADAL" clId="{A17122BF-5129-47E6-8655-BD5F09FAB7AB}" dt="2025-07-18T06:44:47.232" v="581" actId="20577"/>
          <ac:spMkLst>
            <pc:docMk/>
            <pc:sldMk cId="31317102" sldId="268"/>
            <ac:spMk id="2" creationId="{BA5C8A07-8C21-41FE-A803-5250C70D3F96}"/>
          </ac:spMkLst>
        </pc:spChg>
      </pc:sldChg>
      <pc:sldChg chg="modSp mod">
        <pc:chgData name="#KWOK CHIN YUEN#" userId="f950141c-72dc-40af-bcc3-22354dadadd6" providerId="ADAL" clId="{A17122BF-5129-47E6-8655-BD5F09FAB7AB}" dt="2025-07-18T06:47:31.018" v="684" actId="20577"/>
        <pc:sldMkLst>
          <pc:docMk/>
          <pc:sldMk cId="2560400516" sldId="269"/>
        </pc:sldMkLst>
        <pc:spChg chg="mod">
          <ac:chgData name="#KWOK CHIN YUEN#" userId="f950141c-72dc-40af-bcc3-22354dadadd6" providerId="ADAL" clId="{A17122BF-5129-47E6-8655-BD5F09FAB7AB}" dt="2025-07-18T06:47:31.018" v="684" actId="20577"/>
          <ac:spMkLst>
            <pc:docMk/>
            <pc:sldMk cId="2560400516" sldId="269"/>
            <ac:spMk id="2" creationId="{E7EF09D0-F47D-4594-4563-C594851B86D8}"/>
          </ac:spMkLst>
        </pc:spChg>
      </pc:sldChg>
      <pc:sldChg chg="modSp mod">
        <pc:chgData name="#KWOK CHIN YUEN#" userId="f950141c-72dc-40af-bcc3-22354dadadd6" providerId="ADAL" clId="{A17122BF-5129-47E6-8655-BD5F09FAB7AB}" dt="2025-07-18T06:47:36.171" v="688" actId="20577"/>
        <pc:sldMkLst>
          <pc:docMk/>
          <pc:sldMk cId="867992610" sldId="270"/>
        </pc:sldMkLst>
        <pc:spChg chg="mod">
          <ac:chgData name="#KWOK CHIN YUEN#" userId="f950141c-72dc-40af-bcc3-22354dadadd6" providerId="ADAL" clId="{A17122BF-5129-47E6-8655-BD5F09FAB7AB}" dt="2025-07-18T06:47:36.171" v="688" actId="20577"/>
          <ac:spMkLst>
            <pc:docMk/>
            <pc:sldMk cId="867992610" sldId="270"/>
            <ac:spMk id="2" creationId="{E9AD1C27-5993-F67D-2918-1282207F5F7B}"/>
          </ac:spMkLst>
        </pc:spChg>
      </pc:sldChg>
      <pc:sldChg chg="modSp new del mod">
        <pc:chgData name="#KWOK CHIN YUEN#" userId="f950141c-72dc-40af-bcc3-22354dadadd6" providerId="ADAL" clId="{A17122BF-5129-47E6-8655-BD5F09FAB7AB}" dt="2025-07-18T06:47:44.820" v="689" actId="47"/>
        <pc:sldMkLst>
          <pc:docMk/>
          <pc:sldMk cId="2687843847" sldId="271"/>
        </pc:sldMkLst>
      </pc:sldChg>
      <pc:sldChg chg="modSp new del mod">
        <pc:chgData name="#KWOK CHIN YUEN#" userId="f950141c-72dc-40af-bcc3-22354dadadd6" providerId="ADAL" clId="{A17122BF-5129-47E6-8655-BD5F09FAB7AB}" dt="2025-07-18T06:47:44.820" v="689" actId="47"/>
        <pc:sldMkLst>
          <pc:docMk/>
          <pc:sldMk cId="3787764413" sldId="272"/>
        </pc:sldMkLst>
      </pc:sldChg>
      <pc:sldChg chg="modSp new del mod">
        <pc:chgData name="#KWOK CHIN YUEN#" userId="f950141c-72dc-40af-bcc3-22354dadadd6" providerId="ADAL" clId="{A17122BF-5129-47E6-8655-BD5F09FAB7AB}" dt="2025-07-18T06:47:44.820" v="689" actId="47"/>
        <pc:sldMkLst>
          <pc:docMk/>
          <pc:sldMk cId="3299280612" sldId="273"/>
        </pc:sldMkLst>
      </pc:sldChg>
      <pc:sldChg chg="modSp new del mod">
        <pc:chgData name="#KWOK CHIN YUEN#" userId="f950141c-72dc-40af-bcc3-22354dadadd6" providerId="ADAL" clId="{A17122BF-5129-47E6-8655-BD5F09FAB7AB}" dt="2025-07-18T06:47:44.820" v="689" actId="47"/>
        <pc:sldMkLst>
          <pc:docMk/>
          <pc:sldMk cId="3639206745" sldId="274"/>
        </pc:sldMkLst>
      </pc:sldChg>
      <pc:sldChg chg="modSp add mod ord">
        <pc:chgData name="#KWOK CHIN YUEN#" userId="f950141c-72dc-40af-bcc3-22354dadadd6" providerId="ADAL" clId="{A17122BF-5129-47E6-8655-BD5F09FAB7AB}" dt="2025-07-18T06:43:58.651" v="571" actId="20577"/>
        <pc:sldMkLst>
          <pc:docMk/>
          <pc:sldMk cId="4250945542" sldId="275"/>
        </pc:sldMkLst>
        <pc:spChg chg="mod">
          <ac:chgData name="#KWOK CHIN YUEN#" userId="f950141c-72dc-40af-bcc3-22354dadadd6" providerId="ADAL" clId="{A17122BF-5129-47E6-8655-BD5F09FAB7AB}" dt="2025-07-18T06:43:58.651" v="571" actId="20577"/>
          <ac:spMkLst>
            <pc:docMk/>
            <pc:sldMk cId="4250945542" sldId="275"/>
            <ac:spMk id="2" creationId="{263DEFF4-FCE5-D5B3-2038-93EB4656BC14}"/>
          </ac:spMkLst>
        </pc:spChg>
        <pc:spChg chg="mod">
          <ac:chgData name="#KWOK CHIN YUEN#" userId="f950141c-72dc-40af-bcc3-22354dadadd6" providerId="ADAL" clId="{A17122BF-5129-47E6-8655-BD5F09FAB7AB}" dt="2025-07-18T06:43:40.208" v="542" actId="27636"/>
          <ac:spMkLst>
            <pc:docMk/>
            <pc:sldMk cId="4250945542" sldId="275"/>
            <ac:spMk id="3" creationId="{A7036689-6D4F-901C-3CF6-77C5E52D0CCF}"/>
          </ac:spMkLst>
        </pc:spChg>
      </pc:sldChg>
      <pc:sldChg chg="modSp new mod">
        <pc:chgData name="#KWOK CHIN YUEN#" userId="f950141c-72dc-40af-bcc3-22354dadadd6" providerId="ADAL" clId="{A17122BF-5129-47E6-8655-BD5F09FAB7AB}" dt="2025-08-01T02:05:36.695" v="1333" actId="20577"/>
        <pc:sldMkLst>
          <pc:docMk/>
          <pc:sldMk cId="987242900" sldId="276"/>
        </pc:sldMkLst>
        <pc:spChg chg="mod">
          <ac:chgData name="#KWOK CHIN YUEN#" userId="f950141c-72dc-40af-bcc3-22354dadadd6" providerId="ADAL" clId="{A17122BF-5129-47E6-8655-BD5F09FAB7AB}" dt="2025-07-18T07:04:00.361" v="719" actId="20577"/>
          <ac:spMkLst>
            <pc:docMk/>
            <pc:sldMk cId="987242900" sldId="276"/>
            <ac:spMk id="2" creationId="{3CCA067C-5264-9A1C-7C18-F982B458B132}"/>
          </ac:spMkLst>
        </pc:spChg>
        <pc:spChg chg="mod">
          <ac:chgData name="#KWOK CHIN YUEN#" userId="f950141c-72dc-40af-bcc3-22354dadadd6" providerId="ADAL" clId="{A17122BF-5129-47E6-8655-BD5F09FAB7AB}" dt="2025-08-01T02:05:36.695" v="1333" actId="20577"/>
          <ac:spMkLst>
            <pc:docMk/>
            <pc:sldMk cId="987242900" sldId="276"/>
            <ac:spMk id="3" creationId="{24934D19-D3B9-8925-C465-8B5BB7324EA8}"/>
          </ac:spMkLst>
        </pc:spChg>
      </pc:sldChg>
      <pc:sldChg chg="modSp new mod ord">
        <pc:chgData name="#KWOK CHIN YUEN#" userId="f950141c-72dc-40af-bcc3-22354dadadd6" providerId="ADAL" clId="{A17122BF-5129-47E6-8655-BD5F09FAB7AB}" dt="2025-07-18T07:15:07.340" v="1326" actId="20577"/>
        <pc:sldMkLst>
          <pc:docMk/>
          <pc:sldMk cId="952970283" sldId="277"/>
        </pc:sldMkLst>
        <pc:spChg chg="mod">
          <ac:chgData name="#KWOK CHIN YUEN#" userId="f950141c-72dc-40af-bcc3-22354dadadd6" providerId="ADAL" clId="{A17122BF-5129-47E6-8655-BD5F09FAB7AB}" dt="2025-07-18T07:13:04.705" v="1018" actId="20577"/>
          <ac:spMkLst>
            <pc:docMk/>
            <pc:sldMk cId="952970283" sldId="277"/>
            <ac:spMk id="2" creationId="{36998837-20BA-A95D-51CD-C7FC6595EF3E}"/>
          </ac:spMkLst>
        </pc:spChg>
        <pc:spChg chg="mod">
          <ac:chgData name="#KWOK CHIN YUEN#" userId="f950141c-72dc-40af-bcc3-22354dadadd6" providerId="ADAL" clId="{A17122BF-5129-47E6-8655-BD5F09FAB7AB}" dt="2025-07-18T07:15:07.340" v="1326" actId="20577"/>
          <ac:spMkLst>
            <pc:docMk/>
            <pc:sldMk cId="952970283" sldId="277"/>
            <ac:spMk id="3" creationId="{CA426E11-C53B-61A1-07CA-D5B65FFF3E1D}"/>
          </ac:spMkLst>
        </pc:spChg>
      </pc:sldChg>
    </pc:docChg>
  </pc:docChgLst>
  <pc:docChgLst>
    <pc:chgData name="#KWOK CHIN YUEN#" userId="f950141c-72dc-40af-bcc3-22354dadadd6" providerId="ADAL" clId="{3728BB3B-E47F-46B2-A810-389B1490F6C6}"/>
    <pc:docChg chg="undo custSel addSld modSld sldOrd">
      <pc:chgData name="#KWOK CHIN YUEN#" userId="f950141c-72dc-40af-bcc3-22354dadadd6" providerId="ADAL" clId="{3728BB3B-E47F-46B2-A810-389B1490F6C6}" dt="2023-09-25T05:07:04.271" v="3031" actId="1076"/>
      <pc:docMkLst>
        <pc:docMk/>
      </pc:docMkLst>
      <pc:sldChg chg="modSp mod">
        <pc:chgData name="#KWOK CHIN YUEN#" userId="f950141c-72dc-40af-bcc3-22354dadadd6" providerId="ADAL" clId="{3728BB3B-E47F-46B2-A810-389B1490F6C6}" dt="2023-09-25T04:54:16.052" v="2868"/>
        <pc:sldMkLst>
          <pc:docMk/>
          <pc:sldMk cId="4056381291" sldId="256"/>
        </pc:sldMkLst>
      </pc:sldChg>
      <pc:sldChg chg="modSp mod">
        <pc:chgData name="#KWOK CHIN YUEN#" userId="f950141c-72dc-40af-bcc3-22354dadadd6" providerId="ADAL" clId="{3728BB3B-E47F-46B2-A810-389B1490F6C6}" dt="2023-09-25T04:30:21.684" v="1706" actId="11"/>
        <pc:sldMkLst>
          <pc:docMk/>
          <pc:sldMk cId="691490610" sldId="257"/>
        </pc:sldMkLst>
      </pc:sldChg>
      <pc:sldChg chg="modSp new mod">
        <pc:chgData name="#KWOK CHIN YUEN#" userId="f950141c-72dc-40af-bcc3-22354dadadd6" providerId="ADAL" clId="{3728BB3B-E47F-46B2-A810-389B1490F6C6}" dt="2023-09-25T04:27:36.757" v="1594" actId="20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3728BB3B-E47F-46B2-A810-389B1490F6C6}" dt="2023-09-25T04:30:30.101" v="1707" actId="11"/>
        <pc:sldMkLst>
          <pc:docMk/>
          <pc:sldMk cId="1131977212" sldId="259"/>
        </pc:sldMkLst>
      </pc:sldChg>
      <pc:sldChg chg="modSp add mod">
        <pc:chgData name="#KWOK CHIN YUEN#" userId="f950141c-72dc-40af-bcc3-22354dadadd6" providerId="ADAL" clId="{3728BB3B-E47F-46B2-A810-389B1490F6C6}" dt="2023-09-25T04:33:13.072" v="1906" actId="20577"/>
        <pc:sldMkLst>
          <pc:docMk/>
          <pc:sldMk cId="1436351586" sldId="260"/>
        </pc:sldMkLst>
      </pc:sldChg>
      <pc:sldChg chg="modSp add mod">
        <pc:chgData name="#KWOK CHIN YUEN#" userId="f950141c-72dc-40af-bcc3-22354dadadd6" providerId="ADAL" clId="{3728BB3B-E47F-46B2-A810-389B1490F6C6}" dt="2023-09-25T04:42:08.471" v="2774" actId="20577"/>
        <pc:sldMkLst>
          <pc:docMk/>
          <pc:sldMk cId="3546765555" sldId="261"/>
        </pc:sldMkLst>
      </pc:sldChg>
      <pc:sldChg chg="modSp add mod ord">
        <pc:chgData name="#KWOK CHIN YUEN#" userId="f950141c-72dc-40af-bcc3-22354dadadd6" providerId="ADAL" clId="{3728BB3B-E47F-46B2-A810-389B1490F6C6}" dt="2023-09-25T04:40:43.064" v="2735" actId="11"/>
        <pc:sldMkLst>
          <pc:docMk/>
          <pc:sldMk cId="453676080" sldId="262"/>
        </pc:sldMkLst>
      </pc:sldChg>
      <pc:sldChg chg="modSp new mod">
        <pc:chgData name="#KWOK CHIN YUEN#" userId="f950141c-72dc-40af-bcc3-22354dadadd6" providerId="ADAL" clId="{3728BB3B-E47F-46B2-A810-389B1490F6C6}" dt="2023-09-25T04:40:49.830" v="2736" actId="11"/>
        <pc:sldMkLst>
          <pc:docMk/>
          <pc:sldMk cId="2046928827" sldId="263"/>
        </pc:sldMkLst>
      </pc:sldChg>
      <pc:sldChg chg="modSp add mod">
        <pc:chgData name="#KWOK CHIN YUEN#" userId="f950141c-72dc-40af-bcc3-22354dadadd6" providerId="ADAL" clId="{3728BB3B-E47F-46B2-A810-389B1490F6C6}" dt="2023-09-25T04:41:13.594" v="2740" actId="11"/>
        <pc:sldMkLst>
          <pc:docMk/>
          <pc:sldMk cId="1901121307" sldId="264"/>
        </pc:sldMkLst>
      </pc:sldChg>
      <pc:sldChg chg="addSp delSp modSp new mod">
        <pc:chgData name="#KWOK CHIN YUEN#" userId="f950141c-72dc-40af-bcc3-22354dadadd6" providerId="ADAL" clId="{3728BB3B-E47F-46B2-A810-389B1490F6C6}" dt="2023-09-25T05:05:48.572" v="3009" actId="1076"/>
        <pc:sldMkLst>
          <pc:docMk/>
          <pc:sldMk cId="499925604" sldId="265"/>
        </pc:sldMkLst>
      </pc:sldChg>
      <pc:sldChg chg="addSp delSp modSp new mod setBg">
        <pc:chgData name="#KWOK CHIN YUEN#" userId="f950141c-72dc-40af-bcc3-22354dadadd6" providerId="ADAL" clId="{3728BB3B-E47F-46B2-A810-389B1490F6C6}" dt="2023-09-25T05:06:27.365" v="3021" actId="1076"/>
        <pc:sldMkLst>
          <pc:docMk/>
          <pc:sldMk cId="1061880829" sldId="266"/>
        </pc:sldMkLst>
      </pc:sldChg>
      <pc:sldChg chg="addSp delSp modSp new mod">
        <pc:chgData name="#KWOK CHIN YUEN#" userId="f950141c-72dc-40af-bcc3-22354dadadd6" providerId="ADAL" clId="{3728BB3B-E47F-46B2-A810-389B1490F6C6}" dt="2023-09-25T05:05:59.923" v="3011" actId="1076"/>
        <pc:sldMkLst>
          <pc:docMk/>
          <pc:sldMk cId="3047166031" sldId="267"/>
        </pc:sldMkLst>
      </pc:sldChg>
      <pc:sldChg chg="addSp delSp modSp new mod">
        <pc:chgData name="#KWOK CHIN YUEN#" userId="f950141c-72dc-40af-bcc3-22354dadadd6" providerId="ADAL" clId="{3728BB3B-E47F-46B2-A810-389B1490F6C6}" dt="2023-09-25T05:06:17.553" v="3016" actId="122"/>
        <pc:sldMkLst>
          <pc:docMk/>
          <pc:sldMk cId="31317102" sldId="268"/>
        </pc:sldMkLst>
      </pc:sldChg>
      <pc:sldChg chg="addSp delSp modSp new mod">
        <pc:chgData name="#KWOK CHIN YUEN#" userId="f950141c-72dc-40af-bcc3-22354dadadd6" providerId="ADAL" clId="{3728BB3B-E47F-46B2-A810-389B1490F6C6}" dt="2023-09-25T05:06:51.444" v="3026" actId="1076"/>
        <pc:sldMkLst>
          <pc:docMk/>
          <pc:sldMk cId="2560400516" sldId="269"/>
        </pc:sldMkLst>
      </pc:sldChg>
      <pc:sldChg chg="addSp delSp modSp new mod">
        <pc:chgData name="#KWOK CHIN YUEN#" userId="f950141c-72dc-40af-bcc3-22354dadadd6" providerId="ADAL" clId="{3728BB3B-E47F-46B2-A810-389B1490F6C6}" dt="2023-09-25T05:07:04.271" v="3031" actId="1076"/>
        <pc:sldMkLst>
          <pc:docMk/>
          <pc:sldMk cId="86799261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D4FA4-2319-43FC-9EA5-27387CAA38F2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5545-21C1-431E-B647-330537CEC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E23A-BB83-1F2F-2BB9-4BCE21A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B89C-1E38-0E3B-408F-558649FF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159E-5DA9-719E-25D4-09861559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46-12EF-4E03-B951-F13BCF910B40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0E4D-0928-2FE7-B7C6-16DA414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4F6-D29F-EA6B-1792-A6F9107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C30-8A0C-30DC-F65B-B9DACFB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E47C-B168-6BBD-8589-046E2112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EE55-B461-B487-D848-03481957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9AFE-881B-47A6-A6A4-B0884553F4DB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8456-E160-3B67-CCA5-F299B87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4015-64B0-EF9F-1C0B-97B140E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BF1-9DD6-1437-F561-F245452D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02EC-7420-8EDE-0839-0CFAA08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579D-26CA-025C-A4C5-25F492D2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FB44-60DA-4108-AB4C-6882E0B34FB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5135-5A8C-2855-A4B0-56C61A6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6FD-8110-A332-3159-E10776B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2BE-6E5E-54B6-681D-1564CB9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D4D-C377-FED8-8754-AF689EF3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844E-F498-B326-4FF6-E03A799E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9FE3-D22B-4417-9ADC-636563356E0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9F20-07CF-45D6-52E2-2B6C46A9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60-DDD2-8AE9-959D-3159E5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912-FCF5-7CC2-EF65-8E2396F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2AB8-DA2B-590D-85BB-8040F93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36AE-070B-13F9-74C2-A4BC298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A26D-A356-4C0B-A330-72A58EFDAFC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BC05-18FD-F98B-116E-2E318F65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F160-12B0-73AF-E3C7-4F67D89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881-FF1C-650B-5EF5-263D7D1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D127-579E-BD41-8C72-9C4FB0EB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089B-0E79-9B49-01C1-67B49E825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B01A-8D6A-FE37-4A4B-F48EA1D1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633-E630-4776-9827-41C6D3C68BE0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4B2D-2A95-D9BC-C2CB-060F5BE1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843-89F5-EA96-4406-0AA1997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BD4C-2D60-6E7D-E5A0-A43F2DB9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C366-C36F-D671-CA03-6728140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D10E3-D3EE-D14B-8196-C88B531E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0B09-ED74-5290-959F-86DF900F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20305-737F-6FCA-2B89-BF493046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3A34-7F26-3538-4F81-B6D574C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AFAA-D913-4AB0-BDE2-545471B76D0B}" type="datetime1">
              <a:rPr lang="en-GB" smtClean="0"/>
              <a:t>01/08/2025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F05C9-8CE9-EE53-84CB-260A45C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6DAF-AAF3-9D24-1A6E-A939EEE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D81-85DD-ACC7-129A-60A0269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5E13-9AAD-EBDC-E511-9FE8B11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9DE8-B94C-4CFC-97FF-B9060D14D29A}" type="datetime1">
              <a:rPr lang="en-GB" smtClean="0"/>
              <a:t>01/08/2025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F23B-6999-89D4-E04A-B655D12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DB8A7-C90F-6917-9191-E08557E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545-6A7E-DC18-3956-4DD10FAC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3166-8216-495E-A989-5C74B88E73B4}" type="datetime1">
              <a:rPr lang="en-GB" smtClean="0"/>
              <a:t>01/08/2025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B67CA-C4DE-C76A-EE2C-B8B9075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B94A-0309-6758-3BCB-7068A6C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BF4-60E5-B3EE-CEBB-6B01332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664F-53B6-B720-0FB8-655518AA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3984-D893-6155-689C-B1EB673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6ED5-C0B4-58A9-146B-9EE3B51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065-B82D-429D-82D2-E0D9CB037562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4771-AA6F-BF3C-10DC-5197CF6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F68-4E4E-6262-1488-2E3591FF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E43-D713-7BCB-22C5-217975BC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99860-4E6E-87AF-1ED2-BCE3EF617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FA59-8859-DF26-303D-56BF9B61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DFDC-B967-3DEC-9BA8-55505BE7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4004-C477-4C6B-A9FB-031B338267AF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5790-C94C-DE05-5E2C-59B55BE6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EA58-2306-F753-E430-4750F2E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0542-BC79-948A-484B-76C87AAB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EFFC-8E7F-7390-C0E2-2277DF9C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5D2E-06F2-F6B2-E57A-37E04E61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ACDE-9A31-4BC3-A040-E45F032FA67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A563-4D3A-46ED-3594-8DFEF89D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6E25-A00D-B6D6-E543-81FC63AF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B47-741C-FAE7-F158-2F36BEA2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Tutorial:</a:t>
            </a:r>
            <a:br>
              <a:rPr lang="en-GB" dirty="0"/>
            </a:br>
            <a:r>
              <a:rPr lang="en-GB" dirty="0"/>
              <a:t>How to prepare writing plan</a:t>
            </a:r>
            <a:br>
              <a:rPr lang="en-GB" dirty="0"/>
            </a:br>
            <a:r>
              <a:rPr lang="en-GB" sz="2400" dirty="0"/>
              <a:t>for PhD thesis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51EEA-CA80-2F31-E067-9A4630962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PhD candidate year 4: </a:t>
            </a:r>
            <a:r>
              <a:rPr lang="en-GB" dirty="0"/>
              <a:t>Kwok Chin Yuen</a:t>
            </a:r>
          </a:p>
          <a:p>
            <a:r>
              <a:rPr lang="en-GB" dirty="0"/>
              <a:t>Supervisor: Chng Eng Siong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2FF9-A934-6F18-9B70-FF0F154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8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5BF-B91E-8E28-405A-C851135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B2. Questions for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0C7-3BB6-2C28-9C24-2B7E1604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Write overview for each concept in the title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Example: </a:t>
            </a:r>
            <a:r>
              <a:rPr lang="en-GB" dirty="0">
                <a:solidFill>
                  <a:schemeClr val="accent2"/>
                </a:solidFill>
              </a:rPr>
              <a:t>Domain Adaptation</a:t>
            </a:r>
            <a:r>
              <a:rPr lang="en-GB" dirty="0"/>
              <a:t> approaches for </a:t>
            </a:r>
            <a:r>
              <a:rPr lang="en-GB" dirty="0">
                <a:solidFill>
                  <a:schemeClr val="accent2"/>
                </a:solidFill>
              </a:rPr>
              <a:t>end2end ASR </a:t>
            </a:r>
            <a:r>
              <a:rPr lang="en-GB" dirty="0"/>
              <a:t>models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Subsections to write: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Overview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Overview 1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Overview 2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Summary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Ask questions more on </a:t>
            </a:r>
            <a:r>
              <a:rPr lang="en-GB" dirty="0">
                <a:solidFill>
                  <a:schemeClr val="accent2"/>
                </a:solidFill>
              </a:rPr>
              <a:t>How and Why</a:t>
            </a:r>
            <a:r>
              <a:rPr lang="en-GB" dirty="0"/>
              <a:t>, not what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Example: Why do we need domain adaptation?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Give whole taxonomy, then focus on parts that the proposed method is under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Example: proposed method = layer adaptation, falls under = regularized adaptation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0A0B2-A3B3-188D-F409-4B83A053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7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8A07-8C21-41FE-A803-5250C70D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B2.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E50E8-F7DA-3A7F-AE6E-4C9E7AA9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E90BD-8765-5D4F-49FC-DBD86E10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82" y="1757127"/>
            <a:ext cx="7685031" cy="1774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F08A4-6015-DB41-811E-09E901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10" y="3948171"/>
            <a:ext cx="9343373" cy="23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E123-4906-F72D-3604-34F75E6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B3. Questions for Methods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A767-543A-3E4E-D010-53BC0F43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Subsections to write: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Overview of chapter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Corpus and metric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Baseline 1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Baseline 2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Summary of chapter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For corpus, give list of available corpus, and explain why you choose certain corpus in experiments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 proposed method subsection, there should be related work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This related work has </a:t>
            </a:r>
            <a:r>
              <a:rPr lang="en-GB" dirty="0">
                <a:solidFill>
                  <a:schemeClr val="accent2"/>
                </a:solidFill>
              </a:rPr>
              <a:t>smaller, more specific scope </a:t>
            </a:r>
            <a:r>
              <a:rPr lang="en-GB" dirty="0"/>
              <a:t>than Literature Review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Example: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GB" dirty="0"/>
              <a:t>Proposed method: </a:t>
            </a:r>
            <a:r>
              <a:rPr lang="en-GB" dirty="0" err="1"/>
              <a:t>layerwise</a:t>
            </a:r>
            <a:r>
              <a:rPr lang="en-GB" dirty="0"/>
              <a:t> adaptation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GB" dirty="0"/>
              <a:t>Literature Review: Regularized adaptation. Includes </a:t>
            </a:r>
            <a:r>
              <a:rPr lang="en-GB" dirty="0" err="1"/>
              <a:t>layerwise</a:t>
            </a:r>
            <a:r>
              <a:rPr lang="en-GB" dirty="0"/>
              <a:t> adaptation, instance weighting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GB" dirty="0"/>
              <a:t>Proposed method - related work: different kinds of </a:t>
            </a:r>
            <a:r>
              <a:rPr lang="en-GB" dirty="0" err="1"/>
              <a:t>layerwise</a:t>
            </a:r>
            <a:r>
              <a:rPr lang="en-GB" dirty="0"/>
              <a:t> adaptation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B1523-712D-D33E-448B-F3D569C8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2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09D0-F47D-4594-4563-C594851B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B3.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AD585-990E-A484-6946-9EAB0120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80D17-5DE1-0408-523C-D44252AC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29" y="1929599"/>
            <a:ext cx="6577139" cy="1647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E5979-1A22-EE1E-3481-EF104A09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06" y="3816346"/>
            <a:ext cx="8488583" cy="24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1C27-5993-F67D-2918-1282207F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B3.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C2D8B-F6E7-4D70-1EAB-55675D65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756CCF-957F-0B5A-6372-276DBD10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4" y="2541048"/>
            <a:ext cx="11248051" cy="11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9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A067C-5264-9A1C-7C18-F982B458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Supporting papers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4D19-D3B9-8925-C465-8B5BB732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your chapter comes from your published papers, make sure to show that in the writing plan like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Chapter 3 uses paper A,B,C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Chapter 4 uses paper D,E</a:t>
            </a:r>
          </a:p>
          <a:p>
            <a:pPr marL="971550" lvl="1" indent="-514350">
              <a:buFont typeface="+mj-lt"/>
              <a:buAutoNum type="alphaLcParenR"/>
            </a:pPr>
            <a:endParaRPr lang="en-GB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41F0E-C020-3284-4A43-5C99B8DD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4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5BF-B91E-8E28-405A-C851135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A.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0C7-3BB6-2C28-9C24-2B7E1604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Your writing plan should be organized into sections:</a:t>
            </a:r>
          </a:p>
          <a:p>
            <a:pPr marL="0" indent="0">
              <a:buNone/>
            </a:pPr>
            <a:r>
              <a:rPr lang="en-GB" dirty="0"/>
              <a:t>Sections to write: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Literature Review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Subtopic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Subtopic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Conclusion and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4655E-1942-AD8D-EEF7-0D86D20A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97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6D65-0107-A603-F30E-9CC9922F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819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A.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F558D-EABB-1631-11EC-17461906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35A14-50CE-C1F6-3B6D-0DA47E1A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09" y="2350943"/>
            <a:ext cx="9473982" cy="32363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797C75-7ECE-F15B-35E3-6A37411824F0}"/>
              </a:ext>
            </a:extLst>
          </p:cNvPr>
          <p:cNvSpPr txBox="1"/>
          <p:nvPr/>
        </p:nvSpPr>
        <p:spPr>
          <a:xfrm>
            <a:off x="1563939" y="1608083"/>
            <a:ext cx="607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(This is example for QE. Thesis should be longer like 120 pages)</a:t>
            </a:r>
          </a:p>
        </p:txBody>
      </p:sp>
    </p:spTree>
    <p:extLst>
      <p:ext uri="{BB962C8B-B14F-4D97-AF65-F5344CB8AC3E}">
        <p14:creationId xmlns:p14="http://schemas.microsoft.com/office/powerpoint/2010/main" val="4999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1EF8D-2808-72F8-6CCE-D25624E7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EFF4-FCE5-D5B3-2038-93EB4656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B. Write up a list of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6689-6D4F-901C-3CF6-77C5E52D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each section, write a list of questions that you aim to answer for the section: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the questions in a </a:t>
            </a:r>
            <a:r>
              <a:rPr lang="en-GB" dirty="0">
                <a:solidFill>
                  <a:schemeClr val="accent2"/>
                </a:solidFill>
              </a:rPr>
              <a:t>cascaded format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From section to subsection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From subsection to sub-subsection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Don’t cascade too much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Indicate the </a:t>
            </a:r>
            <a:r>
              <a:rPr lang="en-GB" dirty="0">
                <a:solidFill>
                  <a:schemeClr val="accent2"/>
                </a:solidFill>
              </a:rPr>
              <a:t>number of pages </a:t>
            </a:r>
            <a:r>
              <a:rPr lang="en-GB" dirty="0"/>
              <a:t>to write for each question /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questions should flow logically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7A6B5-CD0B-AC0A-2F3F-4501E7F2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94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98837-20BA-A95D-51CD-C7FC6595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 Tips in writing questions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26E11-C53B-61A1-07CA-D5B65FFF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write a section about topic A, always start with: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topic 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Why is topic A important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For Lit review, focus on Comparison (Which is better, Why this is better)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For methodology, focus on How (how is this done?)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226110-8723-BA0E-5A4D-2777BC1E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7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5BF-B91E-8E28-405A-C851135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B1. Questions for Introduction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0C7-3BB6-2C28-9C24-2B7E1604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Subsections to write: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Background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Motivation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Contribution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Report Outline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Background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>
                <a:solidFill>
                  <a:schemeClr val="accent2"/>
                </a:solidFill>
              </a:rPr>
              <a:t>Prior knowledge </a:t>
            </a:r>
            <a:r>
              <a:rPr lang="en-GB" dirty="0"/>
              <a:t>about the topic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The broadest overview of the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F944-0FC5-8228-6D65-845000C5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5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CB54-DD83-E800-B112-9DA7AD91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B1. Example 1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D14159C0-8B80-4B3D-D040-684357F3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03" y="4088658"/>
            <a:ext cx="7784994" cy="2491196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B0B3DB8-4515-53DF-C702-5CFFE51D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344" y="1917434"/>
            <a:ext cx="5828261" cy="17921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C432-AE1A-FF2B-3FFC-84AE114B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1011F4-9422-4903-8ED0-C8F5FA7E8C6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5BF-B91E-8E28-405A-C851135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B1. Questions for Introduction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0C7-3BB6-2C28-9C24-2B7E1604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GB" dirty="0"/>
              <a:t>Motivation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Problem -&gt; limit scope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>
                <a:solidFill>
                  <a:schemeClr val="accent2"/>
                </a:solidFill>
              </a:rPr>
              <a:t>Technical gap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How other works solve it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Good story telling: 3 little pigs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GB" dirty="0"/>
              <a:t>Contribution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>
                <a:solidFill>
                  <a:schemeClr val="accent2"/>
                </a:solidFill>
              </a:rPr>
              <a:t>How we solve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D6A3-E852-A0E9-9B04-B6CC2B46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6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AEAF-1B2A-2171-38D8-9B786EC1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D1. Example2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913BE-D0D3-BE29-AE6E-E41D5488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5A883-115B-A4CD-D970-74BD9A5D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93" y="1682755"/>
            <a:ext cx="8941614" cy="48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6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504</Words>
  <Application>Microsoft Office PowerPoint</Application>
  <PresentationFormat>宽屏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Tutorial: How to prepare writing plan for PhD thesis</vt:lpstr>
      <vt:lpstr>A. Sections</vt:lpstr>
      <vt:lpstr>A. Example 1</vt:lpstr>
      <vt:lpstr>B. Write up a list of questions</vt:lpstr>
      <vt:lpstr>B. Tips in writing questions</vt:lpstr>
      <vt:lpstr>B1. Questions for Introduction Section</vt:lpstr>
      <vt:lpstr>B1. Example 1</vt:lpstr>
      <vt:lpstr>B1. Questions for Introduction Section</vt:lpstr>
      <vt:lpstr>D1. Example2</vt:lpstr>
      <vt:lpstr>B2. Questions for Literature Review</vt:lpstr>
      <vt:lpstr>B2. Example</vt:lpstr>
      <vt:lpstr>B3. Questions for Methods Section</vt:lpstr>
      <vt:lpstr>B3. Example</vt:lpstr>
      <vt:lpstr>B3. Example</vt:lpstr>
      <vt:lpstr>C. Supporting 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Preparation</dc:title>
  <dc:creator>#KWOK CHIN YUEN#</dc:creator>
  <cp:lastModifiedBy>#KWOK CHIN YUEN#</cp:lastModifiedBy>
  <cp:revision>1</cp:revision>
  <dcterms:created xsi:type="dcterms:W3CDTF">2023-09-25T03:17:47Z</dcterms:created>
  <dcterms:modified xsi:type="dcterms:W3CDTF">2025-08-01T02:05:38Z</dcterms:modified>
</cp:coreProperties>
</file>