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1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8B5AF-64B3-4F5D-A4A3-9547C06FD342}" v="12" dt="2025-07-18T06:53:1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1865E5FE-5806-4F4F-9998-E69A0E8677F8}"/>
    <pc:docChg chg="custSel delSld modSld">
      <pc:chgData name="#KWOK CHIN YUEN#" userId="f950141c-72dc-40af-bcc3-22354dadadd6" providerId="ADAL" clId="{1865E5FE-5806-4F4F-9998-E69A0E8677F8}" dt="2025-07-18T06:04:38.639" v="24" actId="47"/>
      <pc:docMkLst>
        <pc:docMk/>
      </pc:docMkLst>
      <pc:sldChg chg="modSp mod">
        <pc:chgData name="#KWOK CHIN YUEN#" userId="f950141c-72dc-40af-bcc3-22354dadadd6" providerId="ADAL" clId="{1865E5FE-5806-4F4F-9998-E69A0E8677F8}" dt="2025-07-18T06:04:28.732" v="22" actId="404"/>
        <pc:sldMkLst>
          <pc:docMk/>
          <pc:sldMk cId="4056381291" sldId="256"/>
        </pc:sldMkLst>
        <pc:spChg chg="mod">
          <ac:chgData name="#KWOK CHIN YUEN#" userId="f950141c-72dc-40af-bcc3-22354dadadd6" providerId="ADAL" clId="{1865E5FE-5806-4F4F-9998-E69A0E8677F8}" dt="2025-07-18T06:04:28.732" v="22" actId="404"/>
          <ac:spMkLst>
            <pc:docMk/>
            <pc:sldMk cId="4056381291" sldId="256"/>
            <ac:spMk id="2" creationId="{2F777B47-741C-FAE7-F158-2F36BEA21515}"/>
          </ac:spMkLst>
        </pc:spChg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691490610" sldId="257"/>
        </pc:sldMkLst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77999356" sldId="258"/>
        </pc:sldMkLst>
      </pc:sldChg>
      <pc:sldChg chg="del">
        <pc:chgData name="#KWOK CHIN YUEN#" userId="f950141c-72dc-40af-bcc3-22354dadadd6" providerId="ADAL" clId="{1865E5FE-5806-4F4F-9998-E69A0E8677F8}" dt="2025-07-18T06:04:38.639" v="24" actId="47"/>
        <pc:sldMkLst>
          <pc:docMk/>
          <pc:sldMk cId="3787764413" sldId="272"/>
        </pc:sldMkLst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2618265840" sldId="275"/>
        </pc:sldMkLst>
      </pc:sldChg>
    </pc:docChg>
  </pc:docChgLst>
  <pc:docChgLst>
    <pc:chgData name="#KWOK CHIN YUEN#" userId="f950141c-72dc-40af-bcc3-22354dadadd6" providerId="ADAL" clId="{A17122BF-5129-47E6-8655-BD5F09FAB7AB}"/>
    <pc:docChg chg="custSel addSld modSld">
      <pc:chgData name="#KWOK CHIN YUEN#" userId="f950141c-72dc-40af-bcc3-22354dadadd6" providerId="ADAL" clId="{A17122BF-5129-47E6-8655-BD5F09FAB7AB}" dt="2025-07-18T05:48:28.085" v="242" actId="20577"/>
      <pc:docMkLst>
        <pc:docMk/>
      </pc:docMkLst>
      <pc:sldChg chg="modSp mod">
        <pc:chgData name="#KWOK CHIN YUEN#" userId="f950141c-72dc-40af-bcc3-22354dadadd6" providerId="ADAL" clId="{A17122BF-5129-47E6-8655-BD5F09FAB7AB}" dt="2025-07-18T05:47:15.849" v="167" actId="404"/>
        <pc:sldMkLst>
          <pc:docMk/>
          <pc:sldMk cId="4056381291" sldId="256"/>
        </pc:sldMkLst>
        <pc:spChg chg="mod">
          <ac:chgData name="#KWOK CHIN YUEN#" userId="f950141c-72dc-40af-bcc3-22354dadadd6" providerId="ADAL" clId="{A17122BF-5129-47E6-8655-BD5F09FAB7AB}" dt="2025-07-18T05:47:15.849" v="167" actId="404"/>
          <ac:spMkLst>
            <pc:docMk/>
            <pc:sldMk cId="4056381291" sldId="256"/>
            <ac:spMk id="2" creationId="{2F777B47-741C-FAE7-F158-2F36BEA21515}"/>
          </ac:spMkLst>
        </pc:spChg>
        <pc:spChg chg="mod">
          <ac:chgData name="#KWOK CHIN YUEN#" userId="f950141c-72dc-40af-bcc3-22354dadadd6" providerId="ADAL" clId="{A17122BF-5129-47E6-8655-BD5F09FAB7AB}" dt="2025-07-18T05:47:00.728" v="124" actId="20577"/>
          <ac:spMkLst>
            <pc:docMk/>
            <pc:sldMk cId="4056381291" sldId="256"/>
            <ac:spMk id="3" creationId="{02351EEA-CA80-2F31-E067-9A4630962CB9}"/>
          </ac:spMkLst>
        </pc:spChg>
      </pc:sldChg>
      <pc:sldChg chg="modSp mod">
        <pc:chgData name="#KWOK CHIN YUEN#" userId="f950141c-72dc-40af-bcc3-22354dadadd6" providerId="ADAL" clId="{A17122BF-5129-47E6-8655-BD5F09FAB7AB}" dt="2025-07-18T05:48:13.508" v="236" actId="20577"/>
        <pc:sldMkLst>
          <pc:docMk/>
          <pc:sldMk cId="691490610" sldId="257"/>
        </pc:sldMkLst>
      </pc:sldChg>
      <pc:sldChg chg="modSp mod">
        <pc:chgData name="#KWOK CHIN YUEN#" userId="f950141c-72dc-40af-bcc3-22354dadadd6" providerId="ADAL" clId="{A17122BF-5129-47E6-8655-BD5F09FAB7AB}" dt="2025-07-18T05:48:28.085" v="242" actId="20577"/>
        <pc:sldMkLst>
          <pc:docMk/>
          <pc:sldMk cId="77999356" sldId="258"/>
        </pc:sldMkLst>
      </pc:sldChg>
      <pc:sldChg chg="modSp new mod">
        <pc:chgData name="#KWOK CHIN YUEN#" userId="f950141c-72dc-40af-bcc3-22354dadadd6" providerId="ADAL" clId="{A17122BF-5129-47E6-8655-BD5F09FAB7AB}" dt="2025-07-18T05:40:07.081" v="44" actId="12"/>
        <pc:sldMkLst>
          <pc:docMk/>
          <pc:sldMk cId="2687843847" sldId="271"/>
        </pc:sldMkLst>
        <pc:spChg chg="mod">
          <ac:chgData name="#KWOK CHIN YUEN#" userId="f950141c-72dc-40af-bcc3-22354dadadd6" providerId="ADAL" clId="{A17122BF-5129-47E6-8655-BD5F09FAB7AB}" dt="2025-07-18T05:39:43.801" v="23" actId="20577"/>
          <ac:spMkLst>
            <pc:docMk/>
            <pc:sldMk cId="2687843847" sldId="271"/>
            <ac:spMk id="2" creationId="{6909FC17-BF39-785F-D046-E151FF0DD7E6}"/>
          </ac:spMkLst>
        </pc:spChg>
        <pc:spChg chg="mod">
          <ac:chgData name="#KWOK CHIN YUEN#" userId="f950141c-72dc-40af-bcc3-22354dadadd6" providerId="ADAL" clId="{A17122BF-5129-47E6-8655-BD5F09FAB7AB}" dt="2025-07-18T05:40:07.081" v="44" actId="12"/>
          <ac:spMkLst>
            <pc:docMk/>
            <pc:sldMk cId="2687843847" sldId="271"/>
            <ac:spMk id="3" creationId="{129A9159-FA22-79B1-CD8A-25F793037530}"/>
          </ac:spMkLst>
        </pc:spChg>
      </pc:sldChg>
      <pc:sldChg chg="modSp new mod">
        <pc:chgData name="#KWOK CHIN YUEN#" userId="f950141c-72dc-40af-bcc3-22354dadadd6" providerId="ADAL" clId="{A17122BF-5129-47E6-8655-BD5F09FAB7AB}" dt="2025-07-18T05:40:03.850" v="43"/>
        <pc:sldMkLst>
          <pc:docMk/>
          <pc:sldMk cId="3787764413" sldId="272"/>
        </pc:sldMkLst>
      </pc:sldChg>
      <pc:sldChg chg="modSp new mod">
        <pc:chgData name="#KWOK CHIN YUEN#" userId="f950141c-72dc-40af-bcc3-22354dadadd6" providerId="ADAL" clId="{A17122BF-5129-47E6-8655-BD5F09FAB7AB}" dt="2025-07-18T05:44:35.860" v="52"/>
        <pc:sldMkLst>
          <pc:docMk/>
          <pc:sldMk cId="3299280612" sldId="273"/>
        </pc:sldMkLst>
      </pc:sldChg>
      <pc:sldChg chg="modSp new mod">
        <pc:chgData name="#KWOK CHIN YUEN#" userId="f950141c-72dc-40af-bcc3-22354dadadd6" providerId="ADAL" clId="{A17122BF-5129-47E6-8655-BD5F09FAB7AB}" dt="2025-07-18T05:45:00.144" v="61" actId="20577"/>
        <pc:sldMkLst>
          <pc:docMk/>
          <pc:sldMk cId="3639206745" sldId="274"/>
        </pc:sldMkLst>
      </pc:sldChg>
    </pc:docChg>
  </pc:docChgLst>
  <pc:docChgLst>
    <pc:chgData name="#KWOK CHIN YUEN#" userId="f950141c-72dc-40af-bcc3-22354dadadd6" providerId="ADAL" clId="{8DE6DC22-58E5-4E56-A985-B601BB566BAB}"/>
    <pc:docChg chg="custSel addSld delSld modSld">
      <pc:chgData name="#KWOK CHIN YUEN#" userId="f950141c-72dc-40af-bcc3-22354dadadd6" providerId="ADAL" clId="{8DE6DC22-58E5-4E56-A985-B601BB566BAB}" dt="2025-07-18T05:57:45.043" v="604" actId="20577"/>
      <pc:docMkLst>
        <pc:docMk/>
      </pc:docMkLst>
      <pc:sldChg chg="modSp mod">
        <pc:chgData name="#KWOK CHIN YUEN#" userId="f950141c-72dc-40af-bcc3-22354dadadd6" providerId="ADAL" clId="{8DE6DC22-58E5-4E56-A985-B601BB566BAB}" dt="2025-07-18T05:57:30.952" v="603" actId="20577"/>
        <pc:sldMkLst>
          <pc:docMk/>
          <pc:sldMk cId="4056381291" sldId="256"/>
        </pc:sldMkLst>
        <pc:spChg chg="mod">
          <ac:chgData name="#KWOK CHIN YUEN#" userId="f950141c-72dc-40af-bcc3-22354dadadd6" providerId="ADAL" clId="{8DE6DC22-58E5-4E56-A985-B601BB566BAB}" dt="2025-07-18T05:57:30.952" v="603" actId="20577"/>
          <ac:spMkLst>
            <pc:docMk/>
            <pc:sldMk cId="4056381291" sldId="256"/>
            <ac:spMk id="2" creationId="{2F777B47-741C-FAE7-F158-2F36BEA21515}"/>
          </ac:spMkLst>
        </pc:spChg>
      </pc:sldChg>
      <pc:sldChg chg="modSp mod">
        <pc:chgData name="#KWOK CHIN YUEN#" userId="f950141c-72dc-40af-bcc3-22354dadadd6" providerId="ADAL" clId="{8DE6DC22-58E5-4E56-A985-B601BB566BAB}" dt="2025-07-18T05:56:38.790" v="552" actId="20577"/>
        <pc:sldMkLst>
          <pc:docMk/>
          <pc:sldMk cId="77999356" sldId="258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131977212" sldId="25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436351586" sldId="260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546765555" sldId="261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53676080" sldId="262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046928827" sldId="263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901121307" sldId="264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99925604" sldId="265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061880829" sldId="266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047166031" sldId="267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1317102" sldId="268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560400516" sldId="26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867992610" sldId="270"/>
        </pc:sldMkLst>
      </pc:sldChg>
      <pc:sldChg chg="modSp new mod">
        <pc:chgData name="#KWOK CHIN YUEN#" userId="f950141c-72dc-40af-bcc3-22354dadadd6" providerId="ADAL" clId="{8DE6DC22-58E5-4E56-A985-B601BB566BAB}" dt="2025-07-18T05:57:45.043" v="604" actId="20577"/>
        <pc:sldMkLst>
          <pc:docMk/>
          <pc:sldMk cId="2618265840" sldId="275"/>
        </pc:sldMkLst>
      </pc:sldChg>
    </pc:docChg>
  </pc:docChgLst>
  <pc:docChgLst>
    <pc:chgData name="#KWOK CHIN YUEN#" userId="f950141c-72dc-40af-bcc3-22354dadadd6" providerId="ADAL" clId="{3728BB3B-E47F-46B2-A810-389B1490F6C6}"/>
    <pc:docChg chg="undo custSel addSld modSld sldOrd">
      <pc:chgData name="#KWOK CHIN YUEN#" userId="f950141c-72dc-40af-bcc3-22354dadadd6" providerId="ADAL" clId="{3728BB3B-E47F-46B2-A810-389B1490F6C6}" dt="2023-09-25T05:07:04.271" v="3031" actId="1076"/>
      <pc:docMkLst>
        <pc:docMk/>
      </pc:docMkLst>
      <pc:sldChg chg="modSp mod">
        <pc:chgData name="#KWOK CHIN YUEN#" userId="f950141c-72dc-40af-bcc3-22354dadadd6" providerId="ADAL" clId="{3728BB3B-E47F-46B2-A810-389B1490F6C6}" dt="2023-09-25T04:54:16.052" v="2868"/>
        <pc:sldMkLst>
          <pc:docMk/>
          <pc:sldMk cId="4056381291" sldId="256"/>
        </pc:sldMkLst>
      </pc:sldChg>
      <pc:sldChg chg="modSp mod">
        <pc:chgData name="#KWOK CHIN YUEN#" userId="f950141c-72dc-40af-bcc3-22354dadadd6" providerId="ADAL" clId="{3728BB3B-E47F-46B2-A810-389B1490F6C6}" dt="2023-09-25T04:30:21.684" v="1706" actId="11"/>
        <pc:sldMkLst>
          <pc:docMk/>
          <pc:sldMk cId="691490610" sldId="257"/>
        </pc:sldMkLst>
      </pc:sldChg>
      <pc:sldChg chg="modSp new mod">
        <pc:chgData name="#KWOK CHIN YUEN#" userId="f950141c-72dc-40af-bcc3-22354dadadd6" providerId="ADAL" clId="{3728BB3B-E47F-46B2-A810-389B1490F6C6}" dt="2023-09-25T04:27:36.757" v="1594" actId="207"/>
        <pc:sldMkLst>
          <pc:docMk/>
          <pc:sldMk cId="77999356" sldId="258"/>
        </pc:sldMkLst>
      </pc:sldChg>
      <pc:sldChg chg="modSp new mod">
        <pc:chgData name="#KWOK CHIN YUEN#" userId="f950141c-72dc-40af-bcc3-22354dadadd6" providerId="ADAL" clId="{3728BB3B-E47F-46B2-A810-389B1490F6C6}" dt="2023-09-25T04:30:30.101" v="1707" actId="11"/>
        <pc:sldMkLst>
          <pc:docMk/>
          <pc:sldMk cId="1131977212" sldId="259"/>
        </pc:sldMkLst>
      </pc:sldChg>
      <pc:sldChg chg="modSp add mod">
        <pc:chgData name="#KWOK CHIN YUEN#" userId="f950141c-72dc-40af-bcc3-22354dadadd6" providerId="ADAL" clId="{3728BB3B-E47F-46B2-A810-389B1490F6C6}" dt="2023-09-25T04:33:13.072" v="1906" actId="20577"/>
        <pc:sldMkLst>
          <pc:docMk/>
          <pc:sldMk cId="1436351586" sldId="260"/>
        </pc:sldMkLst>
      </pc:sldChg>
      <pc:sldChg chg="modSp add mod">
        <pc:chgData name="#KWOK CHIN YUEN#" userId="f950141c-72dc-40af-bcc3-22354dadadd6" providerId="ADAL" clId="{3728BB3B-E47F-46B2-A810-389B1490F6C6}" dt="2023-09-25T04:42:08.471" v="2774" actId="20577"/>
        <pc:sldMkLst>
          <pc:docMk/>
          <pc:sldMk cId="3546765555" sldId="261"/>
        </pc:sldMkLst>
      </pc:sldChg>
      <pc:sldChg chg="modSp add mod ord">
        <pc:chgData name="#KWOK CHIN YUEN#" userId="f950141c-72dc-40af-bcc3-22354dadadd6" providerId="ADAL" clId="{3728BB3B-E47F-46B2-A810-389B1490F6C6}" dt="2023-09-25T04:40:43.064" v="2735" actId="11"/>
        <pc:sldMkLst>
          <pc:docMk/>
          <pc:sldMk cId="453676080" sldId="262"/>
        </pc:sldMkLst>
      </pc:sldChg>
      <pc:sldChg chg="modSp new mod">
        <pc:chgData name="#KWOK CHIN YUEN#" userId="f950141c-72dc-40af-bcc3-22354dadadd6" providerId="ADAL" clId="{3728BB3B-E47F-46B2-A810-389B1490F6C6}" dt="2023-09-25T04:40:49.830" v="2736" actId="11"/>
        <pc:sldMkLst>
          <pc:docMk/>
          <pc:sldMk cId="2046928827" sldId="263"/>
        </pc:sldMkLst>
      </pc:sldChg>
      <pc:sldChg chg="modSp add mod">
        <pc:chgData name="#KWOK CHIN YUEN#" userId="f950141c-72dc-40af-bcc3-22354dadadd6" providerId="ADAL" clId="{3728BB3B-E47F-46B2-A810-389B1490F6C6}" dt="2023-09-25T04:41:13.594" v="2740" actId="11"/>
        <pc:sldMkLst>
          <pc:docMk/>
          <pc:sldMk cId="1901121307" sldId="264"/>
        </pc:sldMkLst>
      </pc:sldChg>
      <pc:sldChg chg="addSp delSp modSp new mod">
        <pc:chgData name="#KWOK CHIN YUEN#" userId="f950141c-72dc-40af-bcc3-22354dadadd6" providerId="ADAL" clId="{3728BB3B-E47F-46B2-A810-389B1490F6C6}" dt="2023-09-25T05:05:48.572" v="3009" actId="1076"/>
        <pc:sldMkLst>
          <pc:docMk/>
          <pc:sldMk cId="499925604" sldId="265"/>
        </pc:sldMkLst>
      </pc:sldChg>
      <pc:sldChg chg="addSp delSp modSp new mod setBg">
        <pc:chgData name="#KWOK CHIN YUEN#" userId="f950141c-72dc-40af-bcc3-22354dadadd6" providerId="ADAL" clId="{3728BB3B-E47F-46B2-A810-389B1490F6C6}" dt="2023-09-25T05:06:27.365" v="3021" actId="1076"/>
        <pc:sldMkLst>
          <pc:docMk/>
          <pc:sldMk cId="1061880829" sldId="266"/>
        </pc:sldMkLst>
      </pc:sldChg>
      <pc:sldChg chg="addSp delSp modSp new mod">
        <pc:chgData name="#KWOK CHIN YUEN#" userId="f950141c-72dc-40af-bcc3-22354dadadd6" providerId="ADAL" clId="{3728BB3B-E47F-46B2-A810-389B1490F6C6}" dt="2023-09-25T05:05:59.923" v="3011" actId="1076"/>
        <pc:sldMkLst>
          <pc:docMk/>
          <pc:sldMk cId="3047166031" sldId="267"/>
        </pc:sldMkLst>
      </pc:sldChg>
      <pc:sldChg chg="addSp delSp modSp new mod">
        <pc:chgData name="#KWOK CHIN YUEN#" userId="f950141c-72dc-40af-bcc3-22354dadadd6" providerId="ADAL" clId="{3728BB3B-E47F-46B2-A810-389B1490F6C6}" dt="2023-09-25T05:06:17.553" v="3016" actId="122"/>
        <pc:sldMkLst>
          <pc:docMk/>
          <pc:sldMk cId="31317102" sldId="268"/>
        </pc:sldMkLst>
      </pc:sldChg>
      <pc:sldChg chg="addSp delSp modSp new mod">
        <pc:chgData name="#KWOK CHIN YUEN#" userId="f950141c-72dc-40af-bcc3-22354dadadd6" providerId="ADAL" clId="{3728BB3B-E47F-46B2-A810-389B1490F6C6}" dt="2023-09-25T05:06:51.444" v="3026" actId="1076"/>
        <pc:sldMkLst>
          <pc:docMk/>
          <pc:sldMk cId="2560400516" sldId="269"/>
        </pc:sldMkLst>
      </pc:sldChg>
      <pc:sldChg chg="addSp delSp modSp new mod">
        <pc:chgData name="#KWOK CHIN YUEN#" userId="f950141c-72dc-40af-bcc3-22354dadadd6" providerId="ADAL" clId="{3728BB3B-E47F-46B2-A810-389B1490F6C6}" dt="2023-09-25T05:07:04.271" v="3031" actId="1076"/>
        <pc:sldMkLst>
          <pc:docMk/>
          <pc:sldMk cId="867992610" sldId="270"/>
        </pc:sldMkLst>
      </pc:sldChg>
    </pc:docChg>
  </pc:docChgLst>
  <pc:docChgLst>
    <pc:chgData name="#KWOK CHIN YUEN#" userId="f950141c-72dc-40af-bcc3-22354dadadd6" providerId="ADAL" clId="{41E8B5AF-64B3-4F5D-A4A3-9547C06FD342}"/>
    <pc:docChg chg="addSld delSld modSld">
      <pc:chgData name="#KWOK CHIN YUEN#" userId="f950141c-72dc-40af-bcc3-22354dadadd6" providerId="ADAL" clId="{41E8B5AF-64B3-4F5D-A4A3-9547C06FD342}" dt="2025-08-01T02:09:57.664" v="383" actId="1076"/>
      <pc:docMkLst>
        <pc:docMk/>
      </pc:docMkLst>
      <pc:sldChg chg="modSp mod">
        <pc:chgData name="#KWOK CHIN YUEN#" userId="f950141c-72dc-40af-bcc3-22354dadadd6" providerId="ADAL" clId="{41E8B5AF-64B3-4F5D-A4A3-9547C06FD342}" dt="2025-07-18T06:05:43.501" v="62" actId="20577"/>
        <pc:sldMkLst>
          <pc:docMk/>
          <pc:sldMk cId="4056381291" sldId="256"/>
        </pc:sldMkLst>
        <pc:spChg chg="mod">
          <ac:chgData name="#KWOK CHIN YUEN#" userId="f950141c-72dc-40af-bcc3-22354dadadd6" providerId="ADAL" clId="{41E8B5AF-64B3-4F5D-A4A3-9547C06FD342}" dt="2025-07-18T06:05:43.501" v="62" actId="20577"/>
          <ac:spMkLst>
            <pc:docMk/>
            <pc:sldMk cId="4056381291" sldId="256"/>
            <ac:spMk id="2" creationId="{2F777B47-741C-FAE7-F158-2F36BEA21515}"/>
          </ac:spMkLst>
        </pc:spChg>
      </pc:sldChg>
      <pc:sldChg chg="modSp mod">
        <pc:chgData name="#KWOK CHIN YUEN#" userId="f950141c-72dc-40af-bcc3-22354dadadd6" providerId="ADAL" clId="{41E8B5AF-64B3-4F5D-A4A3-9547C06FD342}" dt="2025-07-18T06:52:27.365" v="159" actId="20577"/>
        <pc:sldMkLst>
          <pc:docMk/>
          <pc:sldMk cId="2687843847" sldId="271"/>
        </pc:sldMkLst>
        <pc:spChg chg="mod">
          <ac:chgData name="#KWOK CHIN YUEN#" userId="f950141c-72dc-40af-bcc3-22354dadadd6" providerId="ADAL" clId="{41E8B5AF-64B3-4F5D-A4A3-9547C06FD342}" dt="2025-07-18T06:52:27.365" v="159" actId="20577"/>
          <ac:spMkLst>
            <pc:docMk/>
            <pc:sldMk cId="2687843847" sldId="271"/>
            <ac:spMk id="2" creationId="{6909FC17-BF39-785F-D046-E151FF0DD7E6}"/>
          </ac:spMkLst>
        </pc:spChg>
        <pc:spChg chg="mod">
          <ac:chgData name="#KWOK CHIN YUEN#" userId="f950141c-72dc-40af-bcc3-22354dadadd6" providerId="ADAL" clId="{41E8B5AF-64B3-4F5D-A4A3-9547C06FD342}" dt="2025-07-18T06:06:58.543" v="85"/>
          <ac:spMkLst>
            <pc:docMk/>
            <pc:sldMk cId="2687843847" sldId="271"/>
            <ac:spMk id="3" creationId="{129A9159-FA22-79B1-CD8A-25F793037530}"/>
          </ac:spMkLst>
        </pc:spChg>
      </pc:sldChg>
      <pc:sldChg chg="modSp new mod">
        <pc:chgData name="#KWOK CHIN YUEN#" userId="f950141c-72dc-40af-bcc3-22354dadadd6" providerId="ADAL" clId="{41E8B5AF-64B3-4F5D-A4A3-9547C06FD342}" dt="2025-07-18T06:10:15.474" v="156"/>
        <pc:sldMkLst>
          <pc:docMk/>
          <pc:sldMk cId="3854170447" sldId="272"/>
        </pc:sldMkLst>
        <pc:spChg chg="mod">
          <ac:chgData name="#KWOK CHIN YUEN#" userId="f950141c-72dc-40af-bcc3-22354dadadd6" providerId="ADAL" clId="{41E8B5AF-64B3-4F5D-A4A3-9547C06FD342}" dt="2025-07-18T06:09:20.401" v="97"/>
          <ac:spMkLst>
            <pc:docMk/>
            <pc:sldMk cId="3854170447" sldId="272"/>
            <ac:spMk id="2" creationId="{36B2FFFD-F82A-1093-B74F-EEED6BBAE91C}"/>
          </ac:spMkLst>
        </pc:spChg>
        <pc:spChg chg="mod">
          <ac:chgData name="#KWOK CHIN YUEN#" userId="f950141c-72dc-40af-bcc3-22354dadadd6" providerId="ADAL" clId="{41E8B5AF-64B3-4F5D-A4A3-9547C06FD342}" dt="2025-07-18T06:10:15.474" v="156"/>
          <ac:spMkLst>
            <pc:docMk/>
            <pc:sldMk cId="3854170447" sldId="272"/>
            <ac:spMk id="3" creationId="{86068E53-947A-4004-EB54-17D4114A20DD}"/>
          </ac:spMkLst>
        </pc:spChg>
      </pc:sldChg>
      <pc:sldChg chg="addSp modSp new mod">
        <pc:chgData name="#KWOK CHIN YUEN#" userId="f950141c-72dc-40af-bcc3-22354dadadd6" providerId="ADAL" clId="{41E8B5AF-64B3-4F5D-A4A3-9547C06FD342}" dt="2025-08-01T02:09:57.664" v="383" actId="1076"/>
        <pc:sldMkLst>
          <pc:docMk/>
          <pc:sldMk cId="1061661062" sldId="273"/>
        </pc:sldMkLst>
        <pc:spChg chg="mod">
          <ac:chgData name="#KWOK CHIN YUEN#" userId="f950141c-72dc-40af-bcc3-22354dadadd6" providerId="ADAL" clId="{41E8B5AF-64B3-4F5D-A4A3-9547C06FD342}" dt="2025-07-18T06:52:39.994" v="217" actId="20577"/>
          <ac:spMkLst>
            <pc:docMk/>
            <pc:sldMk cId="1061661062" sldId="273"/>
            <ac:spMk id="2" creationId="{2353F655-B21A-28E5-7544-55DE4C281CED}"/>
          </ac:spMkLst>
        </pc:spChg>
        <pc:spChg chg="mod">
          <ac:chgData name="#KWOK CHIN YUEN#" userId="f950141c-72dc-40af-bcc3-22354dadadd6" providerId="ADAL" clId="{41E8B5AF-64B3-4F5D-A4A3-9547C06FD342}" dt="2025-07-18T06:54:06.195" v="374" actId="20577"/>
          <ac:spMkLst>
            <pc:docMk/>
            <pc:sldMk cId="1061661062" sldId="273"/>
            <ac:spMk id="3" creationId="{68DC7F6F-C370-645E-F305-619713FD9E5D}"/>
          </ac:spMkLst>
        </pc:spChg>
        <pc:picChg chg="add mod">
          <ac:chgData name="#KWOK CHIN YUEN#" userId="f950141c-72dc-40af-bcc3-22354dadadd6" providerId="ADAL" clId="{41E8B5AF-64B3-4F5D-A4A3-9547C06FD342}" dt="2025-08-01T02:09:57.664" v="383" actId="1076"/>
          <ac:picMkLst>
            <pc:docMk/>
            <pc:sldMk cId="1061661062" sldId="273"/>
            <ac:picMk id="6" creationId="{D063E6A4-5205-0B1C-D4A1-86BFB7BF00B6}"/>
          </ac:picMkLst>
        </pc:picChg>
      </pc:sldChg>
      <pc:sldChg chg="modSp new del mod">
        <pc:chgData name="#KWOK CHIN YUEN#" userId="f950141c-72dc-40af-bcc3-22354dadadd6" providerId="ADAL" clId="{41E8B5AF-64B3-4F5D-A4A3-9547C06FD342}" dt="2025-07-18T06:10:12.699" v="154" actId="47"/>
        <pc:sldMkLst>
          <pc:docMk/>
          <pc:sldMk cId="2589906393" sldId="273"/>
        </pc:sldMkLst>
      </pc:sldChg>
      <pc:sldChg chg="del">
        <pc:chgData name="#KWOK CHIN YUEN#" userId="f950141c-72dc-40af-bcc3-22354dadadd6" providerId="ADAL" clId="{41E8B5AF-64B3-4F5D-A4A3-9547C06FD342}" dt="2025-07-18T06:05:25.294" v="0" actId="47"/>
        <pc:sldMkLst>
          <pc:docMk/>
          <pc:sldMk cId="3299280612" sldId="273"/>
        </pc:sldMkLst>
      </pc:sldChg>
      <pc:sldChg chg="del">
        <pc:chgData name="#KWOK CHIN YUEN#" userId="f950141c-72dc-40af-bcc3-22354dadadd6" providerId="ADAL" clId="{41E8B5AF-64B3-4F5D-A4A3-9547C06FD342}" dt="2025-07-18T06:05:25.294" v="0" actId="47"/>
        <pc:sldMkLst>
          <pc:docMk/>
          <pc:sldMk cId="3639206745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D4FA4-2319-43FC-9EA5-27387CAA38F2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5545-21C1-431E-B647-330537CEC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E23A-BB83-1F2F-2BB9-4BCE21A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B89C-1E38-0E3B-408F-558649FF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159E-5DA9-719E-25D4-09861559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46-12EF-4E03-B951-F13BCF910B40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0E4D-0928-2FE7-B7C6-16DA414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04F6-D29F-EA6B-1792-A6F91070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BC30-8A0C-30DC-F65B-B9DACFB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E47C-B168-6BBD-8589-046E2112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EE55-B461-B487-D848-03481957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9AFE-881B-47A6-A6A4-B0884553F4DB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8456-E160-3B67-CCA5-F299B87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4015-64B0-EF9F-1C0B-97B140E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4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ABF1-9DD6-1437-F561-F245452D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02EC-7420-8EDE-0839-0CFAA08F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579D-26CA-025C-A4C5-25F492D2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FB44-60DA-4108-AB4C-6882E0B34FB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5135-5A8C-2855-A4B0-56C61A6F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6FD-8110-A332-3159-E10776B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2BE-6E5E-54B6-681D-1564CB9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D4D-C377-FED8-8754-AF689EF3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844E-F498-B326-4FF6-E03A799E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9FE3-D22B-4417-9ADC-636563356E0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9F20-07CF-45D6-52E2-2B6C46A9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160-DDD2-8AE9-959D-3159E55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1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912-FCF5-7CC2-EF65-8E2396F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2AB8-DA2B-590D-85BB-8040F93A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36AE-070B-13F9-74C2-A4BC298A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A26D-A356-4C0B-A330-72A58EFDAFC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BC05-18FD-F98B-116E-2E318F65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F160-12B0-73AF-E3C7-4F67D89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881-FF1C-650B-5EF5-263D7D1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D127-579E-BD41-8C72-9C4FB0EBC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089B-0E79-9B49-01C1-67B49E825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B01A-8D6A-FE37-4A4B-F48EA1D1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633-E630-4776-9827-41C6D3C68BE0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4B2D-2A95-D9BC-C2CB-060F5BE1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E843-89F5-EA96-4406-0AA1997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BD4C-2D60-6E7D-E5A0-A43F2DB9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C366-C36F-D671-CA03-6728140A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D10E3-D3EE-D14B-8196-C88B531E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0B09-ED74-5290-959F-86DF900F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20305-737F-6FCA-2B89-BF4930464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43A34-7F26-3538-4F81-B6D574C5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AFAA-D913-4AB0-BDE2-545471B76D0B}" type="datetime1">
              <a:rPr lang="en-GB" smtClean="0"/>
              <a:t>01/08/2025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F05C9-8CE9-EE53-84CB-260A45C1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6DAF-AAF3-9D24-1A6E-A939EEED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D81-85DD-ACC7-129A-60A02696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85E13-9AAD-EBDC-E511-9FE8B116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9DE8-B94C-4CFC-97FF-B9060D14D29A}" type="datetime1">
              <a:rPr lang="en-GB" smtClean="0"/>
              <a:t>01/08/2025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7F23B-6999-89D4-E04A-B655D12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DB8A7-C90F-6917-9191-E08557E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4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15545-6A7E-DC18-3956-4DD10FAC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3166-8216-495E-A989-5C74B88E73B4}" type="datetime1">
              <a:rPr lang="en-GB" smtClean="0"/>
              <a:t>01/08/2025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B67CA-C4DE-C76A-EE2C-B8B9075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B94A-0309-6758-3BCB-7068A6C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BF4-60E5-B3EE-CEBB-6B01332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664F-53B6-B720-0FB8-655518AA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3984-D893-6155-689C-B1EB673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6ED5-C0B4-58A9-146B-9EE3B51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065-B82D-429D-82D2-E0D9CB037562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4771-AA6F-BF3C-10DC-5197CF6D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BF68-4E4E-6262-1488-2E3591FF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E43-D713-7BCB-22C5-217975BC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99860-4E6E-87AF-1ED2-BCE3EF617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0FA59-8859-DF26-303D-56BF9B61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DFDC-B967-3DEC-9BA8-55505BE7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4004-C477-4C6B-A9FB-031B338267AF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5790-C94C-DE05-5E2C-59B55BE6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EA58-2306-F753-E430-4750F2E3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30542-BC79-948A-484B-76C87AAB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EFFC-8E7F-7390-C0E2-2277DF9C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5D2E-06F2-F6B2-E57A-37E04E61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ACDE-9A31-4BC3-A040-E45F032FA67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A563-4D3A-46ED-3594-8DFEF89D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6E25-A00D-B6D6-E543-81FC63AF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g-chen/thesis_template_nt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urso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B47-741C-FAE7-F158-2F36BEA2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Tutorial:</a:t>
            </a:r>
            <a:br>
              <a:rPr lang="en-GB" dirty="0"/>
            </a:br>
            <a:r>
              <a:rPr lang="en-GB" dirty="0"/>
              <a:t>What thesis template to use</a:t>
            </a:r>
            <a:br>
              <a:rPr lang="en-GB" dirty="0"/>
            </a:br>
            <a:r>
              <a:rPr lang="en-GB" sz="2400" dirty="0"/>
              <a:t>for a PhD thesis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51EEA-CA80-2F31-E067-9A4630962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PhD candidate year 4: </a:t>
            </a:r>
            <a:r>
              <a:rPr lang="en-GB" dirty="0"/>
              <a:t>Kwok Chin Yuen</a:t>
            </a:r>
          </a:p>
          <a:p>
            <a:r>
              <a:rPr lang="en-GB" dirty="0"/>
              <a:t>Supervisor: Chng Eng Siong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2FF9-A934-6F18-9B70-FF0F154D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8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2FFFD-F82A-1093-B74F-EEED6BBA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A. 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68E53-947A-4004-EB54-17D4114A2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All students must </a:t>
            </a:r>
            <a:r>
              <a:rPr lang="en-GB" b="1" dirty="0"/>
              <a:t>strictly follow the thesis template</a:t>
            </a:r>
            <a:r>
              <a:rPr lang="en-GB" dirty="0"/>
              <a:t> provided by their university or school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Before writing, always </a:t>
            </a:r>
            <a:r>
              <a:rPr lang="en-GB" b="1" dirty="0"/>
              <a:t>check for any specific formatting or writing rules</a:t>
            </a:r>
            <a:r>
              <a:rPr lang="en-GB" dirty="0"/>
              <a:t> set by your department or graduate office (e.g., font size, referencing style, structure).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 this presentation, I will be using the </a:t>
            </a:r>
            <a:r>
              <a:rPr lang="en-GB" b="1" dirty="0"/>
              <a:t>Nanyang Technological University (NTU)</a:t>
            </a:r>
            <a:r>
              <a:rPr lang="en-GB" dirty="0"/>
              <a:t> thesis template as an example.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6FE89-4B10-845E-8168-6A8011C5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7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FC17-BF39-785F-D046-E151FF0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dirty="0"/>
              <a:t>. Thesis templates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A9159-FA22-79B1-CD8A-25F79303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NTU: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https://github.com/wang-chen/thesis_template_ntu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Others:</a:t>
            </a:r>
          </a:p>
          <a:p>
            <a:pPr marL="0" indent="0">
              <a:buNone/>
            </a:pPr>
            <a:r>
              <a:rPr lang="en-GB" dirty="0"/>
              <a:t>https://www.overleaf.com/gallery/tagged/thesis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D9C7B-DEFE-30CC-F4A3-13688901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843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3F655-B21A-28E5-7544-55DE4C2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C. What editor to use to edit the template?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DC7F6F-C370-645E-F305-619713FD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543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 suggest using AI editor like Cursor AI: </a:t>
            </a:r>
            <a:r>
              <a:rPr lang="en-GB" dirty="0">
                <a:hlinkClick r:id="rId2"/>
              </a:rPr>
              <a:t>https://cursor.com/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Install extension for latex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You should be able to open the pdf and code side-by-side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C506E9-9DAC-6F7D-99C8-22D4DEBC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4</a:t>
            </a:fld>
            <a:endParaRPr lang="en-GB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63E6A4-5205-0B1C-D4A1-86BFB7BF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687" y="3268196"/>
            <a:ext cx="8053759" cy="33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6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175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Tutorial: What thesis template to use for a PhD thesis</vt:lpstr>
      <vt:lpstr>A. Introduction</vt:lpstr>
      <vt:lpstr>B. Thesis templates</vt:lpstr>
      <vt:lpstr>C. What editor to use to edit the template?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 Preparation</dc:title>
  <dc:creator>#KWOK CHIN YUEN#</dc:creator>
  <cp:lastModifiedBy>#KWOK CHIN YUEN#</cp:lastModifiedBy>
  <cp:revision>1</cp:revision>
  <dcterms:created xsi:type="dcterms:W3CDTF">2023-09-25T03:17:47Z</dcterms:created>
  <dcterms:modified xsi:type="dcterms:W3CDTF">2025-08-01T02:09:58Z</dcterms:modified>
</cp:coreProperties>
</file>