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1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CEA893-123E-4D0C-BF47-C044FFE6F161}" v="3" dt="2025-07-18T07:10:45.300"/>
    <p1510:client id="{A17122BF-5129-47E6-8655-BD5F09FAB7AB}" v="3" dt="2025-07-18T05:44:35.8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1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KWOK CHIN YUEN#" userId="f950141c-72dc-40af-bcc3-22354dadadd6" providerId="ADAL" clId="{1865E5FE-5806-4F4F-9998-E69A0E8677F8}"/>
    <pc:docChg chg="custSel delSld modSld">
      <pc:chgData name="#KWOK CHIN YUEN#" userId="f950141c-72dc-40af-bcc3-22354dadadd6" providerId="ADAL" clId="{1865E5FE-5806-4F4F-9998-E69A0E8677F8}" dt="2025-07-18T06:04:38.639" v="24" actId="47"/>
      <pc:docMkLst>
        <pc:docMk/>
      </pc:docMkLst>
      <pc:sldChg chg="modSp mod">
        <pc:chgData name="#KWOK CHIN YUEN#" userId="f950141c-72dc-40af-bcc3-22354dadadd6" providerId="ADAL" clId="{1865E5FE-5806-4F4F-9998-E69A0E8677F8}" dt="2025-07-18T06:04:28.732" v="22" actId="404"/>
        <pc:sldMkLst>
          <pc:docMk/>
          <pc:sldMk cId="4056381291" sldId="256"/>
        </pc:sldMkLst>
        <pc:spChg chg="mod">
          <ac:chgData name="#KWOK CHIN YUEN#" userId="f950141c-72dc-40af-bcc3-22354dadadd6" providerId="ADAL" clId="{1865E5FE-5806-4F4F-9998-E69A0E8677F8}" dt="2025-07-18T06:04:28.732" v="22" actId="404"/>
          <ac:spMkLst>
            <pc:docMk/>
            <pc:sldMk cId="4056381291" sldId="256"/>
            <ac:spMk id="2" creationId="{2F777B47-741C-FAE7-F158-2F36BEA21515}"/>
          </ac:spMkLst>
        </pc:spChg>
      </pc:sldChg>
      <pc:sldChg chg="del">
        <pc:chgData name="#KWOK CHIN YUEN#" userId="f950141c-72dc-40af-bcc3-22354dadadd6" providerId="ADAL" clId="{1865E5FE-5806-4F4F-9998-E69A0E8677F8}" dt="2025-07-18T06:04:36.087" v="23" actId="47"/>
        <pc:sldMkLst>
          <pc:docMk/>
          <pc:sldMk cId="691490610" sldId="257"/>
        </pc:sldMkLst>
      </pc:sldChg>
      <pc:sldChg chg="del">
        <pc:chgData name="#KWOK CHIN YUEN#" userId="f950141c-72dc-40af-bcc3-22354dadadd6" providerId="ADAL" clId="{1865E5FE-5806-4F4F-9998-E69A0E8677F8}" dt="2025-07-18T06:04:36.087" v="23" actId="47"/>
        <pc:sldMkLst>
          <pc:docMk/>
          <pc:sldMk cId="77999356" sldId="258"/>
        </pc:sldMkLst>
      </pc:sldChg>
      <pc:sldChg chg="del">
        <pc:chgData name="#KWOK CHIN YUEN#" userId="f950141c-72dc-40af-bcc3-22354dadadd6" providerId="ADAL" clId="{1865E5FE-5806-4F4F-9998-E69A0E8677F8}" dt="2025-07-18T06:04:38.639" v="24" actId="47"/>
        <pc:sldMkLst>
          <pc:docMk/>
          <pc:sldMk cId="3787764413" sldId="272"/>
        </pc:sldMkLst>
      </pc:sldChg>
      <pc:sldChg chg="del">
        <pc:chgData name="#KWOK CHIN YUEN#" userId="f950141c-72dc-40af-bcc3-22354dadadd6" providerId="ADAL" clId="{1865E5FE-5806-4F4F-9998-E69A0E8677F8}" dt="2025-07-18T06:04:36.087" v="23" actId="47"/>
        <pc:sldMkLst>
          <pc:docMk/>
          <pc:sldMk cId="2618265840" sldId="275"/>
        </pc:sldMkLst>
      </pc:sldChg>
    </pc:docChg>
  </pc:docChgLst>
  <pc:docChgLst>
    <pc:chgData name="#KWOK CHIN YUEN#" userId="f950141c-72dc-40af-bcc3-22354dadadd6" providerId="ADAL" clId="{A17122BF-5129-47E6-8655-BD5F09FAB7AB}"/>
    <pc:docChg chg="custSel addSld modSld">
      <pc:chgData name="#KWOK CHIN YUEN#" userId="f950141c-72dc-40af-bcc3-22354dadadd6" providerId="ADAL" clId="{A17122BF-5129-47E6-8655-BD5F09FAB7AB}" dt="2025-07-18T05:48:28.085" v="242" actId="20577"/>
      <pc:docMkLst>
        <pc:docMk/>
      </pc:docMkLst>
      <pc:sldChg chg="modSp mod">
        <pc:chgData name="#KWOK CHIN YUEN#" userId="f950141c-72dc-40af-bcc3-22354dadadd6" providerId="ADAL" clId="{A17122BF-5129-47E6-8655-BD5F09FAB7AB}" dt="2025-07-18T05:47:15.849" v="167" actId="404"/>
        <pc:sldMkLst>
          <pc:docMk/>
          <pc:sldMk cId="4056381291" sldId="256"/>
        </pc:sldMkLst>
        <pc:spChg chg="mod">
          <ac:chgData name="#KWOK CHIN YUEN#" userId="f950141c-72dc-40af-bcc3-22354dadadd6" providerId="ADAL" clId="{A17122BF-5129-47E6-8655-BD5F09FAB7AB}" dt="2025-07-18T05:47:15.849" v="167" actId="404"/>
          <ac:spMkLst>
            <pc:docMk/>
            <pc:sldMk cId="4056381291" sldId="256"/>
            <ac:spMk id="2" creationId="{2F777B47-741C-FAE7-F158-2F36BEA21515}"/>
          </ac:spMkLst>
        </pc:spChg>
        <pc:spChg chg="mod">
          <ac:chgData name="#KWOK CHIN YUEN#" userId="f950141c-72dc-40af-bcc3-22354dadadd6" providerId="ADAL" clId="{A17122BF-5129-47E6-8655-BD5F09FAB7AB}" dt="2025-07-18T05:47:00.728" v="124" actId="20577"/>
          <ac:spMkLst>
            <pc:docMk/>
            <pc:sldMk cId="4056381291" sldId="256"/>
            <ac:spMk id="3" creationId="{02351EEA-CA80-2F31-E067-9A4630962CB9}"/>
          </ac:spMkLst>
        </pc:spChg>
      </pc:sldChg>
      <pc:sldChg chg="modSp mod">
        <pc:chgData name="#KWOK CHIN YUEN#" userId="f950141c-72dc-40af-bcc3-22354dadadd6" providerId="ADAL" clId="{A17122BF-5129-47E6-8655-BD5F09FAB7AB}" dt="2025-07-18T05:48:13.508" v="236" actId="20577"/>
        <pc:sldMkLst>
          <pc:docMk/>
          <pc:sldMk cId="691490610" sldId="257"/>
        </pc:sldMkLst>
        <pc:spChg chg="mod">
          <ac:chgData name="#KWOK CHIN YUEN#" userId="f950141c-72dc-40af-bcc3-22354dadadd6" providerId="ADAL" clId="{A17122BF-5129-47E6-8655-BD5F09FAB7AB}" dt="2025-07-18T05:48:13.508" v="236" actId="20577"/>
          <ac:spMkLst>
            <pc:docMk/>
            <pc:sldMk cId="691490610" sldId="257"/>
            <ac:spMk id="3" creationId="{1D7BA298-2D8F-3E1E-D23F-145AE87645A1}"/>
          </ac:spMkLst>
        </pc:spChg>
      </pc:sldChg>
      <pc:sldChg chg="modSp mod">
        <pc:chgData name="#KWOK CHIN YUEN#" userId="f950141c-72dc-40af-bcc3-22354dadadd6" providerId="ADAL" clId="{A17122BF-5129-47E6-8655-BD5F09FAB7AB}" dt="2025-07-18T05:48:28.085" v="242" actId="20577"/>
        <pc:sldMkLst>
          <pc:docMk/>
          <pc:sldMk cId="77999356" sldId="258"/>
        </pc:sldMkLst>
        <pc:spChg chg="mod">
          <ac:chgData name="#KWOK CHIN YUEN#" userId="f950141c-72dc-40af-bcc3-22354dadadd6" providerId="ADAL" clId="{A17122BF-5129-47E6-8655-BD5F09FAB7AB}" dt="2025-07-18T05:48:28.085" v="242" actId="20577"/>
          <ac:spMkLst>
            <pc:docMk/>
            <pc:sldMk cId="77999356" sldId="258"/>
            <ac:spMk id="3" creationId="{6DD66878-56F8-D23D-AB50-D6E22E045814}"/>
          </ac:spMkLst>
        </pc:spChg>
      </pc:sldChg>
      <pc:sldChg chg="modSp new mod">
        <pc:chgData name="#KWOK CHIN YUEN#" userId="f950141c-72dc-40af-bcc3-22354dadadd6" providerId="ADAL" clId="{A17122BF-5129-47E6-8655-BD5F09FAB7AB}" dt="2025-07-18T05:40:07.081" v="44" actId="12"/>
        <pc:sldMkLst>
          <pc:docMk/>
          <pc:sldMk cId="2687843847" sldId="271"/>
        </pc:sldMkLst>
        <pc:spChg chg="mod">
          <ac:chgData name="#KWOK CHIN YUEN#" userId="f950141c-72dc-40af-bcc3-22354dadadd6" providerId="ADAL" clId="{A17122BF-5129-47E6-8655-BD5F09FAB7AB}" dt="2025-07-18T05:39:43.801" v="23" actId="20577"/>
          <ac:spMkLst>
            <pc:docMk/>
            <pc:sldMk cId="2687843847" sldId="271"/>
            <ac:spMk id="2" creationId="{6909FC17-BF39-785F-D046-E151FF0DD7E6}"/>
          </ac:spMkLst>
        </pc:spChg>
        <pc:spChg chg="mod">
          <ac:chgData name="#KWOK CHIN YUEN#" userId="f950141c-72dc-40af-bcc3-22354dadadd6" providerId="ADAL" clId="{A17122BF-5129-47E6-8655-BD5F09FAB7AB}" dt="2025-07-18T05:40:07.081" v="44" actId="12"/>
          <ac:spMkLst>
            <pc:docMk/>
            <pc:sldMk cId="2687843847" sldId="271"/>
            <ac:spMk id="3" creationId="{129A9159-FA22-79B1-CD8A-25F793037530}"/>
          </ac:spMkLst>
        </pc:spChg>
      </pc:sldChg>
      <pc:sldChg chg="modSp new mod">
        <pc:chgData name="#KWOK CHIN YUEN#" userId="f950141c-72dc-40af-bcc3-22354dadadd6" providerId="ADAL" clId="{A17122BF-5129-47E6-8655-BD5F09FAB7AB}" dt="2025-07-18T05:40:03.850" v="43"/>
        <pc:sldMkLst>
          <pc:docMk/>
          <pc:sldMk cId="3787764413" sldId="272"/>
        </pc:sldMkLst>
        <pc:spChg chg="mod">
          <ac:chgData name="#KWOK CHIN YUEN#" userId="f950141c-72dc-40af-bcc3-22354dadadd6" providerId="ADAL" clId="{A17122BF-5129-47E6-8655-BD5F09FAB7AB}" dt="2025-07-18T05:40:02.138" v="41" actId="20577"/>
          <ac:spMkLst>
            <pc:docMk/>
            <pc:sldMk cId="3787764413" sldId="272"/>
            <ac:spMk id="2" creationId="{6221817B-D537-AA05-AE30-90C367AFD7FB}"/>
          </ac:spMkLst>
        </pc:spChg>
        <pc:spChg chg="mod">
          <ac:chgData name="#KWOK CHIN YUEN#" userId="f950141c-72dc-40af-bcc3-22354dadadd6" providerId="ADAL" clId="{A17122BF-5129-47E6-8655-BD5F09FAB7AB}" dt="2025-07-18T05:40:03.850" v="43"/>
          <ac:spMkLst>
            <pc:docMk/>
            <pc:sldMk cId="3787764413" sldId="272"/>
            <ac:spMk id="3" creationId="{8724F6FC-BE1B-EB72-F1DB-CDAC48DEF51E}"/>
          </ac:spMkLst>
        </pc:spChg>
      </pc:sldChg>
      <pc:sldChg chg="modSp new mod">
        <pc:chgData name="#KWOK CHIN YUEN#" userId="f950141c-72dc-40af-bcc3-22354dadadd6" providerId="ADAL" clId="{A17122BF-5129-47E6-8655-BD5F09FAB7AB}" dt="2025-07-18T05:44:35.860" v="52"/>
        <pc:sldMkLst>
          <pc:docMk/>
          <pc:sldMk cId="3299280612" sldId="273"/>
        </pc:sldMkLst>
        <pc:spChg chg="mod">
          <ac:chgData name="#KWOK CHIN YUEN#" userId="f950141c-72dc-40af-bcc3-22354dadadd6" providerId="ADAL" clId="{A17122BF-5129-47E6-8655-BD5F09FAB7AB}" dt="2025-07-18T05:44:34.688" v="51" actId="20577"/>
          <ac:spMkLst>
            <pc:docMk/>
            <pc:sldMk cId="3299280612" sldId="273"/>
            <ac:spMk id="2" creationId="{91A7CD04-4B90-2257-DE1F-8AF8BD38E44E}"/>
          </ac:spMkLst>
        </pc:spChg>
        <pc:spChg chg="mod">
          <ac:chgData name="#KWOK CHIN YUEN#" userId="f950141c-72dc-40af-bcc3-22354dadadd6" providerId="ADAL" clId="{A17122BF-5129-47E6-8655-BD5F09FAB7AB}" dt="2025-07-18T05:44:35.860" v="52"/>
          <ac:spMkLst>
            <pc:docMk/>
            <pc:sldMk cId="3299280612" sldId="273"/>
            <ac:spMk id="3" creationId="{85BEA4C8-9974-E687-FB17-A34BB6302D2D}"/>
          </ac:spMkLst>
        </pc:spChg>
      </pc:sldChg>
      <pc:sldChg chg="modSp new mod">
        <pc:chgData name="#KWOK CHIN YUEN#" userId="f950141c-72dc-40af-bcc3-22354dadadd6" providerId="ADAL" clId="{A17122BF-5129-47E6-8655-BD5F09FAB7AB}" dt="2025-07-18T05:45:00.144" v="61" actId="20577"/>
        <pc:sldMkLst>
          <pc:docMk/>
          <pc:sldMk cId="3639206745" sldId="274"/>
        </pc:sldMkLst>
        <pc:spChg chg="mod">
          <ac:chgData name="#KWOK CHIN YUEN#" userId="f950141c-72dc-40af-bcc3-22354dadadd6" providerId="ADAL" clId="{A17122BF-5129-47E6-8655-BD5F09FAB7AB}" dt="2025-07-18T05:45:00.144" v="61" actId="20577"/>
          <ac:spMkLst>
            <pc:docMk/>
            <pc:sldMk cId="3639206745" sldId="274"/>
            <ac:spMk id="2" creationId="{A35B10D3-20C7-869D-096A-1A5CCFCCA05E}"/>
          </ac:spMkLst>
        </pc:spChg>
      </pc:sldChg>
    </pc:docChg>
  </pc:docChgLst>
  <pc:docChgLst>
    <pc:chgData name="#KWOK CHIN YUEN#" userId="f950141c-72dc-40af-bcc3-22354dadadd6" providerId="ADAL" clId="{8DE6DC22-58E5-4E56-A985-B601BB566BAB}"/>
    <pc:docChg chg="custSel addSld delSld modSld">
      <pc:chgData name="#KWOK CHIN YUEN#" userId="f950141c-72dc-40af-bcc3-22354dadadd6" providerId="ADAL" clId="{8DE6DC22-58E5-4E56-A985-B601BB566BAB}" dt="2025-07-18T05:57:45.043" v="604" actId="20577"/>
      <pc:docMkLst>
        <pc:docMk/>
      </pc:docMkLst>
      <pc:sldChg chg="modSp mod">
        <pc:chgData name="#KWOK CHIN YUEN#" userId="f950141c-72dc-40af-bcc3-22354dadadd6" providerId="ADAL" clId="{8DE6DC22-58E5-4E56-A985-B601BB566BAB}" dt="2025-07-18T05:57:30.952" v="603" actId="20577"/>
        <pc:sldMkLst>
          <pc:docMk/>
          <pc:sldMk cId="4056381291" sldId="256"/>
        </pc:sldMkLst>
        <pc:spChg chg="mod">
          <ac:chgData name="#KWOK CHIN YUEN#" userId="f950141c-72dc-40af-bcc3-22354dadadd6" providerId="ADAL" clId="{8DE6DC22-58E5-4E56-A985-B601BB566BAB}" dt="2025-07-18T05:57:30.952" v="603" actId="20577"/>
          <ac:spMkLst>
            <pc:docMk/>
            <pc:sldMk cId="4056381291" sldId="256"/>
            <ac:spMk id="2" creationId="{2F777B47-741C-FAE7-F158-2F36BEA21515}"/>
          </ac:spMkLst>
        </pc:spChg>
      </pc:sldChg>
      <pc:sldChg chg="modSp mod">
        <pc:chgData name="#KWOK CHIN YUEN#" userId="f950141c-72dc-40af-bcc3-22354dadadd6" providerId="ADAL" clId="{8DE6DC22-58E5-4E56-A985-B601BB566BAB}" dt="2025-07-18T05:56:38.790" v="552" actId="20577"/>
        <pc:sldMkLst>
          <pc:docMk/>
          <pc:sldMk cId="77999356" sldId="258"/>
        </pc:sldMkLst>
        <pc:spChg chg="mod">
          <ac:chgData name="#KWOK CHIN YUEN#" userId="f950141c-72dc-40af-bcc3-22354dadadd6" providerId="ADAL" clId="{8DE6DC22-58E5-4E56-A985-B601BB566BAB}" dt="2025-07-18T05:56:38.790" v="552" actId="20577"/>
          <ac:spMkLst>
            <pc:docMk/>
            <pc:sldMk cId="77999356" sldId="258"/>
            <ac:spMk id="3" creationId="{6DD66878-56F8-D23D-AB50-D6E22E045814}"/>
          </ac:spMkLst>
        </pc:spChg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1131977212" sldId="259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1436351586" sldId="260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3546765555" sldId="261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453676080" sldId="262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2046928827" sldId="263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1901121307" sldId="264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499925604" sldId="265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1061880829" sldId="266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3047166031" sldId="267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31317102" sldId="268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2560400516" sldId="269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867992610" sldId="270"/>
        </pc:sldMkLst>
      </pc:sldChg>
      <pc:sldChg chg="modSp new mod">
        <pc:chgData name="#KWOK CHIN YUEN#" userId="f950141c-72dc-40af-bcc3-22354dadadd6" providerId="ADAL" clId="{8DE6DC22-58E5-4E56-A985-B601BB566BAB}" dt="2025-07-18T05:57:45.043" v="604" actId="20577"/>
        <pc:sldMkLst>
          <pc:docMk/>
          <pc:sldMk cId="2618265840" sldId="275"/>
        </pc:sldMkLst>
        <pc:spChg chg="mod">
          <ac:chgData name="#KWOK CHIN YUEN#" userId="f950141c-72dc-40af-bcc3-22354dadadd6" providerId="ADAL" clId="{8DE6DC22-58E5-4E56-A985-B601BB566BAB}" dt="2025-07-18T05:54:43.784" v="362" actId="20577"/>
          <ac:spMkLst>
            <pc:docMk/>
            <pc:sldMk cId="2618265840" sldId="275"/>
            <ac:spMk id="2" creationId="{902ACD09-FF05-6A66-4C18-69FC37A0F499}"/>
          </ac:spMkLst>
        </pc:spChg>
        <pc:spChg chg="mod">
          <ac:chgData name="#KWOK CHIN YUEN#" userId="f950141c-72dc-40af-bcc3-22354dadadd6" providerId="ADAL" clId="{8DE6DC22-58E5-4E56-A985-B601BB566BAB}" dt="2025-07-18T05:57:45.043" v="604" actId="20577"/>
          <ac:spMkLst>
            <pc:docMk/>
            <pc:sldMk cId="2618265840" sldId="275"/>
            <ac:spMk id="3" creationId="{41D92B71-AD63-7574-9F82-D301C6D31D17}"/>
          </ac:spMkLst>
        </pc:spChg>
      </pc:sldChg>
    </pc:docChg>
  </pc:docChgLst>
  <pc:docChgLst>
    <pc:chgData name="#KWOK CHIN YUEN#" userId="f950141c-72dc-40af-bcc3-22354dadadd6" providerId="ADAL" clId="{3728BB3B-E47F-46B2-A810-389B1490F6C6}"/>
    <pc:docChg chg="undo custSel addSld modSld sldOrd">
      <pc:chgData name="#KWOK CHIN YUEN#" userId="f950141c-72dc-40af-bcc3-22354dadadd6" providerId="ADAL" clId="{3728BB3B-E47F-46B2-A810-389B1490F6C6}" dt="2023-09-25T05:07:04.271" v="3031" actId="1076"/>
      <pc:docMkLst>
        <pc:docMk/>
      </pc:docMkLst>
      <pc:sldChg chg="modSp mod">
        <pc:chgData name="#KWOK CHIN YUEN#" userId="f950141c-72dc-40af-bcc3-22354dadadd6" providerId="ADAL" clId="{3728BB3B-E47F-46B2-A810-389B1490F6C6}" dt="2023-09-25T04:54:16.052" v="2868"/>
        <pc:sldMkLst>
          <pc:docMk/>
          <pc:sldMk cId="4056381291" sldId="256"/>
        </pc:sldMkLst>
      </pc:sldChg>
      <pc:sldChg chg="modSp mod">
        <pc:chgData name="#KWOK CHIN YUEN#" userId="f950141c-72dc-40af-bcc3-22354dadadd6" providerId="ADAL" clId="{3728BB3B-E47F-46B2-A810-389B1490F6C6}" dt="2023-09-25T04:30:21.684" v="1706" actId="11"/>
        <pc:sldMkLst>
          <pc:docMk/>
          <pc:sldMk cId="691490610" sldId="257"/>
        </pc:sldMkLst>
      </pc:sldChg>
      <pc:sldChg chg="modSp new mod">
        <pc:chgData name="#KWOK CHIN YUEN#" userId="f950141c-72dc-40af-bcc3-22354dadadd6" providerId="ADAL" clId="{3728BB3B-E47F-46B2-A810-389B1490F6C6}" dt="2023-09-25T04:27:36.757" v="1594" actId="207"/>
        <pc:sldMkLst>
          <pc:docMk/>
          <pc:sldMk cId="77999356" sldId="258"/>
        </pc:sldMkLst>
      </pc:sldChg>
      <pc:sldChg chg="modSp new mod">
        <pc:chgData name="#KWOK CHIN YUEN#" userId="f950141c-72dc-40af-bcc3-22354dadadd6" providerId="ADAL" clId="{3728BB3B-E47F-46B2-A810-389B1490F6C6}" dt="2023-09-25T04:30:30.101" v="1707" actId="11"/>
        <pc:sldMkLst>
          <pc:docMk/>
          <pc:sldMk cId="1131977212" sldId="259"/>
        </pc:sldMkLst>
      </pc:sldChg>
      <pc:sldChg chg="modSp add mod">
        <pc:chgData name="#KWOK CHIN YUEN#" userId="f950141c-72dc-40af-bcc3-22354dadadd6" providerId="ADAL" clId="{3728BB3B-E47F-46B2-A810-389B1490F6C6}" dt="2023-09-25T04:33:13.072" v="1906" actId="20577"/>
        <pc:sldMkLst>
          <pc:docMk/>
          <pc:sldMk cId="1436351586" sldId="260"/>
        </pc:sldMkLst>
      </pc:sldChg>
      <pc:sldChg chg="modSp add mod">
        <pc:chgData name="#KWOK CHIN YUEN#" userId="f950141c-72dc-40af-bcc3-22354dadadd6" providerId="ADAL" clId="{3728BB3B-E47F-46B2-A810-389B1490F6C6}" dt="2023-09-25T04:42:08.471" v="2774" actId="20577"/>
        <pc:sldMkLst>
          <pc:docMk/>
          <pc:sldMk cId="3546765555" sldId="261"/>
        </pc:sldMkLst>
      </pc:sldChg>
      <pc:sldChg chg="modSp add mod ord">
        <pc:chgData name="#KWOK CHIN YUEN#" userId="f950141c-72dc-40af-bcc3-22354dadadd6" providerId="ADAL" clId="{3728BB3B-E47F-46B2-A810-389B1490F6C6}" dt="2023-09-25T04:40:43.064" v="2735" actId="11"/>
        <pc:sldMkLst>
          <pc:docMk/>
          <pc:sldMk cId="453676080" sldId="262"/>
        </pc:sldMkLst>
      </pc:sldChg>
      <pc:sldChg chg="modSp new mod">
        <pc:chgData name="#KWOK CHIN YUEN#" userId="f950141c-72dc-40af-bcc3-22354dadadd6" providerId="ADAL" clId="{3728BB3B-E47F-46B2-A810-389B1490F6C6}" dt="2023-09-25T04:40:49.830" v="2736" actId="11"/>
        <pc:sldMkLst>
          <pc:docMk/>
          <pc:sldMk cId="2046928827" sldId="263"/>
        </pc:sldMkLst>
      </pc:sldChg>
      <pc:sldChg chg="modSp add mod">
        <pc:chgData name="#KWOK CHIN YUEN#" userId="f950141c-72dc-40af-bcc3-22354dadadd6" providerId="ADAL" clId="{3728BB3B-E47F-46B2-A810-389B1490F6C6}" dt="2023-09-25T04:41:13.594" v="2740" actId="11"/>
        <pc:sldMkLst>
          <pc:docMk/>
          <pc:sldMk cId="1901121307" sldId="264"/>
        </pc:sldMkLst>
      </pc:sldChg>
      <pc:sldChg chg="addSp delSp modSp new mod">
        <pc:chgData name="#KWOK CHIN YUEN#" userId="f950141c-72dc-40af-bcc3-22354dadadd6" providerId="ADAL" clId="{3728BB3B-E47F-46B2-A810-389B1490F6C6}" dt="2023-09-25T05:05:48.572" v="3009" actId="1076"/>
        <pc:sldMkLst>
          <pc:docMk/>
          <pc:sldMk cId="499925604" sldId="265"/>
        </pc:sldMkLst>
      </pc:sldChg>
      <pc:sldChg chg="addSp delSp modSp new mod setBg">
        <pc:chgData name="#KWOK CHIN YUEN#" userId="f950141c-72dc-40af-bcc3-22354dadadd6" providerId="ADAL" clId="{3728BB3B-E47F-46B2-A810-389B1490F6C6}" dt="2023-09-25T05:06:27.365" v="3021" actId="1076"/>
        <pc:sldMkLst>
          <pc:docMk/>
          <pc:sldMk cId="1061880829" sldId="266"/>
        </pc:sldMkLst>
      </pc:sldChg>
      <pc:sldChg chg="addSp delSp modSp new mod">
        <pc:chgData name="#KWOK CHIN YUEN#" userId="f950141c-72dc-40af-bcc3-22354dadadd6" providerId="ADAL" clId="{3728BB3B-E47F-46B2-A810-389B1490F6C6}" dt="2023-09-25T05:05:59.923" v="3011" actId="1076"/>
        <pc:sldMkLst>
          <pc:docMk/>
          <pc:sldMk cId="3047166031" sldId="267"/>
        </pc:sldMkLst>
      </pc:sldChg>
      <pc:sldChg chg="addSp delSp modSp new mod">
        <pc:chgData name="#KWOK CHIN YUEN#" userId="f950141c-72dc-40af-bcc3-22354dadadd6" providerId="ADAL" clId="{3728BB3B-E47F-46B2-A810-389B1490F6C6}" dt="2023-09-25T05:06:17.553" v="3016" actId="122"/>
        <pc:sldMkLst>
          <pc:docMk/>
          <pc:sldMk cId="31317102" sldId="268"/>
        </pc:sldMkLst>
      </pc:sldChg>
      <pc:sldChg chg="addSp delSp modSp new mod">
        <pc:chgData name="#KWOK CHIN YUEN#" userId="f950141c-72dc-40af-bcc3-22354dadadd6" providerId="ADAL" clId="{3728BB3B-E47F-46B2-A810-389B1490F6C6}" dt="2023-09-25T05:06:51.444" v="3026" actId="1076"/>
        <pc:sldMkLst>
          <pc:docMk/>
          <pc:sldMk cId="2560400516" sldId="269"/>
        </pc:sldMkLst>
      </pc:sldChg>
      <pc:sldChg chg="addSp delSp modSp new mod">
        <pc:chgData name="#KWOK CHIN YUEN#" userId="f950141c-72dc-40af-bcc3-22354dadadd6" providerId="ADAL" clId="{3728BB3B-E47F-46B2-A810-389B1490F6C6}" dt="2023-09-25T05:07:04.271" v="3031" actId="1076"/>
        <pc:sldMkLst>
          <pc:docMk/>
          <pc:sldMk cId="867992610" sldId="270"/>
        </pc:sldMkLst>
      </pc:sldChg>
    </pc:docChg>
  </pc:docChgLst>
  <pc:docChgLst>
    <pc:chgData name="#KWOK CHIN YUEN#" userId="f950141c-72dc-40af-bcc3-22354dadadd6" providerId="ADAL" clId="{19CEA893-123E-4D0C-BF47-C044FFE6F161}"/>
    <pc:docChg chg="custSel addSld delSld modSld">
      <pc:chgData name="#KWOK CHIN YUEN#" userId="f950141c-72dc-40af-bcc3-22354dadadd6" providerId="ADAL" clId="{19CEA893-123E-4D0C-BF47-C044FFE6F161}" dt="2025-07-18T07:10:49.228" v="358" actId="12"/>
      <pc:docMkLst>
        <pc:docMk/>
      </pc:docMkLst>
      <pc:sldChg chg="modSp mod">
        <pc:chgData name="#KWOK CHIN YUEN#" userId="f950141c-72dc-40af-bcc3-22354dadadd6" providerId="ADAL" clId="{19CEA893-123E-4D0C-BF47-C044FFE6F161}" dt="2025-07-18T07:00:50.869" v="19" actId="20577"/>
        <pc:sldMkLst>
          <pc:docMk/>
          <pc:sldMk cId="4056381291" sldId="256"/>
        </pc:sldMkLst>
        <pc:spChg chg="mod">
          <ac:chgData name="#KWOK CHIN YUEN#" userId="f950141c-72dc-40af-bcc3-22354dadadd6" providerId="ADAL" clId="{19CEA893-123E-4D0C-BF47-C044FFE6F161}" dt="2025-07-18T07:00:50.869" v="19" actId="20577"/>
          <ac:spMkLst>
            <pc:docMk/>
            <pc:sldMk cId="4056381291" sldId="256"/>
            <ac:spMk id="2" creationId="{2F777B47-741C-FAE7-F158-2F36BEA21515}"/>
          </ac:spMkLst>
        </pc:spChg>
      </pc:sldChg>
      <pc:sldChg chg="modSp mod">
        <pc:chgData name="#KWOK CHIN YUEN#" userId="f950141c-72dc-40af-bcc3-22354dadadd6" providerId="ADAL" clId="{19CEA893-123E-4D0C-BF47-C044FFE6F161}" dt="2025-07-18T07:02:39.899" v="339" actId="11"/>
        <pc:sldMkLst>
          <pc:docMk/>
          <pc:sldMk cId="2687843847" sldId="271"/>
        </pc:sldMkLst>
        <pc:spChg chg="mod">
          <ac:chgData name="#KWOK CHIN YUEN#" userId="f950141c-72dc-40af-bcc3-22354dadadd6" providerId="ADAL" clId="{19CEA893-123E-4D0C-BF47-C044FFE6F161}" dt="2025-07-18T07:01:02.091" v="37" actId="20577"/>
          <ac:spMkLst>
            <pc:docMk/>
            <pc:sldMk cId="2687843847" sldId="271"/>
            <ac:spMk id="2" creationId="{6909FC17-BF39-785F-D046-E151FF0DD7E6}"/>
          </ac:spMkLst>
        </pc:spChg>
        <pc:spChg chg="mod">
          <ac:chgData name="#KWOK CHIN YUEN#" userId="f950141c-72dc-40af-bcc3-22354dadadd6" providerId="ADAL" clId="{19CEA893-123E-4D0C-BF47-C044FFE6F161}" dt="2025-07-18T07:02:39.899" v="339" actId="11"/>
          <ac:spMkLst>
            <pc:docMk/>
            <pc:sldMk cId="2687843847" sldId="271"/>
            <ac:spMk id="3" creationId="{129A9159-FA22-79B1-CD8A-25F793037530}"/>
          </ac:spMkLst>
        </pc:spChg>
      </pc:sldChg>
      <pc:sldChg chg="modSp new mod">
        <pc:chgData name="#KWOK CHIN YUEN#" userId="f950141c-72dc-40af-bcc3-22354dadadd6" providerId="ADAL" clId="{19CEA893-123E-4D0C-BF47-C044FFE6F161}" dt="2025-07-18T07:10:49.228" v="358" actId="12"/>
        <pc:sldMkLst>
          <pc:docMk/>
          <pc:sldMk cId="457233590" sldId="272"/>
        </pc:sldMkLst>
        <pc:spChg chg="mod">
          <ac:chgData name="#KWOK CHIN YUEN#" userId="f950141c-72dc-40af-bcc3-22354dadadd6" providerId="ADAL" clId="{19CEA893-123E-4D0C-BF47-C044FFE6F161}" dt="2025-07-18T07:10:31.947" v="354" actId="20577"/>
          <ac:spMkLst>
            <pc:docMk/>
            <pc:sldMk cId="457233590" sldId="272"/>
            <ac:spMk id="2" creationId="{76ECE045-25CC-D254-CFA8-8ED6B398838B}"/>
          </ac:spMkLst>
        </pc:spChg>
        <pc:spChg chg="mod">
          <ac:chgData name="#KWOK CHIN YUEN#" userId="f950141c-72dc-40af-bcc3-22354dadadd6" providerId="ADAL" clId="{19CEA893-123E-4D0C-BF47-C044FFE6F161}" dt="2025-07-18T07:10:49.228" v="358" actId="12"/>
          <ac:spMkLst>
            <pc:docMk/>
            <pc:sldMk cId="457233590" sldId="272"/>
            <ac:spMk id="3" creationId="{4F133DDC-4494-2707-678F-AE6E38E43621}"/>
          </ac:spMkLst>
        </pc:spChg>
      </pc:sldChg>
      <pc:sldChg chg="del">
        <pc:chgData name="#KWOK CHIN YUEN#" userId="f950141c-72dc-40af-bcc3-22354dadadd6" providerId="ADAL" clId="{19CEA893-123E-4D0C-BF47-C044FFE6F161}" dt="2025-07-18T07:00:57.618" v="20" actId="47"/>
        <pc:sldMkLst>
          <pc:docMk/>
          <pc:sldMk cId="3299280612" sldId="273"/>
        </pc:sldMkLst>
      </pc:sldChg>
      <pc:sldChg chg="del">
        <pc:chgData name="#KWOK CHIN YUEN#" userId="f950141c-72dc-40af-bcc3-22354dadadd6" providerId="ADAL" clId="{19CEA893-123E-4D0C-BF47-C044FFE6F161}" dt="2025-07-18T07:00:57.618" v="20" actId="47"/>
        <pc:sldMkLst>
          <pc:docMk/>
          <pc:sldMk cId="3639206745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D4FA4-2319-43FC-9EA5-27387CAA38F2}" type="datetimeFigureOut">
              <a:rPr lang="en-GB" smtClean="0"/>
              <a:t>18/07/2025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D5545-21C1-431E-B647-330537CEC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30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8E23A-BB83-1F2F-2BB9-4BCE21A38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CB89C-1E38-0E3B-408F-558649FF7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9159E-5DA9-719E-25D4-098615592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0F46-12EF-4E03-B951-F13BCF910B40}" type="datetime1">
              <a:rPr lang="en-GB" smtClean="0"/>
              <a:t>18/07/2025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10E4D-0928-2FE7-B7C6-16DA4145C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404F6-D29F-EA6B-1792-A6F91070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0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BC30-8A0C-30DC-F65B-B9DACFBB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DE47C-B168-6BBD-8589-046E21129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9EE55-B461-B487-D848-034819575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9AFE-881B-47A6-A6A4-B0884553F4DB}" type="datetime1">
              <a:rPr lang="en-GB" smtClean="0"/>
              <a:t>18/07/2025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18456-E160-3B67-CCA5-F299B872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24015-64B0-EF9F-1C0B-97B140E1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34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6FABF1-9DD6-1437-F561-F245452D1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102EC-7420-8EDE-0839-0CFAA08FA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1579D-26CA-025C-A4C5-25F492D2C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FB44-60DA-4108-AB4C-6882E0B34FBC}" type="datetime1">
              <a:rPr lang="en-GB" smtClean="0"/>
              <a:t>18/07/2025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D5135-5A8C-2855-A4B0-56C61A6F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BE6FD-8110-A332-3159-E10776BA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63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82BE-6E5E-54B6-681D-1564CB94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99D4D-C377-FED8-8754-AF689EF34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8844E-F498-B326-4FF6-E03A799EE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9FE3-D22B-4417-9ADC-636563356E0C}" type="datetime1">
              <a:rPr lang="en-GB" smtClean="0"/>
              <a:t>18/07/2025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39F20-07CF-45D6-52E2-2B6C46A9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D7160-DDD2-8AE9-959D-3159E553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81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4912-FCF5-7CC2-EF65-8E2396F9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F2AB8-DA2B-590D-85BB-8040F93AB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736AE-070B-13F9-74C2-A4BC298A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A26D-A356-4C0B-A330-72A58EFDAFC6}" type="datetime1">
              <a:rPr lang="en-GB" smtClean="0"/>
              <a:t>18/07/2025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BC05-18FD-F98B-116E-2E318F652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3F160-12B0-73AF-E3C7-4F67D890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96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9881-FF1C-650B-5EF5-263D7D1D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AD127-579E-BD41-8C72-9C4FB0EBC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D089B-0E79-9B49-01C1-67B49E825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9B01A-8D6A-FE37-4A4B-F48EA1D1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7633-E630-4776-9827-41C6D3C68BE0}" type="datetime1">
              <a:rPr lang="en-GB" smtClean="0"/>
              <a:t>18/07/2025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C4B2D-2A95-D9BC-C2CB-060F5BE1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2E843-89F5-EA96-4406-0AA19973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78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BD4C-2D60-6E7D-E5A0-A43F2DB95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3C366-C36F-D671-CA03-6728140A1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D10E3-D3EE-D14B-8196-C88B531E9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60B09-ED74-5290-959F-86DF900F2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020305-737F-6FCA-2B89-BF4930464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743A34-7F26-3538-4F81-B6D574C5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AFAA-D913-4AB0-BDE2-545471B76D0B}" type="datetime1">
              <a:rPr lang="en-GB" smtClean="0"/>
              <a:t>18/07/2025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F05C9-8CE9-EE53-84CB-260A45C17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26DAF-AAF3-9D24-1A6E-A939EEED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8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AD81-85DD-ACC7-129A-60A026963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85E13-9AAD-EBDC-E511-9FE8B116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9DE8-B94C-4CFC-97FF-B9060D14D29A}" type="datetime1">
              <a:rPr lang="en-GB" smtClean="0"/>
              <a:t>18/07/2025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7F23B-6999-89D4-E04A-B655D122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DB8A7-C90F-6917-9191-E08557EF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64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315545-6A7E-DC18-3956-4DD10FAC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3166-8216-495E-A989-5C74B88E73B4}" type="datetime1">
              <a:rPr lang="en-GB" smtClean="0"/>
              <a:t>18/07/2025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B67CA-C4DE-C76A-EE2C-B8B90754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DB94A-0309-6758-3BCB-7068A6C6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4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0BF4-60E5-B3EE-CEBB-6B01332E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D664F-53B6-B720-0FB8-655518AA9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03984-D893-6155-689C-B1EB67376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A6ED5-C0B4-58A9-146B-9EE3B510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A065-B82D-429D-82D2-E0D9CB037562}" type="datetime1">
              <a:rPr lang="en-GB" smtClean="0"/>
              <a:t>18/07/2025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E4771-AA6F-BF3C-10DC-5197CF6D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FBF68-4E4E-6262-1488-2E3591FF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06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5E43-D713-7BCB-22C5-217975BCA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99860-4E6E-87AF-1ED2-BCE3EF617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0FA59-8859-DF26-303D-56BF9B615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4DFDC-B967-3DEC-9BA8-55505BE79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4004-C477-4C6B-A9FB-031B338267AF}" type="datetime1">
              <a:rPr lang="en-GB" smtClean="0"/>
              <a:t>18/07/2025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85790-C94C-DE05-5E2C-59B55BE6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DEA58-2306-F753-E430-4750F2E3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74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330542-BC79-948A-484B-76C87AABC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6EFFC-8E7F-7390-C0E2-2277DF9C1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55D2E-06F2-F6B2-E57A-37E04E613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DACDE-9A31-4BC3-A040-E45F032FA676}" type="datetime1">
              <a:rPr lang="en-GB" smtClean="0"/>
              <a:t>18/07/2025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CA563-4D3A-46ED-3594-8DFEF89DB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A6E25-A00D-B6D6-E543-81FC63AFE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39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hmetbersoz/chatgpt-prompts-for-academic-writ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7B47-741C-FAE7-F158-2F36BEA21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Tutorial:</a:t>
            </a:r>
            <a:br>
              <a:rPr lang="en-GB" dirty="0"/>
            </a:br>
            <a:r>
              <a:rPr lang="en-GB" dirty="0"/>
              <a:t>How to </a:t>
            </a:r>
            <a:r>
              <a:rPr lang="en-US" altLang="zh-CN" dirty="0"/>
              <a:t>expand your writing</a:t>
            </a:r>
            <a:br>
              <a:rPr lang="en-GB" dirty="0"/>
            </a:br>
            <a:r>
              <a:rPr lang="en-GB" sz="2400" dirty="0"/>
              <a:t>for a PhD thesis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51EEA-CA80-2F31-E067-9A4630962C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PhD candidate year 4: </a:t>
            </a:r>
            <a:r>
              <a:rPr lang="en-GB" dirty="0"/>
              <a:t>Kwok Chin Yuen</a:t>
            </a:r>
          </a:p>
          <a:p>
            <a:r>
              <a:rPr lang="en-GB" dirty="0"/>
              <a:t>Supervisor: Chng Eng Siong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52FF9-A934-6F18-9B70-FF0F154D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38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9FC17-BF39-785F-D046-E151FF0D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Expand writing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9A9159-FA22-79B1-CD8A-25F793037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We just mentioned using point forms to answer the questions in writing plan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Then you can expand the point forms into paragraphs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Use AI to help you refine and polish your writing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Recommended AI tools: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/>
              <a:t>ChatGPT for polish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/>
              <a:t>Perplexity AI for citation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0D9C7B-DEFE-30CC-F4A3-13688901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7843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CE045-25CC-D254-CFA8-8ED6B398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Tips using AI</a:t>
            </a:r>
            <a:endParaRPr lang="en-GB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133DDC-4494-2707-678F-AE6E38E4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hlinkClick r:id="rId2"/>
              </a:rPr>
              <a:t>https://github.com/ahmetbersoz/chatgpt-prompts-for-academic-writing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https://www.youtube.com/watch?v=w-GiUY-DcJY&amp;feature=youtu.be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44AAE5-B338-F62A-4BF1-833D9C49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233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5ce9348-be2a-462b-8fc0-e1765a9b204a}" enabled="0" method="" siteId="{15ce9348-be2a-462b-8fc0-e1765a9b204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107</Words>
  <Application>Microsoft Office PowerPoint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Tutorial: How to expand your writing for a PhD thesis</vt:lpstr>
      <vt:lpstr>A. Expand writing</vt:lpstr>
      <vt:lpstr>Tips using 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QE Preparation</dc:title>
  <dc:creator>#KWOK CHIN YUEN#</dc:creator>
  <cp:lastModifiedBy>#KWOK CHIN YUEN#</cp:lastModifiedBy>
  <cp:revision>1</cp:revision>
  <dcterms:created xsi:type="dcterms:W3CDTF">2023-09-25T03:17:47Z</dcterms:created>
  <dcterms:modified xsi:type="dcterms:W3CDTF">2025-07-18T07:10:50Z</dcterms:modified>
</cp:coreProperties>
</file>