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0B2F4D-966D-428E-9153-C0145128B3CE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1620D439-957A-4B04-8B3C-07CA228FBABB}">
      <dgm:prSet/>
      <dgm:spPr/>
      <dgm:t>
        <a:bodyPr/>
        <a:lstStyle/>
        <a:p>
          <a:pPr rtl="0"/>
          <a:r>
            <a:rPr lang="en-US" dirty="0" smtClean="0"/>
            <a:t>Task list</a:t>
          </a:r>
          <a:endParaRPr lang="en-IN" dirty="0"/>
        </a:p>
      </dgm:t>
    </dgm:pt>
    <dgm:pt modelId="{86E9A870-51EA-40CD-A420-76466D427535}" type="parTrans" cxnId="{65DE2161-0D7E-43D7-BA7A-E425EBA31A62}">
      <dgm:prSet/>
      <dgm:spPr/>
      <dgm:t>
        <a:bodyPr/>
        <a:lstStyle/>
        <a:p>
          <a:endParaRPr lang="en-IN"/>
        </a:p>
      </dgm:t>
    </dgm:pt>
    <dgm:pt modelId="{93FD2F2F-17D7-4379-ACD3-7607A1A6A904}" type="sibTrans" cxnId="{65DE2161-0D7E-43D7-BA7A-E425EBA31A62}">
      <dgm:prSet/>
      <dgm:spPr/>
      <dgm:t>
        <a:bodyPr/>
        <a:lstStyle/>
        <a:p>
          <a:endParaRPr lang="en-IN"/>
        </a:p>
      </dgm:t>
    </dgm:pt>
    <dgm:pt modelId="{51A18BCA-7484-42F3-85E1-B79678196CD3}">
      <dgm:prSet/>
      <dgm:spPr/>
      <dgm:t>
        <a:bodyPr/>
        <a:lstStyle/>
        <a:p>
          <a:pPr rtl="0"/>
          <a:r>
            <a:rPr lang="en-US" dirty="0" smtClean="0"/>
            <a:t>Maintenance plan</a:t>
          </a:r>
          <a:endParaRPr lang="en-IN" dirty="0"/>
        </a:p>
      </dgm:t>
    </dgm:pt>
    <dgm:pt modelId="{A3986267-318D-4B2B-8B46-6D8D9AAC05A5}" type="parTrans" cxnId="{D1D1758F-41DD-4461-AB3F-C95A3BF5436E}">
      <dgm:prSet/>
      <dgm:spPr/>
      <dgm:t>
        <a:bodyPr/>
        <a:lstStyle/>
        <a:p>
          <a:endParaRPr lang="en-IN"/>
        </a:p>
      </dgm:t>
    </dgm:pt>
    <dgm:pt modelId="{D1B6060B-8603-4D71-9B88-4FF5F2CCC983}" type="sibTrans" cxnId="{D1D1758F-41DD-4461-AB3F-C95A3BF5436E}">
      <dgm:prSet/>
      <dgm:spPr/>
      <dgm:t>
        <a:bodyPr/>
        <a:lstStyle/>
        <a:p>
          <a:endParaRPr lang="en-IN"/>
        </a:p>
      </dgm:t>
    </dgm:pt>
    <dgm:pt modelId="{F6A25827-0612-407D-9224-F58A4E9A2923}">
      <dgm:prSet/>
      <dgm:spPr/>
      <dgm:t>
        <a:bodyPr/>
        <a:lstStyle/>
        <a:p>
          <a:pPr rtl="0"/>
          <a:r>
            <a:rPr lang="en-US" dirty="0" smtClean="0"/>
            <a:t>Scheduling the plan</a:t>
          </a:r>
          <a:endParaRPr lang="en-IN" dirty="0"/>
        </a:p>
      </dgm:t>
    </dgm:pt>
    <dgm:pt modelId="{70C4AFE5-EBEC-427A-A5F5-ED881B2BC33A}" type="parTrans" cxnId="{56A1E7FB-21B7-427C-B818-6EB6D86CC106}">
      <dgm:prSet/>
      <dgm:spPr/>
      <dgm:t>
        <a:bodyPr/>
        <a:lstStyle/>
        <a:p>
          <a:endParaRPr lang="en-IN"/>
        </a:p>
      </dgm:t>
    </dgm:pt>
    <dgm:pt modelId="{5B475E7C-C25B-4104-B636-5F1377385EE9}" type="sibTrans" cxnId="{56A1E7FB-21B7-427C-B818-6EB6D86CC106}">
      <dgm:prSet/>
      <dgm:spPr/>
      <dgm:t>
        <a:bodyPr/>
        <a:lstStyle/>
        <a:p>
          <a:endParaRPr lang="en-IN"/>
        </a:p>
      </dgm:t>
    </dgm:pt>
    <dgm:pt modelId="{CCE86F09-EE06-47AA-BDA4-F6745B7C3902}">
      <dgm:prSet/>
      <dgm:spPr/>
      <dgm:t>
        <a:bodyPr/>
        <a:lstStyle/>
        <a:p>
          <a:pPr rtl="0"/>
          <a:r>
            <a:rPr lang="en-US" dirty="0" smtClean="0"/>
            <a:t>Creation of maintenance orders</a:t>
          </a:r>
          <a:endParaRPr lang="en-IN" dirty="0"/>
        </a:p>
      </dgm:t>
    </dgm:pt>
    <dgm:pt modelId="{56BCD8A8-274B-4FA2-88C9-00B5E3DA8013}" type="parTrans" cxnId="{26C5891F-EAA6-48CD-8027-4D4E0780E0E8}">
      <dgm:prSet/>
      <dgm:spPr/>
      <dgm:t>
        <a:bodyPr/>
        <a:lstStyle/>
        <a:p>
          <a:endParaRPr lang="en-IN"/>
        </a:p>
      </dgm:t>
    </dgm:pt>
    <dgm:pt modelId="{E72F3450-493E-445F-956F-1D2D788728DD}" type="sibTrans" cxnId="{26C5891F-EAA6-48CD-8027-4D4E0780E0E8}">
      <dgm:prSet/>
      <dgm:spPr/>
      <dgm:t>
        <a:bodyPr/>
        <a:lstStyle/>
        <a:p>
          <a:endParaRPr lang="en-IN"/>
        </a:p>
      </dgm:t>
    </dgm:pt>
    <dgm:pt modelId="{1F5A588C-7875-417D-9DD5-7691D0DC7C3F}">
      <dgm:prSet/>
      <dgm:spPr/>
      <dgm:t>
        <a:bodyPr/>
        <a:lstStyle/>
        <a:p>
          <a:pPr rtl="0"/>
          <a:r>
            <a:rPr lang="en-US" dirty="0" smtClean="0"/>
            <a:t>Technical completion of orders</a:t>
          </a:r>
          <a:endParaRPr lang="en-IN" dirty="0"/>
        </a:p>
      </dgm:t>
    </dgm:pt>
    <dgm:pt modelId="{C208586C-3E2B-4AD2-99B5-AC9CBB222252}" type="parTrans" cxnId="{E5F4B037-3126-408A-9CCA-AD5BAA702E56}">
      <dgm:prSet/>
      <dgm:spPr/>
      <dgm:t>
        <a:bodyPr/>
        <a:lstStyle/>
        <a:p>
          <a:endParaRPr lang="en-IN"/>
        </a:p>
      </dgm:t>
    </dgm:pt>
    <dgm:pt modelId="{A92692B4-A1BD-4E99-AD6F-57279B19EC17}" type="sibTrans" cxnId="{E5F4B037-3126-408A-9CCA-AD5BAA702E56}">
      <dgm:prSet/>
      <dgm:spPr/>
      <dgm:t>
        <a:bodyPr/>
        <a:lstStyle/>
        <a:p>
          <a:endParaRPr lang="en-IN"/>
        </a:p>
      </dgm:t>
    </dgm:pt>
    <dgm:pt modelId="{4032B3A4-BABC-4FFF-830D-F3E1DEC45D55}" type="pres">
      <dgm:prSet presAssocID="{E20B2F4D-966D-428E-9153-C0145128B3CE}" presName="Name0" presStyleCnt="0">
        <dgm:presLayoutVars>
          <dgm:dir/>
          <dgm:resizeHandles val="exact"/>
        </dgm:presLayoutVars>
      </dgm:prSet>
      <dgm:spPr/>
    </dgm:pt>
    <dgm:pt modelId="{33B9FC5A-9EA3-478E-9BE9-031469991639}" type="pres">
      <dgm:prSet presAssocID="{E20B2F4D-966D-428E-9153-C0145128B3CE}" presName="arrow" presStyleLbl="bgShp" presStyleIdx="0" presStyleCnt="1"/>
      <dgm:spPr/>
    </dgm:pt>
    <dgm:pt modelId="{F04B125A-26E3-460F-9634-DF3A9547C3C5}" type="pres">
      <dgm:prSet presAssocID="{E20B2F4D-966D-428E-9153-C0145128B3CE}" presName="points" presStyleCnt="0"/>
      <dgm:spPr/>
    </dgm:pt>
    <dgm:pt modelId="{F973ADBD-473F-4423-A3A7-E3FEC2019F5F}" type="pres">
      <dgm:prSet presAssocID="{1620D439-957A-4B04-8B3C-07CA228FBABB}" presName="compositeA" presStyleCnt="0"/>
      <dgm:spPr/>
    </dgm:pt>
    <dgm:pt modelId="{C36ECBB2-B240-4C23-8C87-26BEB22901D2}" type="pres">
      <dgm:prSet presAssocID="{1620D439-957A-4B04-8B3C-07CA228FBABB}" presName="textA" presStyleLbl="revTx" presStyleIdx="0" presStyleCnt="5">
        <dgm:presLayoutVars>
          <dgm:bulletEnabled val="1"/>
        </dgm:presLayoutVars>
      </dgm:prSet>
      <dgm:spPr/>
    </dgm:pt>
    <dgm:pt modelId="{0ADA3131-C5C6-4188-8B77-93FA908A741A}" type="pres">
      <dgm:prSet presAssocID="{1620D439-957A-4B04-8B3C-07CA228FBABB}" presName="circleA" presStyleLbl="node1" presStyleIdx="0" presStyleCnt="5"/>
      <dgm:spPr/>
    </dgm:pt>
    <dgm:pt modelId="{712EBF95-5FF7-4DEF-A93C-76EBCB97C528}" type="pres">
      <dgm:prSet presAssocID="{1620D439-957A-4B04-8B3C-07CA228FBABB}" presName="spaceA" presStyleCnt="0"/>
      <dgm:spPr/>
    </dgm:pt>
    <dgm:pt modelId="{E34A6BE6-0D54-4FD8-8D0C-008C98967804}" type="pres">
      <dgm:prSet presAssocID="{93FD2F2F-17D7-4379-ACD3-7607A1A6A904}" presName="space" presStyleCnt="0"/>
      <dgm:spPr/>
    </dgm:pt>
    <dgm:pt modelId="{3E59CBB5-F51E-4D58-A180-B78C8F712959}" type="pres">
      <dgm:prSet presAssocID="{51A18BCA-7484-42F3-85E1-B79678196CD3}" presName="compositeB" presStyleCnt="0"/>
      <dgm:spPr/>
    </dgm:pt>
    <dgm:pt modelId="{C7C7A40A-3064-4343-8731-6825D7CBCC2A}" type="pres">
      <dgm:prSet presAssocID="{51A18BCA-7484-42F3-85E1-B79678196CD3}" presName="textB" presStyleLbl="revTx" presStyleIdx="1" presStyleCnt="5">
        <dgm:presLayoutVars>
          <dgm:bulletEnabled val="1"/>
        </dgm:presLayoutVars>
      </dgm:prSet>
      <dgm:spPr/>
    </dgm:pt>
    <dgm:pt modelId="{B30E8604-5F0B-4CC3-8F92-90F5C5C3B9C5}" type="pres">
      <dgm:prSet presAssocID="{51A18BCA-7484-42F3-85E1-B79678196CD3}" presName="circleB" presStyleLbl="node1" presStyleIdx="1" presStyleCnt="5"/>
      <dgm:spPr/>
    </dgm:pt>
    <dgm:pt modelId="{60332388-E8EB-4293-BC7D-F82DB1961C8A}" type="pres">
      <dgm:prSet presAssocID="{51A18BCA-7484-42F3-85E1-B79678196CD3}" presName="spaceB" presStyleCnt="0"/>
      <dgm:spPr/>
    </dgm:pt>
    <dgm:pt modelId="{3653991D-3FEF-4997-BB77-E1562E8E0B49}" type="pres">
      <dgm:prSet presAssocID="{D1B6060B-8603-4D71-9B88-4FF5F2CCC983}" presName="space" presStyleCnt="0"/>
      <dgm:spPr/>
    </dgm:pt>
    <dgm:pt modelId="{E72220CE-1EA2-4804-B689-F26A1CB52B8A}" type="pres">
      <dgm:prSet presAssocID="{F6A25827-0612-407D-9224-F58A4E9A2923}" presName="compositeA" presStyleCnt="0"/>
      <dgm:spPr/>
    </dgm:pt>
    <dgm:pt modelId="{758F5333-BB63-43C0-A74C-2EE17BBAB763}" type="pres">
      <dgm:prSet presAssocID="{F6A25827-0612-407D-9224-F58A4E9A2923}" presName="textA" presStyleLbl="revTx" presStyleIdx="2" presStyleCnt="5">
        <dgm:presLayoutVars>
          <dgm:bulletEnabled val="1"/>
        </dgm:presLayoutVars>
      </dgm:prSet>
      <dgm:spPr/>
    </dgm:pt>
    <dgm:pt modelId="{6963141C-7474-4877-ACF6-B862C67ADDC3}" type="pres">
      <dgm:prSet presAssocID="{F6A25827-0612-407D-9224-F58A4E9A2923}" presName="circleA" presStyleLbl="node1" presStyleIdx="2" presStyleCnt="5"/>
      <dgm:spPr/>
    </dgm:pt>
    <dgm:pt modelId="{C6247B15-F20B-4641-BF8B-5476D912FB36}" type="pres">
      <dgm:prSet presAssocID="{F6A25827-0612-407D-9224-F58A4E9A2923}" presName="spaceA" presStyleCnt="0"/>
      <dgm:spPr/>
    </dgm:pt>
    <dgm:pt modelId="{0824F97A-FD44-413F-93F7-481463FFFF61}" type="pres">
      <dgm:prSet presAssocID="{5B475E7C-C25B-4104-B636-5F1377385EE9}" presName="space" presStyleCnt="0"/>
      <dgm:spPr/>
    </dgm:pt>
    <dgm:pt modelId="{FF6D959B-A422-4387-AEFC-819398EE38D8}" type="pres">
      <dgm:prSet presAssocID="{CCE86F09-EE06-47AA-BDA4-F6745B7C3902}" presName="compositeB" presStyleCnt="0"/>
      <dgm:spPr/>
    </dgm:pt>
    <dgm:pt modelId="{F3CCAD1F-8513-41B7-9BD0-180CECCF7D68}" type="pres">
      <dgm:prSet presAssocID="{CCE86F09-EE06-47AA-BDA4-F6745B7C3902}" presName="textB" presStyleLbl="revTx" presStyleIdx="3" presStyleCnt="5">
        <dgm:presLayoutVars>
          <dgm:bulletEnabled val="1"/>
        </dgm:presLayoutVars>
      </dgm:prSet>
      <dgm:spPr/>
    </dgm:pt>
    <dgm:pt modelId="{CAD6EF0F-14BD-475D-A3AC-88B0FAD05A0D}" type="pres">
      <dgm:prSet presAssocID="{CCE86F09-EE06-47AA-BDA4-F6745B7C3902}" presName="circleB" presStyleLbl="node1" presStyleIdx="3" presStyleCnt="5"/>
      <dgm:spPr/>
    </dgm:pt>
    <dgm:pt modelId="{5A875AFD-A9FF-49F5-88A4-30F5338301DF}" type="pres">
      <dgm:prSet presAssocID="{CCE86F09-EE06-47AA-BDA4-F6745B7C3902}" presName="spaceB" presStyleCnt="0"/>
      <dgm:spPr/>
    </dgm:pt>
    <dgm:pt modelId="{C82B41FE-38B2-4313-860B-61ACADBBBB93}" type="pres">
      <dgm:prSet presAssocID="{E72F3450-493E-445F-956F-1D2D788728DD}" presName="space" presStyleCnt="0"/>
      <dgm:spPr/>
    </dgm:pt>
    <dgm:pt modelId="{9E421C0E-AF76-4E51-A655-B597A5E73132}" type="pres">
      <dgm:prSet presAssocID="{1F5A588C-7875-417D-9DD5-7691D0DC7C3F}" presName="compositeA" presStyleCnt="0"/>
      <dgm:spPr/>
    </dgm:pt>
    <dgm:pt modelId="{ACD41F1F-FB12-4E82-A23F-3BB42417338D}" type="pres">
      <dgm:prSet presAssocID="{1F5A588C-7875-417D-9DD5-7691D0DC7C3F}" presName="textA" presStyleLbl="revTx" presStyleIdx="4" presStyleCnt="5">
        <dgm:presLayoutVars>
          <dgm:bulletEnabled val="1"/>
        </dgm:presLayoutVars>
      </dgm:prSet>
      <dgm:spPr/>
    </dgm:pt>
    <dgm:pt modelId="{9C4BC370-417B-4D92-A67C-0BA3E7A10B14}" type="pres">
      <dgm:prSet presAssocID="{1F5A588C-7875-417D-9DD5-7691D0DC7C3F}" presName="circleA" presStyleLbl="node1" presStyleIdx="4" presStyleCnt="5"/>
      <dgm:spPr/>
    </dgm:pt>
    <dgm:pt modelId="{93EB8C40-3B7E-4592-91A1-AD0707CFE105}" type="pres">
      <dgm:prSet presAssocID="{1F5A588C-7875-417D-9DD5-7691D0DC7C3F}" presName="spaceA" presStyleCnt="0"/>
      <dgm:spPr/>
    </dgm:pt>
  </dgm:ptLst>
  <dgm:cxnLst>
    <dgm:cxn modelId="{847AB4D4-5912-40D1-8885-A99D484622C3}" type="presOf" srcId="{51A18BCA-7484-42F3-85E1-B79678196CD3}" destId="{C7C7A40A-3064-4343-8731-6825D7CBCC2A}" srcOrd="0" destOrd="0" presId="urn:microsoft.com/office/officeart/2005/8/layout/hProcess11"/>
    <dgm:cxn modelId="{DF59B29B-D8C1-4D6D-A77E-8D0B62284104}" type="presOf" srcId="{E20B2F4D-966D-428E-9153-C0145128B3CE}" destId="{4032B3A4-BABC-4FFF-830D-F3E1DEC45D55}" srcOrd="0" destOrd="0" presId="urn:microsoft.com/office/officeart/2005/8/layout/hProcess11"/>
    <dgm:cxn modelId="{65DE2161-0D7E-43D7-BA7A-E425EBA31A62}" srcId="{E20B2F4D-966D-428E-9153-C0145128B3CE}" destId="{1620D439-957A-4B04-8B3C-07CA228FBABB}" srcOrd="0" destOrd="0" parTransId="{86E9A870-51EA-40CD-A420-76466D427535}" sibTransId="{93FD2F2F-17D7-4379-ACD3-7607A1A6A904}"/>
    <dgm:cxn modelId="{D1D1758F-41DD-4461-AB3F-C95A3BF5436E}" srcId="{E20B2F4D-966D-428E-9153-C0145128B3CE}" destId="{51A18BCA-7484-42F3-85E1-B79678196CD3}" srcOrd="1" destOrd="0" parTransId="{A3986267-318D-4B2B-8B46-6D8D9AAC05A5}" sibTransId="{D1B6060B-8603-4D71-9B88-4FF5F2CCC983}"/>
    <dgm:cxn modelId="{26C5891F-EAA6-48CD-8027-4D4E0780E0E8}" srcId="{E20B2F4D-966D-428E-9153-C0145128B3CE}" destId="{CCE86F09-EE06-47AA-BDA4-F6745B7C3902}" srcOrd="3" destOrd="0" parTransId="{56BCD8A8-274B-4FA2-88C9-00B5E3DA8013}" sibTransId="{E72F3450-493E-445F-956F-1D2D788728DD}"/>
    <dgm:cxn modelId="{56A1E7FB-21B7-427C-B818-6EB6D86CC106}" srcId="{E20B2F4D-966D-428E-9153-C0145128B3CE}" destId="{F6A25827-0612-407D-9224-F58A4E9A2923}" srcOrd="2" destOrd="0" parTransId="{70C4AFE5-EBEC-427A-A5F5-ED881B2BC33A}" sibTransId="{5B475E7C-C25B-4104-B636-5F1377385EE9}"/>
    <dgm:cxn modelId="{DED5B8C0-209E-44B2-B2AA-AF93E21B7A6C}" type="presOf" srcId="{1620D439-957A-4B04-8B3C-07CA228FBABB}" destId="{C36ECBB2-B240-4C23-8C87-26BEB22901D2}" srcOrd="0" destOrd="0" presId="urn:microsoft.com/office/officeart/2005/8/layout/hProcess11"/>
    <dgm:cxn modelId="{8BDF5337-9977-4860-B979-6E1265BBD946}" type="presOf" srcId="{CCE86F09-EE06-47AA-BDA4-F6745B7C3902}" destId="{F3CCAD1F-8513-41B7-9BD0-180CECCF7D68}" srcOrd="0" destOrd="0" presId="urn:microsoft.com/office/officeart/2005/8/layout/hProcess11"/>
    <dgm:cxn modelId="{E5F4B037-3126-408A-9CCA-AD5BAA702E56}" srcId="{E20B2F4D-966D-428E-9153-C0145128B3CE}" destId="{1F5A588C-7875-417D-9DD5-7691D0DC7C3F}" srcOrd="4" destOrd="0" parTransId="{C208586C-3E2B-4AD2-99B5-AC9CBB222252}" sibTransId="{A92692B4-A1BD-4E99-AD6F-57279B19EC17}"/>
    <dgm:cxn modelId="{56C7266C-4C06-4E1A-BFC5-4AF966B36D55}" type="presOf" srcId="{F6A25827-0612-407D-9224-F58A4E9A2923}" destId="{758F5333-BB63-43C0-A74C-2EE17BBAB763}" srcOrd="0" destOrd="0" presId="urn:microsoft.com/office/officeart/2005/8/layout/hProcess11"/>
    <dgm:cxn modelId="{1765BAD9-F5B6-4341-8774-5E9A3523ED91}" type="presOf" srcId="{1F5A588C-7875-417D-9DD5-7691D0DC7C3F}" destId="{ACD41F1F-FB12-4E82-A23F-3BB42417338D}" srcOrd="0" destOrd="0" presId="urn:microsoft.com/office/officeart/2005/8/layout/hProcess11"/>
    <dgm:cxn modelId="{923B26CA-C154-4425-880D-5A4893D1E159}" type="presParOf" srcId="{4032B3A4-BABC-4FFF-830D-F3E1DEC45D55}" destId="{33B9FC5A-9EA3-478E-9BE9-031469991639}" srcOrd="0" destOrd="0" presId="urn:microsoft.com/office/officeart/2005/8/layout/hProcess11"/>
    <dgm:cxn modelId="{06C1A86E-84AA-487D-9C47-A0730A2AAD2C}" type="presParOf" srcId="{4032B3A4-BABC-4FFF-830D-F3E1DEC45D55}" destId="{F04B125A-26E3-460F-9634-DF3A9547C3C5}" srcOrd="1" destOrd="0" presId="urn:microsoft.com/office/officeart/2005/8/layout/hProcess11"/>
    <dgm:cxn modelId="{B6B9413F-7A0A-414E-8C49-E87A13ABBE69}" type="presParOf" srcId="{F04B125A-26E3-460F-9634-DF3A9547C3C5}" destId="{F973ADBD-473F-4423-A3A7-E3FEC2019F5F}" srcOrd="0" destOrd="0" presId="urn:microsoft.com/office/officeart/2005/8/layout/hProcess11"/>
    <dgm:cxn modelId="{C928BB1F-7EAD-459E-BE70-0C6BD970E159}" type="presParOf" srcId="{F973ADBD-473F-4423-A3A7-E3FEC2019F5F}" destId="{C36ECBB2-B240-4C23-8C87-26BEB22901D2}" srcOrd="0" destOrd="0" presId="urn:microsoft.com/office/officeart/2005/8/layout/hProcess11"/>
    <dgm:cxn modelId="{1A25A0F5-1F6D-4C8A-A769-E13F2D2120A7}" type="presParOf" srcId="{F973ADBD-473F-4423-A3A7-E3FEC2019F5F}" destId="{0ADA3131-C5C6-4188-8B77-93FA908A741A}" srcOrd="1" destOrd="0" presId="urn:microsoft.com/office/officeart/2005/8/layout/hProcess11"/>
    <dgm:cxn modelId="{21755E8D-FB41-4BBB-AD6D-8A9ED7833B67}" type="presParOf" srcId="{F973ADBD-473F-4423-A3A7-E3FEC2019F5F}" destId="{712EBF95-5FF7-4DEF-A93C-76EBCB97C528}" srcOrd="2" destOrd="0" presId="urn:microsoft.com/office/officeart/2005/8/layout/hProcess11"/>
    <dgm:cxn modelId="{F33DA56F-4317-4284-963A-B6009C23745A}" type="presParOf" srcId="{F04B125A-26E3-460F-9634-DF3A9547C3C5}" destId="{E34A6BE6-0D54-4FD8-8D0C-008C98967804}" srcOrd="1" destOrd="0" presId="urn:microsoft.com/office/officeart/2005/8/layout/hProcess11"/>
    <dgm:cxn modelId="{7EC24F9E-37FF-4BDF-97BC-03A164479279}" type="presParOf" srcId="{F04B125A-26E3-460F-9634-DF3A9547C3C5}" destId="{3E59CBB5-F51E-4D58-A180-B78C8F712959}" srcOrd="2" destOrd="0" presId="urn:microsoft.com/office/officeart/2005/8/layout/hProcess11"/>
    <dgm:cxn modelId="{D0755AE6-3F2E-418E-9109-9FA5B6F4EB76}" type="presParOf" srcId="{3E59CBB5-F51E-4D58-A180-B78C8F712959}" destId="{C7C7A40A-3064-4343-8731-6825D7CBCC2A}" srcOrd="0" destOrd="0" presId="urn:microsoft.com/office/officeart/2005/8/layout/hProcess11"/>
    <dgm:cxn modelId="{F7C82E86-1146-45E5-A705-C1C16988CF7D}" type="presParOf" srcId="{3E59CBB5-F51E-4D58-A180-B78C8F712959}" destId="{B30E8604-5F0B-4CC3-8F92-90F5C5C3B9C5}" srcOrd="1" destOrd="0" presId="urn:microsoft.com/office/officeart/2005/8/layout/hProcess11"/>
    <dgm:cxn modelId="{D1DB050B-B929-47D1-8D79-394C389B8CD0}" type="presParOf" srcId="{3E59CBB5-F51E-4D58-A180-B78C8F712959}" destId="{60332388-E8EB-4293-BC7D-F82DB1961C8A}" srcOrd="2" destOrd="0" presId="urn:microsoft.com/office/officeart/2005/8/layout/hProcess11"/>
    <dgm:cxn modelId="{995EAB28-5A3F-4401-9BC8-A09F195CFF44}" type="presParOf" srcId="{F04B125A-26E3-460F-9634-DF3A9547C3C5}" destId="{3653991D-3FEF-4997-BB77-E1562E8E0B49}" srcOrd="3" destOrd="0" presId="urn:microsoft.com/office/officeart/2005/8/layout/hProcess11"/>
    <dgm:cxn modelId="{F42ABFDC-A81A-4FD3-BEDC-76F7CD8C15B4}" type="presParOf" srcId="{F04B125A-26E3-460F-9634-DF3A9547C3C5}" destId="{E72220CE-1EA2-4804-B689-F26A1CB52B8A}" srcOrd="4" destOrd="0" presId="urn:microsoft.com/office/officeart/2005/8/layout/hProcess11"/>
    <dgm:cxn modelId="{8B98FF90-0D33-4416-808A-C28B71E86FD8}" type="presParOf" srcId="{E72220CE-1EA2-4804-B689-F26A1CB52B8A}" destId="{758F5333-BB63-43C0-A74C-2EE17BBAB763}" srcOrd="0" destOrd="0" presId="urn:microsoft.com/office/officeart/2005/8/layout/hProcess11"/>
    <dgm:cxn modelId="{864C4DF2-7B3C-4282-912F-7E0AD422049D}" type="presParOf" srcId="{E72220CE-1EA2-4804-B689-F26A1CB52B8A}" destId="{6963141C-7474-4877-ACF6-B862C67ADDC3}" srcOrd="1" destOrd="0" presId="urn:microsoft.com/office/officeart/2005/8/layout/hProcess11"/>
    <dgm:cxn modelId="{AB49FA68-ED12-49CA-9D39-A331FB982572}" type="presParOf" srcId="{E72220CE-1EA2-4804-B689-F26A1CB52B8A}" destId="{C6247B15-F20B-4641-BF8B-5476D912FB36}" srcOrd="2" destOrd="0" presId="urn:microsoft.com/office/officeart/2005/8/layout/hProcess11"/>
    <dgm:cxn modelId="{460D1396-6498-490E-A7F1-9ED0909B5C58}" type="presParOf" srcId="{F04B125A-26E3-460F-9634-DF3A9547C3C5}" destId="{0824F97A-FD44-413F-93F7-481463FFFF61}" srcOrd="5" destOrd="0" presId="urn:microsoft.com/office/officeart/2005/8/layout/hProcess11"/>
    <dgm:cxn modelId="{C1A827AA-02EA-4B1F-8FDD-10FD61E38DB5}" type="presParOf" srcId="{F04B125A-26E3-460F-9634-DF3A9547C3C5}" destId="{FF6D959B-A422-4387-AEFC-819398EE38D8}" srcOrd="6" destOrd="0" presId="urn:microsoft.com/office/officeart/2005/8/layout/hProcess11"/>
    <dgm:cxn modelId="{FBD41A61-3BDD-4392-B239-DD78A1E8AF40}" type="presParOf" srcId="{FF6D959B-A422-4387-AEFC-819398EE38D8}" destId="{F3CCAD1F-8513-41B7-9BD0-180CECCF7D68}" srcOrd="0" destOrd="0" presId="urn:microsoft.com/office/officeart/2005/8/layout/hProcess11"/>
    <dgm:cxn modelId="{C5B514D8-58E3-4D5E-8E2C-3A30DF480A99}" type="presParOf" srcId="{FF6D959B-A422-4387-AEFC-819398EE38D8}" destId="{CAD6EF0F-14BD-475D-A3AC-88B0FAD05A0D}" srcOrd="1" destOrd="0" presId="urn:microsoft.com/office/officeart/2005/8/layout/hProcess11"/>
    <dgm:cxn modelId="{E6987441-C36D-4929-908A-69CA8510C74B}" type="presParOf" srcId="{FF6D959B-A422-4387-AEFC-819398EE38D8}" destId="{5A875AFD-A9FF-49F5-88A4-30F5338301DF}" srcOrd="2" destOrd="0" presId="urn:microsoft.com/office/officeart/2005/8/layout/hProcess11"/>
    <dgm:cxn modelId="{1188AAC5-C898-48EA-8632-932A73491706}" type="presParOf" srcId="{F04B125A-26E3-460F-9634-DF3A9547C3C5}" destId="{C82B41FE-38B2-4313-860B-61ACADBBBB93}" srcOrd="7" destOrd="0" presId="urn:microsoft.com/office/officeart/2005/8/layout/hProcess11"/>
    <dgm:cxn modelId="{BF352269-334F-46D1-AF4A-676769CA3108}" type="presParOf" srcId="{F04B125A-26E3-460F-9634-DF3A9547C3C5}" destId="{9E421C0E-AF76-4E51-A655-B597A5E73132}" srcOrd="8" destOrd="0" presId="urn:microsoft.com/office/officeart/2005/8/layout/hProcess11"/>
    <dgm:cxn modelId="{4CBEC52A-005F-483F-9051-A8FD6C061D48}" type="presParOf" srcId="{9E421C0E-AF76-4E51-A655-B597A5E73132}" destId="{ACD41F1F-FB12-4E82-A23F-3BB42417338D}" srcOrd="0" destOrd="0" presId="urn:microsoft.com/office/officeart/2005/8/layout/hProcess11"/>
    <dgm:cxn modelId="{7915A672-6D8C-40DF-9770-40E9FFCA4502}" type="presParOf" srcId="{9E421C0E-AF76-4E51-A655-B597A5E73132}" destId="{9C4BC370-417B-4D92-A67C-0BA3E7A10B14}" srcOrd="1" destOrd="0" presId="urn:microsoft.com/office/officeart/2005/8/layout/hProcess11"/>
    <dgm:cxn modelId="{14EF7820-736A-4525-AA5D-05C29BD794B5}" type="presParOf" srcId="{9E421C0E-AF76-4E51-A655-B597A5E73132}" destId="{93EB8C40-3B7E-4592-91A1-AD0707CFE105}" srcOrd="2" destOrd="0" presId="urn:microsoft.com/office/officeart/2005/8/layout/hProcess1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FD93E-736C-4681-888D-CD222FFF9741}" type="datetimeFigureOut">
              <a:rPr lang="en-US" smtClean="0"/>
              <a:pPr/>
              <a:t>8/20/2009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FCC6-1A36-44F7-974F-AA987878B92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FD93E-736C-4681-888D-CD222FFF9741}" type="datetimeFigureOut">
              <a:rPr lang="en-US" smtClean="0"/>
              <a:pPr/>
              <a:t>8/20/2009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FCC6-1A36-44F7-974F-AA987878B92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FD93E-736C-4681-888D-CD222FFF9741}" type="datetimeFigureOut">
              <a:rPr lang="en-US" smtClean="0"/>
              <a:pPr/>
              <a:t>8/20/2009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FCC6-1A36-44F7-974F-AA987878B92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FD93E-736C-4681-888D-CD222FFF9741}" type="datetimeFigureOut">
              <a:rPr lang="en-US" smtClean="0"/>
              <a:pPr/>
              <a:t>8/20/2009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FCC6-1A36-44F7-974F-AA987878B92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FD93E-736C-4681-888D-CD222FFF9741}" type="datetimeFigureOut">
              <a:rPr lang="en-US" smtClean="0"/>
              <a:pPr/>
              <a:t>8/20/2009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2269FCC6-1A36-44F7-974F-AA987878B92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FD93E-736C-4681-888D-CD222FFF9741}" type="datetimeFigureOut">
              <a:rPr lang="en-US" smtClean="0"/>
              <a:pPr/>
              <a:t>8/20/2009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FCC6-1A36-44F7-974F-AA987878B92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FD93E-736C-4681-888D-CD222FFF9741}" type="datetimeFigureOut">
              <a:rPr lang="en-US" smtClean="0"/>
              <a:pPr/>
              <a:t>8/20/2009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FCC6-1A36-44F7-974F-AA987878B92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FD93E-736C-4681-888D-CD222FFF9741}" type="datetimeFigureOut">
              <a:rPr lang="en-US" smtClean="0"/>
              <a:pPr/>
              <a:t>8/20/2009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FCC6-1A36-44F7-974F-AA987878B92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FD93E-736C-4681-888D-CD222FFF9741}" type="datetimeFigureOut">
              <a:rPr lang="en-US" smtClean="0"/>
              <a:pPr/>
              <a:t>8/20/2009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FCC6-1A36-44F7-974F-AA987878B92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FD93E-736C-4681-888D-CD222FFF9741}" type="datetimeFigureOut">
              <a:rPr lang="en-US" smtClean="0"/>
              <a:pPr/>
              <a:t>8/20/2009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FCC6-1A36-44F7-974F-AA987878B92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FD93E-736C-4681-888D-CD222FFF9741}" type="datetimeFigureOut">
              <a:rPr lang="en-US" smtClean="0"/>
              <a:pPr/>
              <a:t>8/20/2009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FCC6-1A36-44F7-974F-AA987878B92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0DFD93E-736C-4681-888D-CD222FFF9741}" type="datetimeFigureOut">
              <a:rPr lang="en-US" smtClean="0"/>
              <a:pPr/>
              <a:t>8/20/2009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269FCC6-1A36-44F7-974F-AA987878B92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Business processes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237814"/>
          </a:xfrm>
        </p:spPr>
        <p:txBody>
          <a:bodyPr/>
          <a:lstStyle/>
          <a:p>
            <a:r>
              <a:rPr lang="en-US" dirty="0" smtClean="0"/>
              <a:t>You can store the general linear data such as starting point , end point , length and unit of measurement.</a:t>
            </a:r>
          </a:p>
          <a:p>
            <a:r>
              <a:rPr lang="en-US" dirty="0" smtClean="0"/>
              <a:t>You can assign linear data to functional location , equipment, notifications and orders.</a:t>
            </a:r>
          </a:p>
          <a:p>
            <a:r>
              <a:rPr lang="en-US" dirty="0" smtClean="0"/>
              <a:t>In BNSF we have two types of Assets: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Linear assets: Assets which have different start and end points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Point assets : Assets which have same start and end points.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should have assigned suitable class and linear characteristics values for some particular mile post ranges .</a:t>
            </a:r>
          </a:p>
          <a:p>
            <a:r>
              <a:rPr lang="en-US" dirty="0" smtClean="0"/>
              <a:t>LRP: Linear reference patterns are created to be able to assign a descriptive reference points to the real technical objects , thus you can send notifications such as “the damaged occurred 10km after some particular area.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Down Maintenance</a:t>
            </a:r>
          </a:p>
          <a:p>
            <a:r>
              <a:rPr lang="en-US" dirty="0" smtClean="0"/>
              <a:t>Corrective Maintenance</a:t>
            </a:r>
          </a:p>
          <a:p>
            <a:r>
              <a:rPr lang="en-US" dirty="0" smtClean="0"/>
              <a:t>Preventive Maintenance</a:t>
            </a:r>
          </a:p>
          <a:p>
            <a:r>
              <a:rPr lang="en-US" dirty="0" smtClean="0"/>
              <a:t>Refurbishment Maintenance</a:t>
            </a:r>
          </a:p>
          <a:p>
            <a:r>
              <a:rPr lang="en-US" dirty="0" smtClean="0"/>
              <a:t>Calibration process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Preventive Maintenance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keep the downtimes and maintenance costs to a minimum the technical systems in a company are inspected and maintained regularly.</a:t>
            </a:r>
          </a:p>
          <a:p>
            <a:r>
              <a:rPr lang="en-US" dirty="0" smtClean="0"/>
              <a:t>Types o preventive Maintenance: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Time – based :</a:t>
            </a:r>
          </a:p>
          <a:p>
            <a:pPr>
              <a:buNone/>
            </a:pPr>
            <a:r>
              <a:rPr lang="en-US" dirty="0" smtClean="0"/>
              <a:t>Preventive maintenance tasks are triggered after a specific period of time has elapsed.</a:t>
            </a:r>
          </a:p>
          <a:p>
            <a:pPr>
              <a:buNone/>
            </a:pPr>
            <a:r>
              <a:rPr lang="en-US" dirty="0" smtClean="0"/>
              <a:t>Ex:  for every six months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237814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Performance –based:</a:t>
            </a:r>
          </a:p>
          <a:p>
            <a:pPr>
              <a:buNone/>
            </a:pPr>
            <a:r>
              <a:rPr lang="en-US" dirty="0" smtClean="0"/>
              <a:t>PM tasks are triggered after specific performance level has been reached.</a:t>
            </a:r>
          </a:p>
          <a:p>
            <a:pPr>
              <a:buNone/>
            </a:pPr>
            <a:r>
              <a:rPr lang="en-US" dirty="0" smtClean="0"/>
              <a:t>Ex: for every 10,000ltrs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Condition –based:</a:t>
            </a:r>
          </a:p>
          <a:p>
            <a:pPr>
              <a:buNone/>
            </a:pPr>
            <a:r>
              <a:rPr lang="en-US" dirty="0" smtClean="0"/>
              <a:t>PM tasks are due when a condition is outside of a specific value range.</a:t>
            </a:r>
          </a:p>
          <a:p>
            <a:pPr>
              <a:buNone/>
            </a:pPr>
            <a:r>
              <a:rPr lang="en-US" dirty="0" smtClean="0"/>
              <a:t>Ex: pressure lower than 15 bar or temperature higher than 85c.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Preventive maintenance steps: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709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Types o Maintenance plans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523566"/>
          </a:xfrm>
        </p:spPr>
        <p:txBody>
          <a:bodyPr/>
          <a:lstStyle/>
          <a:p>
            <a:r>
              <a:rPr lang="en-US" dirty="0" smtClean="0"/>
              <a:t>Single cycle plan:</a:t>
            </a:r>
          </a:p>
          <a:p>
            <a:pPr>
              <a:buNone/>
            </a:pPr>
            <a:r>
              <a:rPr lang="en-US" dirty="0" smtClean="0"/>
              <a:t>You create single cycle plans when you have to perform the same maintenance activities in full at regular intervals (time –based or performance –based)</a:t>
            </a:r>
          </a:p>
          <a:p>
            <a:r>
              <a:rPr lang="en-US" dirty="0" smtClean="0"/>
              <a:t>Strategy plan:</a:t>
            </a:r>
          </a:p>
          <a:p>
            <a:pPr>
              <a:buNone/>
            </a:pPr>
            <a:r>
              <a:rPr lang="en-US" dirty="0" smtClean="0"/>
              <a:t>You create </a:t>
            </a:r>
            <a:r>
              <a:rPr lang="en-US" dirty="0" smtClean="0"/>
              <a:t>strategy </a:t>
            </a:r>
            <a:r>
              <a:rPr lang="en-US" dirty="0" smtClean="0"/>
              <a:t>cycle plans when you have to perform </a:t>
            </a:r>
            <a:r>
              <a:rPr lang="en-US" dirty="0" smtClean="0"/>
              <a:t>the maintenance activities that are due at different intervals.</a:t>
            </a:r>
          </a:p>
          <a:p>
            <a:r>
              <a:rPr lang="en-US" dirty="0" smtClean="0"/>
              <a:t>Multiple counter plan:</a:t>
            </a:r>
          </a:p>
          <a:p>
            <a:pPr>
              <a:buNone/>
            </a:pPr>
            <a:r>
              <a:rPr lang="en-US" dirty="0" smtClean="0"/>
              <a:t>it depends on several influencing factors.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–based single cycle plan:IP41</a:t>
            </a:r>
          </a:p>
          <a:p>
            <a:r>
              <a:rPr lang="en-US" dirty="0" smtClean="0"/>
              <a:t>Scheduling parameters</a:t>
            </a:r>
          </a:p>
          <a:p>
            <a:pPr>
              <a:buNone/>
            </a:pPr>
            <a:r>
              <a:rPr lang="en-US" dirty="0" smtClean="0"/>
              <a:t>Scheduling indicator</a:t>
            </a:r>
          </a:p>
          <a:p>
            <a:pPr>
              <a:buNone/>
            </a:pPr>
            <a:r>
              <a:rPr lang="en-US" dirty="0" smtClean="0"/>
              <a:t>Scheduling period</a:t>
            </a:r>
          </a:p>
          <a:p>
            <a:pPr>
              <a:buNone/>
            </a:pPr>
            <a:r>
              <a:rPr lang="en-US" dirty="0" smtClean="0"/>
              <a:t>Shift factors</a:t>
            </a:r>
          </a:p>
          <a:p>
            <a:pPr>
              <a:buNone/>
            </a:pPr>
            <a:r>
              <a:rPr lang="en-US" dirty="0" smtClean="0"/>
              <a:t>Cycle modification factor</a:t>
            </a:r>
          </a:p>
          <a:p>
            <a:pPr>
              <a:buNone/>
            </a:pPr>
            <a:r>
              <a:rPr lang="en-US" dirty="0" smtClean="0"/>
              <a:t>Call horizon</a:t>
            </a:r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–based strategy plan:IP42</a:t>
            </a:r>
          </a:p>
          <a:p>
            <a:pPr>
              <a:buNone/>
            </a:pPr>
            <a:r>
              <a:rPr lang="en-US" dirty="0" smtClean="0"/>
              <a:t>You must include a task list specifically one that has strategy as the maintenance plan.</a:t>
            </a:r>
          </a:p>
          <a:p>
            <a:pPr>
              <a:buNone/>
            </a:pPr>
            <a:r>
              <a:rPr lang="en-US" dirty="0" smtClean="0"/>
              <a:t>You define maintenance strategies using transaction ip11.</a:t>
            </a:r>
          </a:p>
          <a:p>
            <a:pPr>
              <a:buNone/>
            </a:pPr>
            <a:r>
              <a:rPr lang="en-US" dirty="0" smtClean="0"/>
              <a:t>Strategy contains the chronology of packages</a:t>
            </a:r>
          </a:p>
          <a:p>
            <a:pPr>
              <a:buNone/>
            </a:pPr>
            <a:r>
              <a:rPr lang="en-US" dirty="0" smtClean="0"/>
              <a:t>Packages define the frequency with which the operations has to be performed.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Asset Management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assets are technical systems with a linear infrastructure whose properties and conditions can change from section to section.</a:t>
            </a:r>
          </a:p>
          <a:p>
            <a:pPr>
              <a:buNone/>
            </a:pPr>
            <a:r>
              <a:rPr lang="en-US" dirty="0" smtClean="0"/>
              <a:t>ex:</a:t>
            </a:r>
          </a:p>
          <a:p>
            <a:pPr>
              <a:buNone/>
            </a:pPr>
            <a:r>
              <a:rPr lang="en-US" dirty="0" smtClean="0"/>
              <a:t>Pipelines</a:t>
            </a:r>
          </a:p>
          <a:p>
            <a:pPr>
              <a:buNone/>
            </a:pPr>
            <a:r>
              <a:rPr lang="en-US" dirty="0" smtClean="0"/>
              <a:t>Road networks</a:t>
            </a:r>
          </a:p>
          <a:p>
            <a:pPr>
              <a:buNone/>
            </a:pPr>
            <a:r>
              <a:rPr lang="en-US" dirty="0" smtClean="0"/>
              <a:t>Rail networks</a:t>
            </a:r>
          </a:p>
          <a:p>
            <a:pPr>
              <a:buNone/>
            </a:pPr>
            <a:r>
              <a:rPr lang="en-US" dirty="0" smtClean="0"/>
              <a:t>Power lines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100</TotalTime>
  <Words>438</Words>
  <Application>Microsoft Office PowerPoint</Application>
  <PresentationFormat>On-screen Show (4:3)</PresentationFormat>
  <Paragraphs>64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Apex</vt:lpstr>
      <vt:lpstr>Business processes</vt:lpstr>
      <vt:lpstr> </vt:lpstr>
      <vt:lpstr>Preventive Maintenance</vt:lpstr>
      <vt:lpstr> </vt:lpstr>
      <vt:lpstr>Preventive maintenance steps:</vt:lpstr>
      <vt:lpstr>Types o Maintenance plans </vt:lpstr>
      <vt:lpstr> </vt:lpstr>
      <vt:lpstr> </vt:lpstr>
      <vt:lpstr>Linear Asset Management</vt:lpstr>
      <vt:lpstr> </vt:lpstr>
      <vt:lpstr>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processes</dc:title>
  <dc:creator>YADESH CHANTHATI</dc:creator>
  <cp:lastModifiedBy>YADESH CHANTHATI</cp:lastModifiedBy>
  <cp:revision>40</cp:revision>
  <dcterms:created xsi:type="dcterms:W3CDTF">2009-08-19T21:17:34Z</dcterms:created>
  <dcterms:modified xsi:type="dcterms:W3CDTF">2009-08-19T20:12:52Z</dcterms:modified>
</cp:coreProperties>
</file>