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5B63-32D1-4AE4-8C43-1F3332B12AB7}" type="datetimeFigureOut">
              <a:rPr lang="en-US" smtClean="0"/>
              <a:t>8/20/2009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319-56E4-4B55-852D-5694BE89DC4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5B63-32D1-4AE4-8C43-1F3332B12AB7}" type="datetimeFigureOut">
              <a:rPr lang="en-US" smtClean="0"/>
              <a:t>8/20/2009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319-56E4-4B55-852D-5694BE89DC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5B63-32D1-4AE4-8C43-1F3332B12AB7}" type="datetimeFigureOut">
              <a:rPr lang="en-US" smtClean="0"/>
              <a:t>8/20/2009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319-56E4-4B55-852D-5694BE89DC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5B63-32D1-4AE4-8C43-1F3332B12AB7}" type="datetimeFigureOut">
              <a:rPr lang="en-US" smtClean="0"/>
              <a:t>8/20/2009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319-56E4-4B55-852D-5694BE89DC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5B63-32D1-4AE4-8C43-1F3332B12AB7}" type="datetimeFigureOut">
              <a:rPr lang="en-US" smtClean="0"/>
              <a:t>8/20/2009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26F98319-56E4-4B55-852D-5694BE89DC4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5B63-32D1-4AE4-8C43-1F3332B12AB7}" type="datetimeFigureOut">
              <a:rPr lang="en-US" smtClean="0"/>
              <a:t>8/20/2009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319-56E4-4B55-852D-5694BE89DC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5B63-32D1-4AE4-8C43-1F3332B12AB7}" type="datetimeFigureOut">
              <a:rPr lang="en-US" smtClean="0"/>
              <a:t>8/20/2009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319-56E4-4B55-852D-5694BE89DC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5B63-32D1-4AE4-8C43-1F3332B12AB7}" type="datetimeFigureOut">
              <a:rPr lang="en-US" smtClean="0"/>
              <a:t>8/20/2009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319-56E4-4B55-852D-5694BE89DC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5B63-32D1-4AE4-8C43-1F3332B12AB7}" type="datetimeFigureOut">
              <a:rPr lang="en-US" smtClean="0"/>
              <a:t>8/20/2009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319-56E4-4B55-852D-5694BE89DC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5B63-32D1-4AE4-8C43-1F3332B12AB7}" type="datetimeFigureOut">
              <a:rPr lang="en-US" smtClean="0"/>
              <a:t>8/20/2009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319-56E4-4B55-852D-5694BE89DC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5B63-32D1-4AE4-8C43-1F3332B12AB7}" type="datetimeFigureOut">
              <a:rPr lang="en-US" smtClean="0"/>
              <a:t>8/20/2009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8319-56E4-4B55-852D-5694BE89DC4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0E85B63-32D1-4AE4-8C43-1F3332B12AB7}" type="datetimeFigureOut">
              <a:rPr lang="en-US" smtClean="0"/>
              <a:t>8/20/2009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F98319-56E4-4B55-852D-5694BE89DC4C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68874"/>
          </a:xfrm>
        </p:spPr>
        <p:txBody>
          <a:bodyPr/>
          <a:lstStyle/>
          <a:p>
            <a:r>
              <a:rPr lang="en-US" dirty="0" smtClean="0"/>
              <a:t>PLANT MAINTENANCE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CENTERS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center  represents either an individual person or a workshop, thus a group of persons.</a:t>
            </a:r>
          </a:p>
          <a:p>
            <a:pPr>
              <a:buNone/>
            </a:pPr>
            <a:r>
              <a:rPr lang="en-US" dirty="0" smtClean="0"/>
              <a:t>Departments in work center:</a:t>
            </a:r>
          </a:p>
          <a:p>
            <a:r>
              <a:rPr lang="en-US" dirty="0" smtClean="0"/>
              <a:t>Mechanics</a:t>
            </a:r>
          </a:p>
          <a:p>
            <a:r>
              <a:rPr lang="en-US" dirty="0" smtClean="0"/>
              <a:t>Electrical</a:t>
            </a:r>
          </a:p>
          <a:p>
            <a:r>
              <a:rPr lang="en-US" dirty="0" smtClean="0"/>
              <a:t>Welding shop</a:t>
            </a:r>
          </a:p>
          <a:p>
            <a:r>
              <a:rPr lang="en-US" dirty="0" smtClean="0"/>
              <a:t>Cleaning team</a:t>
            </a:r>
          </a:p>
          <a:p>
            <a:r>
              <a:rPr lang="en-US" dirty="0" smtClean="0"/>
              <a:t>Machine center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 centers contain the most important data.</a:t>
            </a:r>
          </a:p>
          <a:p>
            <a:r>
              <a:rPr lang="en-US" dirty="0" smtClean="0"/>
              <a:t>Work centers are used in scheduling and capacity planning.</a:t>
            </a:r>
          </a:p>
          <a:p>
            <a:r>
              <a:rPr lang="en-US" dirty="0" smtClean="0"/>
              <a:t>Work centers contain default values that are copied into the operations when creating a task list.</a:t>
            </a:r>
          </a:p>
          <a:p>
            <a:r>
              <a:rPr lang="en-US" dirty="0" smtClean="0"/>
              <a:t>The most important default value is control key.</a:t>
            </a:r>
          </a:p>
          <a:p>
            <a:r>
              <a:rPr lang="en-US" dirty="0" smtClean="0"/>
              <a:t>Control key controls the operations if they should be processed internally or externally.</a:t>
            </a:r>
          </a:p>
          <a:p>
            <a:r>
              <a:rPr lang="en-US" dirty="0" err="1" smtClean="0"/>
              <a:t>Tcodes</a:t>
            </a:r>
            <a:r>
              <a:rPr lang="en-US" dirty="0" smtClean="0"/>
              <a:t>: IR01, IR02, IR03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activities that needs to be performed repeatedly within a company.</a:t>
            </a:r>
          </a:p>
          <a:p>
            <a:pPr>
              <a:buNone/>
            </a:pPr>
            <a:r>
              <a:rPr lang="en-US" dirty="0" smtClean="0"/>
              <a:t>Types of Task list:</a:t>
            </a:r>
          </a:p>
          <a:p>
            <a:r>
              <a:rPr lang="en-US" dirty="0" smtClean="0"/>
              <a:t> Equipment task list – IA05</a:t>
            </a:r>
          </a:p>
          <a:p>
            <a:r>
              <a:rPr lang="en-US" dirty="0" smtClean="0"/>
              <a:t>Functional location task list –IA11</a:t>
            </a:r>
          </a:p>
          <a:p>
            <a:r>
              <a:rPr lang="en-US" dirty="0" smtClean="0"/>
              <a:t>General maintenance task list(not object specific) –IA01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Instruments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80492"/>
          </a:xfrm>
        </p:spPr>
        <p:txBody>
          <a:bodyPr/>
          <a:lstStyle/>
          <a:p>
            <a:r>
              <a:rPr lang="en-US" dirty="0" smtClean="0"/>
              <a:t>NOTIFICATION</a:t>
            </a:r>
          </a:p>
          <a:p>
            <a:r>
              <a:rPr lang="en-US" dirty="0" smtClean="0"/>
              <a:t>ORDERS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Notifications are the maintenance processing tools that you use in exceptional operational situation to perform the following activities:</a:t>
            </a:r>
          </a:p>
          <a:p>
            <a:r>
              <a:rPr lang="en-US" dirty="0" smtClean="0"/>
              <a:t>Describes the technical emergency situation of the object.</a:t>
            </a:r>
          </a:p>
          <a:p>
            <a:r>
              <a:rPr lang="en-US" dirty="0" smtClean="0"/>
              <a:t>Requests a required task in the maintenance processing.</a:t>
            </a:r>
          </a:p>
          <a:p>
            <a:r>
              <a:rPr lang="en-US" dirty="0" smtClean="0"/>
              <a:t>Documents the work performed.</a:t>
            </a:r>
          </a:p>
          <a:p>
            <a:pPr>
              <a:buNone/>
            </a:pPr>
            <a:r>
              <a:rPr lang="en-US" dirty="0" smtClean="0"/>
              <a:t>Notifications thus document maintenance tasks  and make them available for analysis in the long  term.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report: For documenting the performed actions –IW26</a:t>
            </a:r>
          </a:p>
          <a:p>
            <a:r>
              <a:rPr lang="en-US" dirty="0" smtClean="0"/>
              <a:t>Malfunction Report: For information about the malfunctions and the problems that occur – IW24.</a:t>
            </a:r>
          </a:p>
          <a:p>
            <a:r>
              <a:rPr lang="en-US" dirty="0" smtClean="0"/>
              <a:t>Maintenance Request: For requesting the tasks to be performed –IW25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Catalogs store the technical information about the problems , malfunctions ,damages ,causes and solutions in the notifications.</a:t>
            </a:r>
          </a:p>
          <a:p>
            <a:pPr>
              <a:buNone/>
            </a:pPr>
            <a:r>
              <a:rPr lang="en-US" dirty="0" smtClean="0"/>
              <a:t>5 catalogs:</a:t>
            </a:r>
          </a:p>
          <a:p>
            <a:r>
              <a:rPr lang="en-US" dirty="0" smtClean="0"/>
              <a:t>Damages</a:t>
            </a:r>
          </a:p>
          <a:p>
            <a:r>
              <a:rPr lang="en-US" dirty="0" smtClean="0"/>
              <a:t>Causes o damage</a:t>
            </a:r>
          </a:p>
          <a:p>
            <a:r>
              <a:rPr lang="en-US" dirty="0" smtClean="0"/>
              <a:t>Object parts</a:t>
            </a:r>
          </a:p>
          <a:p>
            <a:r>
              <a:rPr lang="en-US" dirty="0" smtClean="0"/>
              <a:t>Tasks</a:t>
            </a:r>
          </a:p>
          <a:p>
            <a:r>
              <a:rPr lang="en-US" dirty="0" smtClean="0"/>
              <a:t>Actions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Orders are used to plan the  maintenance task.</a:t>
            </a:r>
          </a:p>
          <a:p>
            <a:r>
              <a:rPr lang="en-US" dirty="0" smtClean="0"/>
              <a:t>Orders can be created based on single notification or several notifications.</a:t>
            </a:r>
          </a:p>
          <a:p>
            <a:r>
              <a:rPr lang="en-US" dirty="0" smtClean="0"/>
              <a:t>Order contains the operations , components ,costs and partner details.</a:t>
            </a:r>
          </a:p>
          <a:p>
            <a:r>
              <a:rPr lang="en-US" dirty="0" smtClean="0"/>
              <a:t>Order contains different system and user status which describes whether a particular technical object is available for particular operations or not.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status:</a:t>
            </a:r>
          </a:p>
          <a:p>
            <a:pPr>
              <a:buNone/>
            </a:pPr>
            <a:r>
              <a:rPr lang="en-US" dirty="0" smtClean="0"/>
              <a:t>Set internally by the system which is in display mode only you cannot edit these system status.</a:t>
            </a:r>
          </a:p>
          <a:p>
            <a:r>
              <a:rPr lang="en-US" dirty="0" smtClean="0"/>
              <a:t>User status: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Defined by the system user within a status profile.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status profile you can define your own status.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You define the status numbers for user status.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11750"/>
          </a:xfrm>
        </p:spPr>
        <p:txBody>
          <a:bodyPr/>
          <a:lstStyle/>
          <a:p>
            <a:r>
              <a:rPr lang="en-US" dirty="0" smtClean="0"/>
              <a:t>QUERIES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Organizational structures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5456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MASTER DATA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LOCATION</a:t>
            </a:r>
          </a:p>
          <a:p>
            <a:r>
              <a:rPr lang="en-US" dirty="0" smtClean="0"/>
              <a:t>EQUIPMENT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CHARACTERISTICS</a:t>
            </a:r>
          </a:p>
          <a:p>
            <a:r>
              <a:rPr lang="en-US" dirty="0" smtClean="0"/>
              <a:t>BOM</a:t>
            </a:r>
          </a:p>
          <a:p>
            <a:r>
              <a:rPr lang="en-US" dirty="0" smtClean="0"/>
              <a:t>WORK CENTER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location is used to structure your technical system , these are used to establish a vertical technical system structure.</a:t>
            </a:r>
          </a:p>
          <a:p>
            <a:pPr>
              <a:buNone/>
            </a:pPr>
            <a:r>
              <a:rPr lang="en-US" dirty="0" smtClean="0"/>
              <a:t>Functional location is created if:</a:t>
            </a:r>
          </a:p>
          <a:p>
            <a:r>
              <a:rPr lang="en-US" dirty="0" smtClean="0"/>
              <a:t>you want to manage individual data </a:t>
            </a:r>
            <a:r>
              <a:rPr lang="en-US" dirty="0" err="1" smtClean="0"/>
              <a:t>rom</a:t>
            </a:r>
            <a:r>
              <a:rPr lang="en-US" dirty="0" smtClean="0"/>
              <a:t> a maintenance perspective(performance data and work center data)</a:t>
            </a:r>
          </a:p>
          <a:p>
            <a:r>
              <a:rPr lang="en-US" dirty="0" smtClean="0"/>
              <a:t>To provide documentation and evidence of maintenance tasks performed.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Creation of functional 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shot of </a:t>
            </a:r>
            <a:r>
              <a:rPr lang="en-US" dirty="0" err="1" smtClean="0"/>
              <a:t>unctional</a:t>
            </a:r>
            <a:r>
              <a:rPr lang="en-US" dirty="0" smtClean="0"/>
              <a:t> location structure</a:t>
            </a:r>
          </a:p>
          <a:p>
            <a:r>
              <a:rPr lang="en-US" dirty="0" smtClean="0"/>
              <a:t>Explanation o </a:t>
            </a:r>
            <a:r>
              <a:rPr lang="en-US" dirty="0" err="1" smtClean="0"/>
              <a:t>unctional</a:t>
            </a:r>
            <a:r>
              <a:rPr lang="en-US" dirty="0" smtClean="0"/>
              <a:t> location creation and all tabs with </a:t>
            </a:r>
            <a:r>
              <a:rPr lang="en-US" dirty="0" err="1" smtClean="0"/>
              <a:t>tcodes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EQUIPMENTS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Equipments represents movable , individual aggregates which can be installed in the functional locations.</a:t>
            </a:r>
          </a:p>
          <a:p>
            <a:pPr>
              <a:buNone/>
            </a:pPr>
            <a:r>
              <a:rPr lang="en-US" dirty="0" smtClean="0"/>
              <a:t>Ex: machines , test equipments , vehicles</a:t>
            </a:r>
          </a:p>
          <a:p>
            <a:r>
              <a:rPr lang="en-US" dirty="0" smtClean="0"/>
              <a:t>Equipments can be installed and dismantled at functional locations which is done under the equipment category configuration.</a:t>
            </a:r>
          </a:p>
          <a:p>
            <a:r>
              <a:rPr lang="en-US" dirty="0" err="1" smtClean="0"/>
              <a:t>Tcodes</a:t>
            </a:r>
            <a:r>
              <a:rPr lang="en-US" dirty="0" smtClean="0"/>
              <a:t> : IE01 , IE02, IE03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MATERIAL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BOM contains the structured list of components that belongs to a product.</a:t>
            </a:r>
          </a:p>
          <a:p>
            <a:pPr>
              <a:buNone/>
            </a:pPr>
            <a:r>
              <a:rPr lang="en-US" dirty="0" smtClean="0"/>
              <a:t>Types of BOM:</a:t>
            </a:r>
          </a:p>
          <a:p>
            <a:r>
              <a:rPr lang="en-US" dirty="0" smtClean="0"/>
              <a:t>Equipment BOM</a:t>
            </a:r>
          </a:p>
          <a:p>
            <a:r>
              <a:rPr lang="en-US" dirty="0" smtClean="0"/>
              <a:t>Functional location BOM</a:t>
            </a:r>
          </a:p>
          <a:p>
            <a:r>
              <a:rPr lang="en-US" dirty="0" smtClean="0"/>
              <a:t>Material BOM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represents a group of similar objects that are described by means of the characteristics that they have in common.</a:t>
            </a:r>
          </a:p>
          <a:p>
            <a:pPr>
              <a:buNone/>
            </a:pPr>
            <a:r>
              <a:rPr lang="en-US" dirty="0" smtClean="0"/>
              <a:t>Class system structure comprises of 3 steps:</a:t>
            </a:r>
          </a:p>
          <a:p>
            <a:r>
              <a:rPr lang="en-US" dirty="0" smtClean="0"/>
              <a:t>Create characteristics – CT04</a:t>
            </a:r>
          </a:p>
          <a:p>
            <a:r>
              <a:rPr lang="en-US" dirty="0" smtClean="0"/>
              <a:t>Define the Class – CL02</a:t>
            </a:r>
          </a:p>
          <a:p>
            <a:r>
              <a:rPr lang="en-US" dirty="0" smtClean="0"/>
              <a:t>Assign the class to the technical objects</a:t>
            </a:r>
          </a:p>
          <a:p>
            <a:pPr>
              <a:buNone/>
            </a:pPr>
            <a:r>
              <a:rPr lang="en-US" dirty="0" smtClean="0"/>
              <a:t>Once the class is assigned to the technical objects all the characteristics will be available to that object.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shots of class and 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131</TotalTime>
  <Words>630</Words>
  <Application>Microsoft Office PowerPoint</Application>
  <PresentationFormat>On-screen Show (4:3)</PresentationFormat>
  <Paragraphs>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PLANT MAINTENANCE</vt:lpstr>
      <vt:lpstr>Organizational structures  </vt:lpstr>
      <vt:lpstr>MASTER DATA </vt:lpstr>
      <vt:lpstr>FUNCTIONAL LOCATION</vt:lpstr>
      <vt:lpstr>Creation of functional location</vt:lpstr>
      <vt:lpstr>EQUIPMENTS</vt:lpstr>
      <vt:lpstr>BILL OF MATERIAL</vt:lpstr>
      <vt:lpstr>CLASSFICATION</vt:lpstr>
      <vt:lpstr>Screen shots of class and characteristics</vt:lpstr>
      <vt:lpstr>WORK CENTERS</vt:lpstr>
      <vt:lpstr> </vt:lpstr>
      <vt:lpstr>TASK LIST</vt:lpstr>
      <vt:lpstr>Important Instruments</vt:lpstr>
      <vt:lpstr>NOTIFICATION</vt:lpstr>
      <vt:lpstr>NOTIFICATION TYPES</vt:lpstr>
      <vt:lpstr>CATALOGS </vt:lpstr>
      <vt:lpstr>ORDERS </vt:lpstr>
      <vt:lpstr>ORDER STATUS</vt:lpstr>
      <vt:lpstr>QUERIES 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structures</dc:title>
  <dc:creator>YADESH CHANTHATI</dc:creator>
  <cp:lastModifiedBy>YADESH CHANTHATI</cp:lastModifiedBy>
  <cp:revision>67</cp:revision>
  <dcterms:created xsi:type="dcterms:W3CDTF">2009-08-19T19:03:17Z</dcterms:created>
  <dcterms:modified xsi:type="dcterms:W3CDTF">2009-08-19T21:14:40Z</dcterms:modified>
</cp:coreProperties>
</file>