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4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8D6D-49ED-4057-96B0-B7490AAB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679537"/>
          </a:xfrm>
        </p:spPr>
        <p:txBody>
          <a:bodyPr/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Predictive Model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D5954-B785-437B-901C-B589BBC8E444}"/>
              </a:ext>
            </a:extLst>
          </p:cNvPr>
          <p:cNvSpPr txBox="1"/>
          <p:nvPr/>
        </p:nvSpPr>
        <p:spPr>
          <a:xfrm>
            <a:off x="564204" y="1349035"/>
            <a:ext cx="76751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Problem Statement</a:t>
            </a:r>
          </a:p>
          <a:p>
            <a:endParaRPr lang="en-US" dirty="0"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suspect we may not be maximizing returns, relative to our position in the market. We also does not have a strong sense of what facilities matter most to visitors, particularly which ones they're most likely to pay more for. </a:t>
            </a:r>
          </a:p>
          <a:p>
            <a:endParaRPr lang="en-US" dirty="0"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project will build a predictive model for ticket price based on a number of facilities, or properties, boasted by resorts (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at the resorts).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This model will be used to provide guidance for Big Mountain's pricing and future facility investment plans.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065F-7E0F-44A0-943B-C158A952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698992"/>
          </a:xfrm>
        </p:spPr>
        <p:txBody>
          <a:bodyPr/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Predictive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A3F2F-F19C-441D-809B-A48B497CD82B}"/>
              </a:ext>
            </a:extLst>
          </p:cNvPr>
          <p:cNvSpPr txBox="1"/>
          <p:nvPr/>
        </p:nvSpPr>
        <p:spPr>
          <a:xfrm>
            <a:off x="564204" y="1349035"/>
            <a:ext cx="76751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Recommendation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Big Mountain currently has a ticket price of 81 dollars. Analysis leads us to believe that due to the 2353 vertical drop, 3 </a:t>
            </a:r>
            <a:r>
              <a:rPr lang="en-US" dirty="0" err="1">
                <a:latin typeface="Helvetica Neue"/>
              </a:rPr>
              <a:t>fastquads</a:t>
            </a:r>
            <a:r>
              <a:rPr lang="en-US" dirty="0">
                <a:latin typeface="Helvetica Neue"/>
              </a:rPr>
              <a:t>, 3000 acres of skiable terrain, and 600 acres of night skiing, we can increase the ticket price to 95 dollars. Additionally, adding a new run which increases our vertical drop by 150 feet will allow an additional 1.99 dollar increase.</a:t>
            </a:r>
          </a:p>
          <a:p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A4F8-A63C-4601-BBE4-43A56D11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728175"/>
          </a:xfrm>
        </p:spPr>
        <p:txBody>
          <a:bodyPr/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Predictive Model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1F80-98D6-48B4-A1CC-D27F96051A13}"/>
              </a:ext>
            </a:extLst>
          </p:cNvPr>
          <p:cNvSpPr txBox="1"/>
          <p:nvPr/>
        </p:nvSpPr>
        <p:spPr>
          <a:xfrm>
            <a:off x="564204" y="1349035"/>
            <a:ext cx="76751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Modeling Results</a:t>
            </a:r>
          </a:p>
          <a:p>
            <a:endParaRPr lang="en-US" dirty="0"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</a:rPr>
              <a:t>Random Forest was the model selected because it had the least variability and least mean absolute error versus Linear Regression and using the Mean.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</a:rPr>
              <a:t>The top four features for determining ticket price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fastQuads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Snow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Making_ac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vertical_drop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3228B-4F8B-4EFE-9B92-CE8E03BE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6" y="2751483"/>
            <a:ext cx="6142006" cy="34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1DC3-38C8-45F8-A576-493DA289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679537"/>
          </a:xfrm>
        </p:spPr>
        <p:txBody>
          <a:bodyPr/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Predictive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AB09C-970A-4BD9-AFEA-B607078CBB5B}"/>
              </a:ext>
            </a:extLst>
          </p:cNvPr>
          <p:cNvSpPr txBox="1"/>
          <p:nvPr/>
        </p:nvSpPr>
        <p:spPr>
          <a:xfrm>
            <a:off x="564204" y="1349035"/>
            <a:ext cx="76751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Summary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Big Mountain currently has a ticket price of 81 dollars. Analysis leads us to believe that due to the 2353 vertical drop, 3 </a:t>
            </a:r>
            <a:r>
              <a:rPr lang="en-US" dirty="0" err="1">
                <a:latin typeface="Helvetica Neue"/>
              </a:rPr>
              <a:t>fastquads</a:t>
            </a:r>
            <a:r>
              <a:rPr lang="en-US" dirty="0">
                <a:latin typeface="Helvetica Neue"/>
              </a:rPr>
              <a:t>, 3000 acres of skiable terrain, and 600 acres of night skiing,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We can increase the ticket price to 95 dollars. Additionally, adding a new run which increases our vertical drop by 150 feet will allow an additional 1.99 dollar increase.</a:t>
            </a:r>
          </a:p>
          <a:p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052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Synergy_CF_YNR002</vt:lpstr>
      <vt:lpstr>Big Mountain Resort Ticket Price Predictive Model</vt:lpstr>
      <vt:lpstr>Big Mountain Resort Ticket Price Predictive Model</vt:lpstr>
      <vt:lpstr>Big Mountain Resort Ticket Price Predictive Model</vt:lpstr>
      <vt:lpstr>Big Mountain Resort Ticket Price Predictive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Craig Yamane</cp:lastModifiedBy>
  <cp:revision>9</cp:revision>
  <dcterms:modified xsi:type="dcterms:W3CDTF">2021-05-06T08:10:19Z</dcterms:modified>
</cp:coreProperties>
</file>