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37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20132"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23810" y="389256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88253" y="390906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8925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Big Mountain Resort is a ski resort located in Montana. It offers spectacular views of Glacier National Park and Flathead National Forest, with access to 105 trails. Every year about 350,000 people ski or snowboard at Big Mountain. This mountain can accommodate skiers and riders of all levels and abilities. These are serviced by 11 lifts, 2 T-bars, and 1 magic carpet for novice skiers. The longest run is named Hellfire and is 3.3 miles in length. The base elevation is 4,464 ft, and the summit is 6,817 ft with a vertical drop of 2,353 ft. The business wants some guidance on how to select a better value for their ticket price. They are also considering a number of changes that they hope will either cut costs without undermining the ticket price or will support an even higher ticket price. </a:t>
            </a:r>
            <a:endParaRPr sz="1000" dirty="0"/>
          </a:p>
        </p:txBody>
      </p:sp>
      <p:sp>
        <p:nvSpPr>
          <p:cNvPr id="35" name="Google Shape;35;p1"/>
          <p:cNvSpPr txBox="1"/>
          <p:nvPr/>
        </p:nvSpPr>
        <p:spPr>
          <a:xfrm>
            <a:off x="152046" y="4215875"/>
            <a:ext cx="4324418" cy="64662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i="0" u="none" strike="noStrike" cap="none" dirty="0">
                <a:solidFill>
                  <a:srgbClr val="000000"/>
                </a:solidFill>
                <a:latin typeface="Arial"/>
                <a:ea typeface="Arial"/>
                <a:cs typeface="Arial"/>
                <a:sym typeface="Arial"/>
              </a:rPr>
              <a:t>Ticket prices will be increased for the coming ski season starting in Nov 2020.</a:t>
            </a:r>
            <a:endParaRPr sz="10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b="0" i="0" u="none" strike="noStrike" cap="none" dirty="0">
                <a:solidFill>
                  <a:srgbClr val="000000"/>
                </a:solidFill>
                <a:latin typeface="Arial"/>
                <a:ea typeface="Arial"/>
                <a:cs typeface="Arial"/>
                <a:sym typeface="Arial"/>
              </a:rPr>
              <a:t>The focus will be on competitive advantages that can account for increased ticket prices.</a:t>
            </a:r>
            <a:endParaRPr sz="10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i="0" u="none" strike="noStrike" cap="none" dirty="0">
                <a:solidFill>
                  <a:srgbClr val="000000"/>
                </a:solidFill>
                <a:latin typeface="Arial"/>
                <a:ea typeface="Arial"/>
                <a:cs typeface="Arial"/>
                <a:sym typeface="Arial"/>
              </a:rPr>
              <a:t>Marketing needs to promote the competitive advantages prior to Nov 2020.</a:t>
            </a:r>
          </a:p>
          <a:p>
            <a:pPr marL="0" marR="0" lvl="0" indent="0" algn="l" rtl="0">
              <a:lnSpc>
                <a:spcPct val="100000"/>
              </a:lnSpc>
              <a:spcBef>
                <a:spcPts val="0"/>
              </a:spcBef>
              <a:spcAft>
                <a:spcPts val="0"/>
              </a:spcAft>
              <a:buNone/>
            </a:pPr>
            <a:endParaRPr lang="en-AU" sz="1000" dirty="0"/>
          </a:p>
          <a:p>
            <a:pPr marL="0" marR="0" lvl="0" indent="0" algn="l" rtl="0">
              <a:lnSpc>
                <a:spcPct val="100000"/>
              </a:lnSpc>
              <a:spcBef>
                <a:spcPts val="0"/>
              </a:spcBef>
              <a:spcAft>
                <a:spcPts val="0"/>
              </a:spcAft>
              <a:buNone/>
            </a:pPr>
            <a:r>
              <a:rPr lang="en-AU" sz="1000" i="0" u="none" strike="noStrike" cap="none" dirty="0">
                <a:solidFill>
                  <a:srgbClr val="000000"/>
                </a:solidFill>
                <a:latin typeface="Arial"/>
                <a:ea typeface="Arial"/>
                <a:cs typeface="Arial"/>
                <a:sym typeface="Arial"/>
              </a:rPr>
              <a:t>Metadata needs to be current.</a:t>
            </a:r>
            <a:endParaRPr sz="10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c</a:t>
            </a:r>
            <a:r>
              <a:rPr lang="en-AU" sz="1070" i="0" u="none" strike="noStrike" cap="none" dirty="0">
                <a:solidFill>
                  <a:srgbClr val="000000"/>
                </a:solidFill>
                <a:latin typeface="Arial"/>
                <a:ea typeface="Arial"/>
                <a:cs typeface="Arial"/>
                <a:sym typeface="Arial"/>
              </a:rPr>
              <a:t>sv file with metadata from all the ski resorts in North America</a:t>
            </a:r>
            <a:r>
              <a:rPr lang="en-AU" sz="1070" b="1" i="0" u="none" strike="noStrike" cap="none" dirty="0">
                <a:solidFill>
                  <a:srgbClr val="000000"/>
                </a:solidFill>
                <a:latin typeface="Arial"/>
                <a:ea typeface="Arial"/>
                <a:cs typeface="Arial"/>
                <a:sym typeface="Arial"/>
              </a:rPr>
              <a:t>.</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r>
              <a:rPr lang="en-US" sz="1000" dirty="0"/>
              <a:t>Jimmy Blackburn, Director of Operations</a:t>
            </a:r>
          </a:p>
          <a:p>
            <a:pPr marL="0" marR="0" lvl="0" indent="0" algn="l" rtl="0">
              <a:lnSpc>
                <a:spcPct val="100000"/>
              </a:lnSpc>
              <a:spcBef>
                <a:spcPts val="0"/>
              </a:spcBef>
              <a:spcAft>
                <a:spcPts val="0"/>
              </a:spcAft>
              <a:buNone/>
            </a:pPr>
            <a:r>
              <a:rPr lang="en-US" sz="1000" dirty="0"/>
              <a:t>Alesha Eisen, Database Manager</a:t>
            </a:r>
            <a:endParaRPr sz="10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What opportunities exist for Big Mountain Resort to increase ticket prices by 10%.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573</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Craig Yamane</cp:lastModifiedBy>
  <cp:revision>4</cp:revision>
  <dcterms:modified xsi:type="dcterms:W3CDTF">2020-09-29T09:14:44Z</dcterms:modified>
</cp:coreProperties>
</file>