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D53B-EE9E-4E23-85F3-AE12B4EBA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9DBD4-1D65-4382-BBEB-A2EE042B4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2C3A1-8AC4-408E-9B44-E8DE0447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7A2C-A8E0-49F9-9173-11EB23F3E0F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52BD5-4F7B-4395-BDF9-A4DB63FD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DD13F-C640-4DF8-85AD-C37ABD40B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67E6-2CF9-4810-9F5C-7E52DC1F8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9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72168-9C67-40EA-96EE-E6898727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87955-7BCA-4B18-AAAA-D676E1199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B0B4F-5FAF-4281-A96B-7D9F14D7E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7A2C-A8E0-49F9-9173-11EB23F3E0F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55D67-D20C-46FC-AB8B-0E91246A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0D7FD-B18B-43A3-8E4F-98322501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67E6-2CF9-4810-9F5C-7E52DC1F8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4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0E1711-1908-4956-BB3C-A8A0E49A1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51EFC-BE56-4881-8A60-81FC7F3D6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B29E5-51CC-428D-845D-1777860A5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7A2C-A8E0-49F9-9173-11EB23F3E0F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7F1CE-ED94-44E4-8E44-14B1DA03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26CBE-C266-45E6-A819-996C7F7A3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67E6-2CF9-4810-9F5C-7E52DC1F8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9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571D1-AC08-49A6-871A-A699D457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35175-20A2-4702-9D3F-615E063E5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EDE35-1ACF-4B4D-AA1D-834CB4A3F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7A2C-A8E0-49F9-9173-11EB23F3E0F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CDA20-7801-45D7-B5A3-A21020E21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3A7E7-26E9-4C68-900A-E2E4931E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67E6-2CF9-4810-9F5C-7E52DC1F8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D1E6-A0F0-47FA-82C8-8142850F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69DC3-1880-4C7A-847C-5FF305EA5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E9BD5-5A3A-4AA3-B787-EA31613FF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7A2C-A8E0-49F9-9173-11EB23F3E0F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E4D12-8166-4F38-A097-D61E40C67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BDA6-5C35-4050-B608-6B9F690A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67E6-2CF9-4810-9F5C-7E52DC1F8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5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6F070-88FB-44D8-9620-208AAC3E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B18CB-A0B6-417B-9F7D-1B11798D9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E295C-343A-46DD-AABE-E7A32DBDE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B027E-4CCC-4FF5-9A4C-5A129438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7A2C-A8E0-49F9-9173-11EB23F3E0F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12F70-5F67-402A-B322-84ED46D0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655A8-C9CD-41A0-9EA7-3FA56345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67E6-2CF9-4810-9F5C-7E52DC1F8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8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30BB-DC85-4C2D-A2B1-B7FEE511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13C04-6F7E-4025-97FC-96975C6C2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46685-78B7-4FF4-B20D-C666ABA6D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C34DC-4725-4E95-8173-47475750E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B49B90-1B50-4C1A-A450-561E2921A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581699-5E7F-4B9B-9D5F-0DF9504E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7A2C-A8E0-49F9-9173-11EB23F3E0F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23324F-6D7B-4ABD-9C3A-7D4D3DE3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F7823-07EF-440F-91BF-BAEFD207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67E6-2CF9-4810-9F5C-7E52DC1F8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6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3A0C-42FC-4A89-850B-D58A01B4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95F39-8EC5-4539-B63E-7A9C9C4B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7A2C-A8E0-49F9-9173-11EB23F3E0F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34632-2F6C-4B78-ACEB-1AAB9AF4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2C416-9328-401B-8B17-1A453C40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67E6-2CF9-4810-9F5C-7E52DC1F8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6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BB4C6-8716-40A0-95DE-B5D30D46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7A2C-A8E0-49F9-9173-11EB23F3E0F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E9CDD2-DCDF-4759-88A8-C656BB50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B82FA-65B9-4D20-9F43-75879DC9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67E6-2CF9-4810-9F5C-7E52DC1F8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6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71B4-B791-4BB0-88D0-FF4FCB2F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1735E-C01B-4757-B19B-64F8039C8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C59BD-B426-42E3-970C-301D4EB47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B4FB8-69C7-4E77-8E24-1480D2D9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7A2C-A8E0-49F9-9173-11EB23F3E0F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CA5AA-D563-407A-829A-517B0F1D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F482A-FC52-4829-892C-C6BA329D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67E6-2CF9-4810-9F5C-7E52DC1F8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7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C2C59-394A-4713-B928-1F52F36D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30FEE-53FF-4537-957B-648E292D0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40D7B-4E2E-4F29-AC6F-990181D4E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9CFEA-F018-4ED6-B52A-BC63F84D4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7A2C-A8E0-49F9-9173-11EB23F3E0F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16446-83E5-413F-AA2B-181DC0FA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F9C38-34A8-420A-A9AD-6C652A8B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67E6-2CF9-4810-9F5C-7E52DC1F8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5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BE3303-A744-4371-87D3-F60B6F96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AB0CE-F214-412C-8CD9-EA2585D6F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FDF5-CD8B-4DFC-975E-E2036DDA6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27A2C-A8E0-49F9-9173-11EB23F3E0F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ED990-0310-450F-A475-8BC25B1E1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DB3B4-F103-4E11-A3F2-EABC4AFAE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167E6-2CF9-4810-9F5C-7E52DC1F8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1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betes Prediction Using Machine Learning | Machine Learning Projects for  beginners | Project #1 - YouTube">
            <a:extLst>
              <a:ext uri="{FF2B5EF4-FFF2-40B4-BE49-F238E27FC236}">
                <a16:creationId xmlns:a16="http://schemas.microsoft.com/office/drawing/2014/main" id="{8860963B-1E67-4115-B9A2-FF02C1BBE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678" y="805660"/>
            <a:ext cx="8122722" cy="454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02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73E5D-CE76-4298-873A-2FD1B1278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9397"/>
            <a:ext cx="10515600" cy="5357566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/>
              <a:t>Diabetes is a common condition.  The CDC found that 30.3 million adults in the U.S. have diabetes.  They also estimate that 80.4 million adults have prediabetes.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Diabetes can be difficult to live with and be expensive to treat.  Therefore, diagnosing diabetes early can be extremely helpful to a persons way of life and wallet. </a:t>
            </a:r>
          </a:p>
        </p:txBody>
      </p:sp>
    </p:spTree>
    <p:extLst>
      <p:ext uri="{BB962C8B-B14F-4D97-AF65-F5344CB8AC3E}">
        <p14:creationId xmlns:p14="http://schemas.microsoft.com/office/powerpoint/2010/main" val="1106654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8BA3-877D-4A00-97A6-FAF0B3B31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8140"/>
            <a:ext cx="10515600" cy="5618823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sz="4000" b="1" dirty="0"/>
              <a:t>What are the most common symptoms of diabetes?</a:t>
            </a:r>
          </a:p>
          <a:p>
            <a:pPr marL="457200" lvl="1" indent="0">
              <a:buNone/>
            </a:pPr>
            <a:endParaRPr lang="en-US" sz="4000" b="1" dirty="0"/>
          </a:p>
          <a:p>
            <a:pPr marL="457200" lvl="1" indent="0">
              <a:buNone/>
            </a:pPr>
            <a:r>
              <a:rPr lang="en-US" dirty="0"/>
              <a:t>Age                 </a:t>
            </a:r>
          </a:p>
          <a:p>
            <a:pPr marL="457200" lvl="1" indent="0">
              <a:buNone/>
            </a:pPr>
            <a:r>
              <a:rPr lang="en-US" dirty="0"/>
              <a:t>Gender              </a:t>
            </a:r>
          </a:p>
          <a:p>
            <a:pPr marL="457200" lvl="1" indent="0">
              <a:buNone/>
            </a:pPr>
            <a:r>
              <a:rPr lang="en-US" dirty="0"/>
              <a:t>Polyuria            </a:t>
            </a:r>
          </a:p>
          <a:p>
            <a:pPr marL="457200" lvl="1" indent="0">
              <a:buNone/>
            </a:pPr>
            <a:r>
              <a:rPr lang="en-US" dirty="0"/>
              <a:t>Polydipsia          </a:t>
            </a:r>
          </a:p>
          <a:p>
            <a:pPr marL="457200" lvl="1" indent="0">
              <a:buNone/>
            </a:pPr>
            <a:r>
              <a:rPr lang="en-US" dirty="0"/>
              <a:t>Sudden Weight Loss  </a:t>
            </a:r>
          </a:p>
          <a:p>
            <a:pPr marL="457200" lvl="1" indent="0">
              <a:buNone/>
            </a:pPr>
            <a:r>
              <a:rPr lang="en-US" dirty="0"/>
              <a:t>Weakness            </a:t>
            </a:r>
          </a:p>
          <a:p>
            <a:pPr marL="457200" lvl="1" indent="0">
              <a:buNone/>
            </a:pPr>
            <a:r>
              <a:rPr lang="en-US" dirty="0"/>
              <a:t>Polyphagia          </a:t>
            </a:r>
          </a:p>
          <a:p>
            <a:pPr marL="457200" lvl="1" indent="0">
              <a:buNone/>
            </a:pPr>
            <a:r>
              <a:rPr lang="en-US" dirty="0"/>
              <a:t>Genital Thrush      </a:t>
            </a:r>
          </a:p>
          <a:p>
            <a:pPr marL="457200" lvl="1" indent="0">
              <a:buNone/>
            </a:pPr>
            <a:r>
              <a:rPr lang="en-US" dirty="0"/>
              <a:t>Visual Blurring     </a:t>
            </a:r>
          </a:p>
          <a:p>
            <a:pPr marL="457200" lvl="1" indent="0">
              <a:buNone/>
            </a:pPr>
            <a:r>
              <a:rPr lang="en-US" dirty="0"/>
              <a:t>Itching             </a:t>
            </a:r>
          </a:p>
          <a:p>
            <a:pPr marL="457200" lvl="1" indent="0">
              <a:buNone/>
            </a:pPr>
            <a:r>
              <a:rPr lang="en-US" dirty="0"/>
              <a:t>Irritability        </a:t>
            </a:r>
          </a:p>
          <a:p>
            <a:pPr marL="457200" lvl="1" indent="0">
              <a:buNone/>
            </a:pPr>
            <a:r>
              <a:rPr lang="en-US" dirty="0"/>
              <a:t>Delayed Healing     </a:t>
            </a:r>
          </a:p>
          <a:p>
            <a:pPr marL="457200" lvl="1" indent="0">
              <a:buNone/>
            </a:pPr>
            <a:r>
              <a:rPr lang="en-US" dirty="0"/>
              <a:t>Partial Paresis     </a:t>
            </a:r>
          </a:p>
          <a:p>
            <a:pPr marL="457200" lvl="1" indent="0">
              <a:buNone/>
            </a:pPr>
            <a:r>
              <a:rPr lang="en-US" dirty="0"/>
              <a:t>Muscle Stiffness    </a:t>
            </a:r>
          </a:p>
          <a:p>
            <a:pPr marL="457200" lvl="1" indent="0">
              <a:buNone/>
            </a:pPr>
            <a:r>
              <a:rPr lang="en-US" dirty="0"/>
              <a:t>Alopecia            </a:t>
            </a:r>
          </a:p>
          <a:p>
            <a:pPr marL="457200" lvl="1" indent="0">
              <a:buNone/>
            </a:pPr>
            <a:r>
              <a:rPr lang="en-US" dirty="0"/>
              <a:t>Obesity             </a:t>
            </a:r>
          </a:p>
          <a:p>
            <a:pPr marL="457200" lvl="1" indent="0">
              <a:buNone/>
            </a:pPr>
            <a:r>
              <a:rPr lang="en-US" dirty="0"/>
              <a:t>Class </a:t>
            </a:r>
          </a:p>
        </p:txBody>
      </p:sp>
    </p:spTree>
    <p:extLst>
      <p:ext uri="{BB962C8B-B14F-4D97-AF65-F5344CB8AC3E}">
        <p14:creationId xmlns:p14="http://schemas.microsoft.com/office/powerpoint/2010/main" val="394615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AE3F93A-1805-4339-8AF5-09CEB2EEEC54}"/>
              </a:ext>
            </a:extLst>
          </p:cNvPr>
          <p:cNvSpPr txBox="1"/>
          <p:nvPr/>
        </p:nvSpPr>
        <p:spPr>
          <a:xfrm>
            <a:off x="1484417" y="498764"/>
            <a:ext cx="9654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How much do these symptoms relate to early diabetes detection?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C1CB71-6712-487B-BD6F-318A26E04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458" y="1329761"/>
            <a:ext cx="7393084" cy="471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1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4211D-063F-41E4-B66B-C053FE893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GradiantBoosterClassifier</a:t>
            </a:r>
            <a:r>
              <a:rPr lang="en-US" dirty="0"/>
              <a:t>, diabetes can be predicted with 98.5% accuracy.</a:t>
            </a:r>
          </a:p>
        </p:txBody>
      </p:sp>
    </p:spTree>
    <p:extLst>
      <p:ext uri="{BB962C8B-B14F-4D97-AF65-F5344CB8AC3E}">
        <p14:creationId xmlns:p14="http://schemas.microsoft.com/office/powerpoint/2010/main" val="40409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EE17E-B3AD-405E-A8E3-0F5DB0F5C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8764"/>
            <a:ext cx="10515600" cy="5678199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/>
              <a:t>Conclusion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Early detection of diabetes can be very beneficial to a person way of life and to their pocketbook.  Machine learning can help predict diabetes with 98.5 % accuracy.</a:t>
            </a:r>
          </a:p>
        </p:txBody>
      </p:sp>
    </p:spTree>
    <p:extLst>
      <p:ext uri="{BB962C8B-B14F-4D97-AF65-F5344CB8AC3E}">
        <p14:creationId xmlns:p14="http://schemas.microsoft.com/office/powerpoint/2010/main" val="1122727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150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Yamane</dc:creator>
  <cp:lastModifiedBy>Craig Yamane</cp:lastModifiedBy>
  <cp:revision>5</cp:revision>
  <dcterms:created xsi:type="dcterms:W3CDTF">2021-05-20T15:13:07Z</dcterms:created>
  <dcterms:modified xsi:type="dcterms:W3CDTF">2021-05-20T15:51:56Z</dcterms:modified>
</cp:coreProperties>
</file>