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58" r:id="rId5"/>
    <p:sldId id="259" r:id="rId6"/>
    <p:sldId id="260" r:id="rId7"/>
    <p:sldId id="26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3B4E"/>
    <a:srgbClr val="F9F5EC"/>
    <a:srgbClr val="CA3B20"/>
    <a:srgbClr val="F20C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50" d="100"/>
          <a:sy n="50" d="100"/>
        </p:scale>
        <p:origin x="1262" y="259"/>
      </p:cViewPr>
      <p:guideLst>
        <p:guide orient="horz" pos="210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思源黑体 CN Normal" panose="020B0400000000000000" pitchFamily="34" charset="-122"/>
              </a:rPr>
            </a:fld>
            <a:endParaRPr lang="zh-CN" altLang="en-US">
              <a:latin typeface="思源黑体 CN Normal" panose="020B0400000000000000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思源黑体 CN Normal" panose="020B0400000000000000" pitchFamily="34" charset="-122"/>
              </a:rPr>
            </a:fld>
            <a:endParaRPr lang="zh-CN" altLang="en-US">
              <a:latin typeface="思源黑体 CN Normal" panose="020B0400000000000000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 Normal" panose="020B0400000000000000" pitchFamily="34" charset="-122"/>
        <a:ea typeface="思源黑体 CN Normal" panose="020B0400000000000000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CN Normal" panose="020B0400000000000000" pitchFamily="34" charset="-122"/>
        <a:ea typeface="思源黑体 CN Normal" panose="020B0400000000000000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CN Normal" panose="020B0400000000000000" pitchFamily="34" charset="-122"/>
        <a:ea typeface="思源黑体 CN Normal" panose="020B0400000000000000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CN Normal" panose="020B0400000000000000" pitchFamily="34" charset="-122"/>
        <a:ea typeface="思源黑体 CN Normal" panose="020B0400000000000000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CN Normal" panose="020B0400000000000000" pitchFamily="34" charset="-122"/>
        <a:ea typeface="思源黑体 CN Normal" panose="020B0400000000000000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09D5-25A5-4FF3-9087-CEC319DB2C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63906-06A4-4D92-8848-30A05BBAE1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09D5-25A5-4FF3-9087-CEC319DB2C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63906-06A4-4D92-8848-30A05BBAE1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09D5-25A5-4FF3-9087-CEC319DB2C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63906-06A4-4D92-8848-30A05BBAE1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09D5-25A5-4FF3-9087-CEC319DB2C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63906-06A4-4D92-8848-30A05BBAE1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09D5-25A5-4FF3-9087-CEC319DB2C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63906-06A4-4D92-8848-30A05BBAE1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09D5-25A5-4FF3-9087-CEC319DB2C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63906-06A4-4D92-8848-30A05BBAE1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09D5-25A5-4FF3-9087-CEC319DB2C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63906-06A4-4D92-8848-30A05BBAE1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09D5-25A5-4FF3-9087-CEC319DB2C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63906-06A4-4D92-8848-30A05BBAE1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09D5-25A5-4FF3-9087-CEC319DB2C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63906-06A4-4D92-8848-30A05BBAE1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09D5-25A5-4FF3-9087-CEC319DB2C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63906-06A4-4D92-8848-30A05BBAE1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09D5-25A5-4FF3-9087-CEC319DB2C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63906-06A4-4D92-8848-30A05BBAE1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fld id="{869B09D5-25A5-4FF3-9087-CEC319DB2C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fld id="{DE463906-06A4-4D92-8848-30A05BBAE15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.jpeg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平行四边形 14"/>
          <p:cNvSpPr/>
          <p:nvPr/>
        </p:nvSpPr>
        <p:spPr>
          <a:xfrm>
            <a:off x="2415540" y="2308860"/>
            <a:ext cx="7360920" cy="1584960"/>
          </a:xfrm>
          <a:prstGeom prst="parallelogram">
            <a:avLst/>
          </a:prstGeom>
          <a:solidFill>
            <a:srgbClr val="F9F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20980" y="1878330"/>
            <a:ext cx="1211580" cy="3101340"/>
            <a:chOff x="220980" y="1878330"/>
            <a:chExt cx="1211580" cy="3101340"/>
          </a:xfrm>
        </p:grpSpPr>
        <p:sp>
          <p:nvSpPr>
            <p:cNvPr id="5" name="矩形 4"/>
            <p:cNvSpPr/>
            <p:nvPr/>
          </p:nvSpPr>
          <p:spPr>
            <a:xfrm>
              <a:off x="495300" y="1878330"/>
              <a:ext cx="251460" cy="3101340"/>
            </a:xfrm>
            <a:prstGeom prst="rect">
              <a:avLst/>
            </a:prstGeom>
            <a:solidFill>
              <a:srgbClr val="3C3B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20980" y="2472690"/>
              <a:ext cx="1211580" cy="1912620"/>
            </a:xfrm>
            <a:prstGeom prst="rect">
              <a:avLst/>
            </a:prstGeom>
            <a:solidFill>
              <a:srgbClr val="F9F5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746760" y="2762250"/>
              <a:ext cx="495300" cy="133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 flipH="1">
            <a:off x="10485120" y="1878330"/>
            <a:ext cx="1211580" cy="3101340"/>
            <a:chOff x="220980" y="1878330"/>
            <a:chExt cx="1211580" cy="3101340"/>
          </a:xfrm>
        </p:grpSpPr>
        <p:sp>
          <p:nvSpPr>
            <p:cNvPr id="11" name="矩形 10"/>
            <p:cNvSpPr/>
            <p:nvPr/>
          </p:nvSpPr>
          <p:spPr>
            <a:xfrm>
              <a:off x="495300" y="1878330"/>
              <a:ext cx="251460" cy="3101340"/>
            </a:xfrm>
            <a:prstGeom prst="rect">
              <a:avLst/>
            </a:prstGeom>
            <a:solidFill>
              <a:srgbClr val="3C3B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20980" y="2472690"/>
              <a:ext cx="1211580" cy="1912620"/>
            </a:xfrm>
            <a:prstGeom prst="rect">
              <a:avLst/>
            </a:prstGeom>
            <a:solidFill>
              <a:srgbClr val="F9F5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746760" y="2762250"/>
              <a:ext cx="495300" cy="133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564130" y="2593975"/>
            <a:ext cx="70643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000" dirty="0">
                <a:solidFill>
                  <a:srgbClr val="3C3B4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My presentation</a:t>
            </a:r>
            <a:endParaRPr lang="en-US" altLang="zh-CN" sz="6000" dirty="0">
              <a:solidFill>
                <a:srgbClr val="3C3B4E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495300" y="201930"/>
            <a:ext cx="2249744" cy="674370"/>
            <a:chOff x="424354" y="209550"/>
            <a:chExt cx="2249744" cy="674370"/>
          </a:xfrm>
        </p:grpSpPr>
        <p:grpSp>
          <p:nvGrpSpPr>
            <p:cNvPr id="35" name="组合 34"/>
            <p:cNvGrpSpPr/>
            <p:nvPr/>
          </p:nvGrpSpPr>
          <p:grpSpPr>
            <a:xfrm>
              <a:off x="424354" y="220980"/>
              <a:ext cx="459566" cy="662940"/>
              <a:chOff x="424354" y="220980"/>
              <a:chExt cx="459566" cy="662940"/>
            </a:xfrm>
          </p:grpSpPr>
          <p:sp>
            <p:nvSpPr>
              <p:cNvPr id="16" name="等腰三角形 15"/>
              <p:cNvSpPr/>
              <p:nvPr/>
            </p:nvSpPr>
            <p:spPr>
              <a:xfrm rot="5400000">
                <a:off x="358140" y="358140"/>
                <a:ext cx="662940" cy="388620"/>
              </a:xfrm>
              <a:prstGeom prst="triangle">
                <a:avLst/>
              </a:prstGeom>
              <a:solidFill>
                <a:srgbClr val="F9F5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33"/>
              <p:cNvSpPr/>
              <p:nvPr/>
            </p:nvSpPr>
            <p:spPr>
              <a:xfrm rot="5400000">
                <a:off x="345527" y="440778"/>
                <a:ext cx="381000" cy="223345"/>
              </a:xfrm>
              <a:prstGeom prst="triangle">
                <a:avLst/>
              </a:prstGeom>
              <a:solidFill>
                <a:srgbClr val="3C3B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1021080" y="217170"/>
              <a:ext cx="459566" cy="662940"/>
              <a:chOff x="424354" y="220980"/>
              <a:chExt cx="459566" cy="662940"/>
            </a:xfrm>
          </p:grpSpPr>
          <p:sp>
            <p:nvSpPr>
              <p:cNvPr id="37" name="等腰三角形 36"/>
              <p:cNvSpPr/>
              <p:nvPr/>
            </p:nvSpPr>
            <p:spPr>
              <a:xfrm rot="5400000">
                <a:off x="358140" y="358140"/>
                <a:ext cx="662940" cy="388620"/>
              </a:xfrm>
              <a:prstGeom prst="triangle">
                <a:avLst/>
              </a:prstGeom>
              <a:solidFill>
                <a:srgbClr val="F9F5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等腰三角形 37"/>
              <p:cNvSpPr/>
              <p:nvPr/>
            </p:nvSpPr>
            <p:spPr>
              <a:xfrm rot="5400000">
                <a:off x="345527" y="440778"/>
                <a:ext cx="381000" cy="223345"/>
              </a:xfrm>
              <a:prstGeom prst="triangle">
                <a:avLst/>
              </a:prstGeom>
              <a:solidFill>
                <a:srgbClr val="3C3B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1617806" y="213360"/>
              <a:ext cx="459566" cy="662940"/>
              <a:chOff x="424354" y="220980"/>
              <a:chExt cx="459566" cy="662940"/>
            </a:xfrm>
          </p:grpSpPr>
          <p:sp>
            <p:nvSpPr>
              <p:cNvPr id="40" name="等腰三角形 39"/>
              <p:cNvSpPr/>
              <p:nvPr/>
            </p:nvSpPr>
            <p:spPr>
              <a:xfrm rot="5400000">
                <a:off x="358140" y="358140"/>
                <a:ext cx="662940" cy="388620"/>
              </a:xfrm>
              <a:prstGeom prst="triangle">
                <a:avLst/>
              </a:prstGeom>
              <a:solidFill>
                <a:srgbClr val="F9F5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等腰三角形 40"/>
              <p:cNvSpPr/>
              <p:nvPr/>
            </p:nvSpPr>
            <p:spPr>
              <a:xfrm rot="5400000">
                <a:off x="345527" y="440778"/>
                <a:ext cx="381000" cy="223345"/>
              </a:xfrm>
              <a:prstGeom prst="triangle">
                <a:avLst/>
              </a:prstGeom>
              <a:solidFill>
                <a:srgbClr val="3C3B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2214532" y="209550"/>
              <a:ext cx="459566" cy="662940"/>
              <a:chOff x="424354" y="220980"/>
              <a:chExt cx="459566" cy="662940"/>
            </a:xfrm>
          </p:grpSpPr>
          <p:sp>
            <p:nvSpPr>
              <p:cNvPr id="43" name="等腰三角形 42"/>
              <p:cNvSpPr/>
              <p:nvPr/>
            </p:nvSpPr>
            <p:spPr>
              <a:xfrm rot="5400000">
                <a:off x="358140" y="358140"/>
                <a:ext cx="662940" cy="388620"/>
              </a:xfrm>
              <a:prstGeom prst="triangle">
                <a:avLst/>
              </a:prstGeom>
              <a:solidFill>
                <a:srgbClr val="F9F5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等腰三角形 43"/>
              <p:cNvSpPr/>
              <p:nvPr/>
            </p:nvSpPr>
            <p:spPr>
              <a:xfrm rot="5400000">
                <a:off x="345527" y="440778"/>
                <a:ext cx="381000" cy="223345"/>
              </a:xfrm>
              <a:prstGeom prst="triangle">
                <a:avLst/>
              </a:prstGeom>
              <a:solidFill>
                <a:srgbClr val="3C3B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6" name="组合 45"/>
          <p:cNvGrpSpPr/>
          <p:nvPr/>
        </p:nvGrpSpPr>
        <p:grpSpPr>
          <a:xfrm flipH="1">
            <a:off x="9172636" y="5952976"/>
            <a:ext cx="2249744" cy="674370"/>
            <a:chOff x="424354" y="209550"/>
            <a:chExt cx="2249744" cy="674370"/>
          </a:xfrm>
        </p:grpSpPr>
        <p:grpSp>
          <p:nvGrpSpPr>
            <p:cNvPr id="47" name="组合 46"/>
            <p:cNvGrpSpPr/>
            <p:nvPr/>
          </p:nvGrpSpPr>
          <p:grpSpPr>
            <a:xfrm>
              <a:off x="424354" y="220980"/>
              <a:ext cx="459566" cy="662940"/>
              <a:chOff x="424354" y="220980"/>
              <a:chExt cx="459566" cy="662940"/>
            </a:xfrm>
          </p:grpSpPr>
          <p:sp>
            <p:nvSpPr>
              <p:cNvPr id="57" name="等腰三角形 56"/>
              <p:cNvSpPr/>
              <p:nvPr/>
            </p:nvSpPr>
            <p:spPr>
              <a:xfrm rot="5400000">
                <a:off x="358140" y="358140"/>
                <a:ext cx="662940" cy="388620"/>
              </a:xfrm>
              <a:prstGeom prst="triangle">
                <a:avLst/>
              </a:prstGeom>
              <a:solidFill>
                <a:srgbClr val="F9F5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等腰三角形 57"/>
              <p:cNvSpPr/>
              <p:nvPr/>
            </p:nvSpPr>
            <p:spPr>
              <a:xfrm rot="5400000">
                <a:off x="345527" y="440778"/>
                <a:ext cx="381000" cy="223345"/>
              </a:xfrm>
              <a:prstGeom prst="triangle">
                <a:avLst/>
              </a:prstGeom>
              <a:solidFill>
                <a:srgbClr val="3C3B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1021080" y="217170"/>
              <a:ext cx="459566" cy="662940"/>
              <a:chOff x="424354" y="220980"/>
              <a:chExt cx="459566" cy="662940"/>
            </a:xfrm>
          </p:grpSpPr>
          <p:sp>
            <p:nvSpPr>
              <p:cNvPr id="55" name="等腰三角形 54"/>
              <p:cNvSpPr/>
              <p:nvPr/>
            </p:nvSpPr>
            <p:spPr>
              <a:xfrm rot="5400000">
                <a:off x="358140" y="358140"/>
                <a:ext cx="662940" cy="388620"/>
              </a:xfrm>
              <a:prstGeom prst="triangle">
                <a:avLst/>
              </a:prstGeom>
              <a:solidFill>
                <a:srgbClr val="F9F5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等腰三角形 55"/>
              <p:cNvSpPr/>
              <p:nvPr/>
            </p:nvSpPr>
            <p:spPr>
              <a:xfrm rot="5400000">
                <a:off x="345527" y="440778"/>
                <a:ext cx="381000" cy="223345"/>
              </a:xfrm>
              <a:prstGeom prst="triangle">
                <a:avLst/>
              </a:prstGeom>
              <a:solidFill>
                <a:srgbClr val="3C3B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1617806" y="213360"/>
              <a:ext cx="459566" cy="662940"/>
              <a:chOff x="424354" y="220980"/>
              <a:chExt cx="459566" cy="662940"/>
            </a:xfrm>
          </p:grpSpPr>
          <p:sp>
            <p:nvSpPr>
              <p:cNvPr id="53" name="等腰三角形 52"/>
              <p:cNvSpPr/>
              <p:nvPr/>
            </p:nvSpPr>
            <p:spPr>
              <a:xfrm rot="5400000">
                <a:off x="358140" y="358140"/>
                <a:ext cx="662940" cy="388620"/>
              </a:xfrm>
              <a:prstGeom prst="triangle">
                <a:avLst/>
              </a:prstGeom>
              <a:solidFill>
                <a:srgbClr val="F9F5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等腰三角形 53"/>
              <p:cNvSpPr/>
              <p:nvPr/>
            </p:nvSpPr>
            <p:spPr>
              <a:xfrm rot="5400000">
                <a:off x="345527" y="440778"/>
                <a:ext cx="381000" cy="223345"/>
              </a:xfrm>
              <a:prstGeom prst="triangle">
                <a:avLst/>
              </a:prstGeom>
              <a:solidFill>
                <a:srgbClr val="3C3B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2214532" y="209550"/>
              <a:ext cx="459566" cy="662940"/>
              <a:chOff x="424354" y="220980"/>
              <a:chExt cx="459566" cy="662940"/>
            </a:xfrm>
          </p:grpSpPr>
          <p:sp>
            <p:nvSpPr>
              <p:cNvPr id="51" name="等腰三角形 50"/>
              <p:cNvSpPr/>
              <p:nvPr/>
            </p:nvSpPr>
            <p:spPr>
              <a:xfrm rot="5400000">
                <a:off x="358140" y="358140"/>
                <a:ext cx="662940" cy="388620"/>
              </a:xfrm>
              <a:prstGeom prst="triangle">
                <a:avLst/>
              </a:prstGeom>
              <a:solidFill>
                <a:srgbClr val="F9F5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等腰三角形 51"/>
              <p:cNvSpPr/>
              <p:nvPr/>
            </p:nvSpPr>
            <p:spPr>
              <a:xfrm rot="5400000">
                <a:off x="345527" y="440778"/>
                <a:ext cx="381000" cy="223345"/>
              </a:xfrm>
              <a:prstGeom prst="triangle">
                <a:avLst/>
              </a:prstGeom>
              <a:solidFill>
                <a:srgbClr val="3C3B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5243830" y="4914900"/>
            <a:ext cx="153289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Junhua Guo</a:t>
            </a:r>
            <a:endParaRPr lang="en-US" altLang="zh-CN"/>
          </a:p>
          <a:p>
            <a:r>
              <a:rPr lang="en-US" altLang="zh-CN"/>
              <a:t>12th Aug.</a:t>
            </a:r>
            <a:endParaRPr lang="en-US" altLang="zh-CN"/>
          </a:p>
          <a:p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3840480" y="4020185"/>
            <a:ext cx="451167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400"/>
              <a:t>self introduction</a:t>
            </a:r>
            <a:endParaRPr lang="en-US" altLang="zh-CN"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29690"/>
            <a:ext cx="10683240" cy="5052060"/>
          </a:xfrm>
          <a:prstGeom prst="rect">
            <a:avLst/>
          </a:prstGeom>
          <a:solidFill>
            <a:srgbClr val="F9F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57200" y="2030730"/>
            <a:ext cx="601980" cy="36497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495300" y="201930"/>
            <a:ext cx="2249744" cy="674370"/>
            <a:chOff x="424354" y="209550"/>
            <a:chExt cx="2249744" cy="674370"/>
          </a:xfrm>
        </p:grpSpPr>
        <p:grpSp>
          <p:nvGrpSpPr>
            <p:cNvPr id="5" name="组合 4"/>
            <p:cNvGrpSpPr/>
            <p:nvPr/>
          </p:nvGrpSpPr>
          <p:grpSpPr>
            <a:xfrm>
              <a:off x="424354" y="220980"/>
              <a:ext cx="459566" cy="662940"/>
              <a:chOff x="424354" y="220980"/>
              <a:chExt cx="459566" cy="662940"/>
            </a:xfrm>
          </p:grpSpPr>
          <p:sp>
            <p:nvSpPr>
              <p:cNvPr id="15" name="等腰三角形 14"/>
              <p:cNvSpPr/>
              <p:nvPr/>
            </p:nvSpPr>
            <p:spPr>
              <a:xfrm rot="5400000">
                <a:off x="358140" y="358140"/>
                <a:ext cx="662940" cy="388620"/>
              </a:xfrm>
              <a:prstGeom prst="triangle">
                <a:avLst/>
              </a:prstGeom>
              <a:solidFill>
                <a:srgbClr val="F9F5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/>
              <p:cNvSpPr/>
              <p:nvPr/>
            </p:nvSpPr>
            <p:spPr>
              <a:xfrm rot="5400000">
                <a:off x="345527" y="440778"/>
                <a:ext cx="381000" cy="223345"/>
              </a:xfrm>
              <a:prstGeom prst="triangle">
                <a:avLst/>
              </a:prstGeom>
              <a:solidFill>
                <a:srgbClr val="3C3B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21080" y="217170"/>
              <a:ext cx="459566" cy="662940"/>
              <a:chOff x="424354" y="220980"/>
              <a:chExt cx="459566" cy="662940"/>
            </a:xfrm>
          </p:grpSpPr>
          <p:sp>
            <p:nvSpPr>
              <p:cNvPr id="13" name="等腰三角形 12"/>
              <p:cNvSpPr/>
              <p:nvPr/>
            </p:nvSpPr>
            <p:spPr>
              <a:xfrm rot="5400000">
                <a:off x="358140" y="358140"/>
                <a:ext cx="662940" cy="388620"/>
              </a:xfrm>
              <a:prstGeom prst="triangle">
                <a:avLst/>
              </a:prstGeom>
              <a:solidFill>
                <a:srgbClr val="F9F5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13"/>
              <p:cNvSpPr/>
              <p:nvPr/>
            </p:nvSpPr>
            <p:spPr>
              <a:xfrm rot="5400000">
                <a:off x="345527" y="440778"/>
                <a:ext cx="381000" cy="223345"/>
              </a:xfrm>
              <a:prstGeom prst="triangle">
                <a:avLst/>
              </a:prstGeom>
              <a:solidFill>
                <a:srgbClr val="3C3B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617806" y="213360"/>
              <a:ext cx="459566" cy="662940"/>
              <a:chOff x="424354" y="220980"/>
              <a:chExt cx="459566" cy="662940"/>
            </a:xfrm>
          </p:grpSpPr>
          <p:sp>
            <p:nvSpPr>
              <p:cNvPr id="11" name="等腰三角形 10"/>
              <p:cNvSpPr/>
              <p:nvPr/>
            </p:nvSpPr>
            <p:spPr>
              <a:xfrm rot="5400000">
                <a:off x="358140" y="358140"/>
                <a:ext cx="662940" cy="388620"/>
              </a:xfrm>
              <a:prstGeom prst="triangle">
                <a:avLst/>
              </a:prstGeom>
              <a:solidFill>
                <a:srgbClr val="F9F5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11"/>
              <p:cNvSpPr/>
              <p:nvPr/>
            </p:nvSpPr>
            <p:spPr>
              <a:xfrm rot="5400000">
                <a:off x="345527" y="440778"/>
                <a:ext cx="381000" cy="223345"/>
              </a:xfrm>
              <a:prstGeom prst="triangle">
                <a:avLst/>
              </a:prstGeom>
              <a:solidFill>
                <a:srgbClr val="3C3B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2214532" y="209550"/>
              <a:ext cx="459566" cy="662940"/>
              <a:chOff x="424354" y="220980"/>
              <a:chExt cx="459566" cy="662940"/>
            </a:xfrm>
          </p:grpSpPr>
          <p:sp>
            <p:nvSpPr>
              <p:cNvPr id="9" name="等腰三角形 8"/>
              <p:cNvSpPr/>
              <p:nvPr/>
            </p:nvSpPr>
            <p:spPr>
              <a:xfrm rot="5400000">
                <a:off x="358140" y="358140"/>
                <a:ext cx="662940" cy="388620"/>
              </a:xfrm>
              <a:prstGeom prst="triangle">
                <a:avLst/>
              </a:prstGeom>
              <a:solidFill>
                <a:srgbClr val="F9F5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等腰三角形 9"/>
              <p:cNvSpPr/>
              <p:nvPr/>
            </p:nvSpPr>
            <p:spPr>
              <a:xfrm rot="5400000">
                <a:off x="345527" y="440778"/>
                <a:ext cx="381000" cy="223345"/>
              </a:xfrm>
              <a:prstGeom prst="triangle">
                <a:avLst/>
              </a:prstGeom>
              <a:solidFill>
                <a:srgbClr val="3C3B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8" name="文本框 17"/>
          <p:cNvSpPr txBox="1"/>
          <p:nvPr/>
        </p:nvSpPr>
        <p:spPr>
          <a:xfrm>
            <a:off x="580938" y="3563005"/>
            <a:ext cx="1927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>
                <a:solidFill>
                  <a:srgbClr val="3C3B4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Content</a:t>
            </a:r>
            <a:endParaRPr lang="zh-CN" altLang="en-US" sz="3200" dirty="0">
              <a:solidFill>
                <a:srgbClr val="3C3B4E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3620499" y="1520577"/>
            <a:ext cx="5992976" cy="958215"/>
            <a:chOff x="3627980" y="1551057"/>
            <a:chExt cx="5992976" cy="958215"/>
          </a:xfrm>
        </p:grpSpPr>
        <p:sp>
          <p:nvSpPr>
            <p:cNvPr id="19" name="文本框 18"/>
            <p:cNvSpPr txBox="1"/>
            <p:nvPr/>
          </p:nvSpPr>
          <p:spPr>
            <a:xfrm>
              <a:off x="4511470" y="1802517"/>
              <a:ext cx="2908014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endParaRPr lang="zh-CN" altLang="en-US" sz="4000" dirty="0">
                <a:solidFill>
                  <a:srgbClr val="3C3B4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627980" y="1551057"/>
              <a:ext cx="78443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4000" dirty="0">
                  <a:solidFill>
                    <a:srgbClr val="3C3B4E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01</a:t>
              </a:r>
              <a:endParaRPr lang="zh-CN" altLang="en-US" sz="4000" dirty="0">
                <a:solidFill>
                  <a:srgbClr val="3C3B4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 flipH="1">
              <a:off x="3782070" y="2183130"/>
              <a:ext cx="476250" cy="0"/>
            </a:xfrm>
            <a:prstGeom prst="line">
              <a:avLst/>
            </a:prstGeom>
            <a:ln w="12700">
              <a:solidFill>
                <a:srgbClr val="3C3B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7379692" y="2058888"/>
              <a:ext cx="224126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endParaRPr lang="zh-CN" altLang="en-US" sz="2000" dirty="0">
                <a:solidFill>
                  <a:srgbClr val="3C3B4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620499" y="2671256"/>
            <a:ext cx="6659724" cy="958215"/>
            <a:chOff x="3627980" y="1551057"/>
            <a:chExt cx="6659724" cy="958215"/>
          </a:xfrm>
        </p:grpSpPr>
        <p:sp>
          <p:nvSpPr>
            <p:cNvPr id="44" name="文本框 43"/>
            <p:cNvSpPr txBox="1"/>
            <p:nvPr/>
          </p:nvSpPr>
          <p:spPr>
            <a:xfrm>
              <a:off x="4511470" y="1802517"/>
              <a:ext cx="2908014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endParaRPr lang="zh-CN" altLang="en-US" sz="4000" dirty="0">
                <a:solidFill>
                  <a:srgbClr val="3C3B4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3627980" y="1551057"/>
              <a:ext cx="78443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4000" dirty="0">
                  <a:solidFill>
                    <a:srgbClr val="3C3B4E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02</a:t>
              </a:r>
              <a:endParaRPr lang="zh-CN" altLang="en-US" sz="4000" dirty="0">
                <a:solidFill>
                  <a:srgbClr val="3C3B4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 flipH="1">
              <a:off x="3782070" y="2183130"/>
              <a:ext cx="476250" cy="0"/>
            </a:xfrm>
            <a:prstGeom prst="line">
              <a:avLst/>
            </a:prstGeom>
            <a:ln w="12700">
              <a:solidFill>
                <a:srgbClr val="3C3B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7379691" y="2058888"/>
              <a:ext cx="2908013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endParaRPr lang="zh-CN" altLang="en-US" sz="2000" dirty="0">
                <a:solidFill>
                  <a:srgbClr val="3C3B4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620499" y="3821935"/>
            <a:ext cx="5992976" cy="958215"/>
            <a:chOff x="3627980" y="1551057"/>
            <a:chExt cx="5992976" cy="958215"/>
          </a:xfrm>
        </p:grpSpPr>
        <p:sp>
          <p:nvSpPr>
            <p:cNvPr id="49" name="文本框 48"/>
            <p:cNvSpPr txBox="1"/>
            <p:nvPr/>
          </p:nvSpPr>
          <p:spPr>
            <a:xfrm>
              <a:off x="4511470" y="1802517"/>
              <a:ext cx="2908014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endParaRPr lang="zh-CN" altLang="en-US" sz="4000" dirty="0">
                <a:solidFill>
                  <a:srgbClr val="3C3B4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3627980" y="1551057"/>
              <a:ext cx="78443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4000" dirty="0">
                  <a:solidFill>
                    <a:srgbClr val="3C3B4E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03</a:t>
              </a:r>
              <a:endParaRPr lang="zh-CN" altLang="en-US" sz="4000" dirty="0">
                <a:solidFill>
                  <a:srgbClr val="3C3B4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3782070" y="2183130"/>
              <a:ext cx="476250" cy="0"/>
            </a:xfrm>
            <a:prstGeom prst="line">
              <a:avLst/>
            </a:prstGeom>
            <a:ln w="12700">
              <a:solidFill>
                <a:srgbClr val="3C3B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/>
            <p:cNvSpPr txBox="1"/>
            <p:nvPr/>
          </p:nvSpPr>
          <p:spPr>
            <a:xfrm>
              <a:off x="7379692" y="2058888"/>
              <a:ext cx="224126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endParaRPr lang="zh-CN" altLang="en-US" sz="2000" dirty="0">
                <a:solidFill>
                  <a:srgbClr val="3C3B4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620499" y="4972614"/>
            <a:ext cx="5992976" cy="958215"/>
            <a:chOff x="3627980" y="1551057"/>
            <a:chExt cx="5992976" cy="958215"/>
          </a:xfrm>
        </p:grpSpPr>
        <p:sp>
          <p:nvSpPr>
            <p:cNvPr id="54" name="文本框 53"/>
            <p:cNvSpPr txBox="1"/>
            <p:nvPr/>
          </p:nvSpPr>
          <p:spPr>
            <a:xfrm>
              <a:off x="4511470" y="1802517"/>
              <a:ext cx="2908014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endParaRPr lang="zh-CN" altLang="en-US" sz="4000" dirty="0">
                <a:solidFill>
                  <a:srgbClr val="3C3B4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3627980" y="1551057"/>
              <a:ext cx="784430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endParaRPr lang="zh-CN" altLang="en-US" sz="4000" dirty="0">
                <a:solidFill>
                  <a:srgbClr val="3C3B4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>
            <a:xfrm flipH="1">
              <a:off x="3782070" y="2183130"/>
              <a:ext cx="476250" cy="0"/>
            </a:xfrm>
            <a:prstGeom prst="line">
              <a:avLst/>
            </a:prstGeom>
            <a:ln w="12700">
              <a:solidFill>
                <a:srgbClr val="3C3B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7379692" y="2058888"/>
              <a:ext cx="224126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endParaRPr lang="zh-CN" altLang="en-US" sz="2000" dirty="0">
                <a:solidFill>
                  <a:srgbClr val="3C3B4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4404995" y="1577340"/>
            <a:ext cx="40297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/>
              <a:t>Basic Information</a:t>
            </a:r>
            <a:endParaRPr lang="en-US" altLang="zh-CN" sz="3600"/>
          </a:p>
        </p:txBody>
      </p:sp>
      <p:sp>
        <p:nvSpPr>
          <p:cNvPr id="25" name="文本框 24"/>
          <p:cNvSpPr txBox="1"/>
          <p:nvPr/>
        </p:nvSpPr>
        <p:spPr>
          <a:xfrm>
            <a:off x="4504055" y="2764790"/>
            <a:ext cx="219964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/>
              <a:t>Hobbies</a:t>
            </a:r>
            <a:endParaRPr lang="en-US" altLang="zh-CN" sz="4000"/>
          </a:p>
        </p:txBody>
      </p:sp>
      <p:sp>
        <p:nvSpPr>
          <p:cNvPr id="26" name="文本框 25"/>
          <p:cNvSpPr txBox="1"/>
          <p:nvPr/>
        </p:nvSpPr>
        <p:spPr>
          <a:xfrm>
            <a:off x="4504055" y="3893185"/>
            <a:ext cx="21501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/>
              <a:t>Fun Fact</a:t>
            </a:r>
            <a:endParaRPr lang="en-US" altLang="zh-CN"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49" y="723811"/>
            <a:ext cx="276556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600" dirty="0">
                <a:solidFill>
                  <a:srgbClr val="F9F5E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01</a:t>
            </a:r>
            <a:endParaRPr lang="zh-CN" altLang="en-US" sz="16600" dirty="0">
              <a:solidFill>
                <a:srgbClr val="F9F5EC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95300" y="201930"/>
            <a:ext cx="2249744" cy="674370"/>
            <a:chOff x="424354" y="209550"/>
            <a:chExt cx="2249744" cy="674370"/>
          </a:xfrm>
        </p:grpSpPr>
        <p:grpSp>
          <p:nvGrpSpPr>
            <p:cNvPr id="9" name="组合 8"/>
            <p:cNvGrpSpPr/>
            <p:nvPr/>
          </p:nvGrpSpPr>
          <p:grpSpPr>
            <a:xfrm>
              <a:off x="424354" y="220980"/>
              <a:ext cx="459566" cy="662940"/>
              <a:chOff x="424354" y="220980"/>
              <a:chExt cx="459566" cy="662940"/>
            </a:xfrm>
          </p:grpSpPr>
          <p:sp>
            <p:nvSpPr>
              <p:cNvPr id="19" name="等腰三角形 18"/>
              <p:cNvSpPr/>
              <p:nvPr/>
            </p:nvSpPr>
            <p:spPr>
              <a:xfrm rot="5400000">
                <a:off x="358140" y="358140"/>
                <a:ext cx="662940" cy="388620"/>
              </a:xfrm>
              <a:prstGeom prst="triangle">
                <a:avLst/>
              </a:prstGeom>
              <a:solidFill>
                <a:srgbClr val="F9F5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 rot="5400000">
                <a:off x="345527" y="440778"/>
                <a:ext cx="381000" cy="223345"/>
              </a:xfrm>
              <a:prstGeom prst="triangle">
                <a:avLst/>
              </a:prstGeom>
              <a:solidFill>
                <a:srgbClr val="3C3B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021080" y="217170"/>
              <a:ext cx="459566" cy="662940"/>
              <a:chOff x="424354" y="220980"/>
              <a:chExt cx="459566" cy="662940"/>
            </a:xfrm>
          </p:grpSpPr>
          <p:sp>
            <p:nvSpPr>
              <p:cNvPr id="17" name="等腰三角形 16"/>
              <p:cNvSpPr/>
              <p:nvPr/>
            </p:nvSpPr>
            <p:spPr>
              <a:xfrm rot="5400000">
                <a:off x="358140" y="358140"/>
                <a:ext cx="662940" cy="388620"/>
              </a:xfrm>
              <a:prstGeom prst="triangle">
                <a:avLst/>
              </a:prstGeom>
              <a:solidFill>
                <a:srgbClr val="F9F5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/>
              <p:cNvSpPr/>
              <p:nvPr/>
            </p:nvSpPr>
            <p:spPr>
              <a:xfrm rot="5400000">
                <a:off x="345527" y="440778"/>
                <a:ext cx="381000" cy="223345"/>
              </a:xfrm>
              <a:prstGeom prst="triangle">
                <a:avLst/>
              </a:prstGeom>
              <a:solidFill>
                <a:srgbClr val="3C3B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617806" y="213360"/>
              <a:ext cx="459566" cy="662940"/>
              <a:chOff x="424354" y="220980"/>
              <a:chExt cx="459566" cy="662940"/>
            </a:xfrm>
          </p:grpSpPr>
          <p:sp>
            <p:nvSpPr>
              <p:cNvPr id="15" name="等腰三角形 14"/>
              <p:cNvSpPr/>
              <p:nvPr/>
            </p:nvSpPr>
            <p:spPr>
              <a:xfrm rot="5400000">
                <a:off x="358140" y="358140"/>
                <a:ext cx="662940" cy="388620"/>
              </a:xfrm>
              <a:prstGeom prst="triangle">
                <a:avLst/>
              </a:prstGeom>
              <a:solidFill>
                <a:srgbClr val="F9F5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/>
              <p:cNvSpPr/>
              <p:nvPr/>
            </p:nvSpPr>
            <p:spPr>
              <a:xfrm rot="5400000">
                <a:off x="345527" y="440778"/>
                <a:ext cx="381000" cy="223345"/>
              </a:xfrm>
              <a:prstGeom prst="triangle">
                <a:avLst/>
              </a:prstGeom>
              <a:solidFill>
                <a:srgbClr val="3C3B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2214532" y="209550"/>
              <a:ext cx="459566" cy="662940"/>
              <a:chOff x="424354" y="220980"/>
              <a:chExt cx="459566" cy="662940"/>
            </a:xfrm>
          </p:grpSpPr>
          <p:sp>
            <p:nvSpPr>
              <p:cNvPr id="13" name="等腰三角形 12"/>
              <p:cNvSpPr/>
              <p:nvPr/>
            </p:nvSpPr>
            <p:spPr>
              <a:xfrm rot="5400000">
                <a:off x="358140" y="358140"/>
                <a:ext cx="662940" cy="388620"/>
              </a:xfrm>
              <a:prstGeom prst="triangle">
                <a:avLst/>
              </a:prstGeom>
              <a:solidFill>
                <a:srgbClr val="F9F5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13"/>
              <p:cNvSpPr/>
              <p:nvPr/>
            </p:nvSpPr>
            <p:spPr>
              <a:xfrm rot="5400000">
                <a:off x="345527" y="440778"/>
                <a:ext cx="381000" cy="223345"/>
              </a:xfrm>
              <a:prstGeom prst="triangle">
                <a:avLst/>
              </a:prstGeom>
              <a:solidFill>
                <a:srgbClr val="3C3B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2" name="图片 1" descr="IMG_99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9015" y="3141345"/>
            <a:ext cx="3685540" cy="2809875"/>
          </a:xfrm>
          <a:prstGeom prst="rect">
            <a:avLst/>
          </a:prstGeom>
        </p:spPr>
      </p:pic>
      <p:pic>
        <p:nvPicPr>
          <p:cNvPr id="5" name="图片 4" descr="8f28d82198d3cada4fe66d1e965415a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285" y="201930"/>
            <a:ext cx="4216400" cy="237172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8089265" y="4782820"/>
            <a:ext cx="36442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my 5-year-old sister</a:t>
            </a:r>
            <a:endParaRPr lang="en-US" altLang="zh-CN" sz="2800"/>
          </a:p>
        </p:txBody>
      </p:sp>
      <p:pic>
        <p:nvPicPr>
          <p:cNvPr id="24" name="图片 23" descr="538bd343280dcc7f2b7d8500fe92361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4370" y="201930"/>
            <a:ext cx="3743960" cy="210629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8294370" y="2957195"/>
            <a:ext cx="31464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/>
              <a:t>Swatow  scenery</a:t>
            </a:r>
            <a:endParaRPr lang="en-US" altLang="zh-CN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4414" y="636816"/>
            <a:ext cx="276556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600" dirty="0">
                <a:solidFill>
                  <a:srgbClr val="F9F5E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02</a:t>
            </a:r>
            <a:endParaRPr lang="zh-CN" altLang="en-US" sz="16600" dirty="0">
              <a:solidFill>
                <a:srgbClr val="F9F5EC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95300" y="201930"/>
            <a:ext cx="2249744" cy="674370"/>
            <a:chOff x="424354" y="209550"/>
            <a:chExt cx="2249744" cy="674370"/>
          </a:xfrm>
        </p:grpSpPr>
        <p:grpSp>
          <p:nvGrpSpPr>
            <p:cNvPr id="9" name="组合 8"/>
            <p:cNvGrpSpPr/>
            <p:nvPr/>
          </p:nvGrpSpPr>
          <p:grpSpPr>
            <a:xfrm>
              <a:off x="424354" y="220980"/>
              <a:ext cx="459566" cy="662940"/>
              <a:chOff x="424354" y="220980"/>
              <a:chExt cx="459566" cy="662940"/>
            </a:xfrm>
          </p:grpSpPr>
          <p:sp>
            <p:nvSpPr>
              <p:cNvPr id="19" name="等腰三角形 18"/>
              <p:cNvSpPr/>
              <p:nvPr/>
            </p:nvSpPr>
            <p:spPr>
              <a:xfrm rot="5400000">
                <a:off x="358140" y="358140"/>
                <a:ext cx="662940" cy="388620"/>
              </a:xfrm>
              <a:prstGeom prst="triangle">
                <a:avLst/>
              </a:prstGeom>
              <a:solidFill>
                <a:srgbClr val="F9F5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 rot="5400000">
                <a:off x="345527" y="440778"/>
                <a:ext cx="381000" cy="223345"/>
              </a:xfrm>
              <a:prstGeom prst="triangle">
                <a:avLst/>
              </a:prstGeom>
              <a:solidFill>
                <a:srgbClr val="3C3B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021080" y="217170"/>
              <a:ext cx="459566" cy="662940"/>
              <a:chOff x="424354" y="220980"/>
              <a:chExt cx="459566" cy="662940"/>
            </a:xfrm>
          </p:grpSpPr>
          <p:sp>
            <p:nvSpPr>
              <p:cNvPr id="17" name="等腰三角形 16"/>
              <p:cNvSpPr/>
              <p:nvPr/>
            </p:nvSpPr>
            <p:spPr>
              <a:xfrm rot="5400000">
                <a:off x="358140" y="358140"/>
                <a:ext cx="662940" cy="388620"/>
              </a:xfrm>
              <a:prstGeom prst="triangle">
                <a:avLst/>
              </a:prstGeom>
              <a:solidFill>
                <a:srgbClr val="F9F5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/>
              <p:cNvSpPr/>
              <p:nvPr/>
            </p:nvSpPr>
            <p:spPr>
              <a:xfrm rot="5400000">
                <a:off x="345527" y="440778"/>
                <a:ext cx="381000" cy="223345"/>
              </a:xfrm>
              <a:prstGeom prst="triangle">
                <a:avLst/>
              </a:prstGeom>
              <a:solidFill>
                <a:srgbClr val="3C3B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617806" y="213360"/>
              <a:ext cx="459566" cy="662940"/>
              <a:chOff x="424354" y="220980"/>
              <a:chExt cx="459566" cy="662940"/>
            </a:xfrm>
          </p:grpSpPr>
          <p:sp>
            <p:nvSpPr>
              <p:cNvPr id="15" name="等腰三角形 14"/>
              <p:cNvSpPr/>
              <p:nvPr/>
            </p:nvSpPr>
            <p:spPr>
              <a:xfrm rot="5400000">
                <a:off x="358140" y="358140"/>
                <a:ext cx="662940" cy="388620"/>
              </a:xfrm>
              <a:prstGeom prst="triangle">
                <a:avLst/>
              </a:prstGeom>
              <a:solidFill>
                <a:srgbClr val="F9F5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/>
              <p:cNvSpPr/>
              <p:nvPr/>
            </p:nvSpPr>
            <p:spPr>
              <a:xfrm rot="5400000">
                <a:off x="345527" y="440778"/>
                <a:ext cx="381000" cy="223345"/>
              </a:xfrm>
              <a:prstGeom prst="triangle">
                <a:avLst/>
              </a:prstGeom>
              <a:solidFill>
                <a:srgbClr val="3C3B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2214532" y="209550"/>
              <a:ext cx="459566" cy="662940"/>
              <a:chOff x="424354" y="220980"/>
              <a:chExt cx="459566" cy="662940"/>
            </a:xfrm>
          </p:grpSpPr>
          <p:sp>
            <p:nvSpPr>
              <p:cNvPr id="13" name="等腰三角形 12"/>
              <p:cNvSpPr/>
              <p:nvPr/>
            </p:nvSpPr>
            <p:spPr>
              <a:xfrm rot="5400000">
                <a:off x="358140" y="358140"/>
                <a:ext cx="662940" cy="388620"/>
              </a:xfrm>
              <a:prstGeom prst="triangle">
                <a:avLst/>
              </a:prstGeom>
              <a:solidFill>
                <a:srgbClr val="F9F5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13"/>
              <p:cNvSpPr/>
              <p:nvPr/>
            </p:nvSpPr>
            <p:spPr>
              <a:xfrm rot="5400000">
                <a:off x="345527" y="440778"/>
                <a:ext cx="381000" cy="223345"/>
              </a:xfrm>
              <a:prstGeom prst="triangle">
                <a:avLst/>
              </a:prstGeom>
              <a:solidFill>
                <a:srgbClr val="3C3B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2" name="图片 1" descr="c2abf43c9ffe150e929c6220c5b476a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64535" y="209550"/>
            <a:ext cx="2665095" cy="3274060"/>
          </a:xfrm>
          <a:prstGeom prst="rect">
            <a:avLst/>
          </a:prstGeom>
        </p:spPr>
      </p:pic>
      <p:pic>
        <p:nvPicPr>
          <p:cNvPr id="5" name="图片 4" descr="e41d80ae542f65251b52f82829e6d6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070" y="304165"/>
            <a:ext cx="4973320" cy="3312160"/>
          </a:xfrm>
          <a:prstGeom prst="rect">
            <a:avLst/>
          </a:prstGeom>
        </p:spPr>
      </p:pic>
      <p:pic>
        <p:nvPicPr>
          <p:cNvPr id="22" name="图片 21" descr="6390bdb589e8d6159af57f4888b57f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0" y="3693160"/>
            <a:ext cx="4614545" cy="3079115"/>
          </a:xfrm>
          <a:prstGeom prst="rect">
            <a:avLst/>
          </a:prstGeom>
        </p:spPr>
      </p:pic>
      <p:pic>
        <p:nvPicPr>
          <p:cNvPr id="24" name="图片 23" descr="7413d7fd6355b3a83b705947ea9f06f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6000" y="3583940"/>
            <a:ext cx="1840865" cy="32740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6639" y="723811"/>
            <a:ext cx="276556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600" dirty="0">
                <a:solidFill>
                  <a:srgbClr val="F9F5E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03</a:t>
            </a:r>
            <a:endParaRPr lang="zh-CN" altLang="en-US" sz="16600" dirty="0">
              <a:solidFill>
                <a:srgbClr val="F9F5EC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95300" y="201930"/>
            <a:ext cx="2249744" cy="674370"/>
            <a:chOff x="424354" y="209550"/>
            <a:chExt cx="2249744" cy="674370"/>
          </a:xfrm>
        </p:grpSpPr>
        <p:grpSp>
          <p:nvGrpSpPr>
            <p:cNvPr id="9" name="组合 8"/>
            <p:cNvGrpSpPr/>
            <p:nvPr/>
          </p:nvGrpSpPr>
          <p:grpSpPr>
            <a:xfrm>
              <a:off x="424354" y="220980"/>
              <a:ext cx="459566" cy="662940"/>
              <a:chOff x="424354" y="220980"/>
              <a:chExt cx="459566" cy="662940"/>
            </a:xfrm>
          </p:grpSpPr>
          <p:sp>
            <p:nvSpPr>
              <p:cNvPr id="19" name="等腰三角形 18"/>
              <p:cNvSpPr/>
              <p:nvPr/>
            </p:nvSpPr>
            <p:spPr>
              <a:xfrm rot="5400000">
                <a:off x="358140" y="358140"/>
                <a:ext cx="662940" cy="388620"/>
              </a:xfrm>
              <a:prstGeom prst="triangle">
                <a:avLst/>
              </a:prstGeom>
              <a:solidFill>
                <a:srgbClr val="F9F5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 rot="5400000">
                <a:off x="345527" y="440778"/>
                <a:ext cx="381000" cy="223345"/>
              </a:xfrm>
              <a:prstGeom prst="triangle">
                <a:avLst/>
              </a:prstGeom>
              <a:solidFill>
                <a:srgbClr val="3C3B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021080" y="217170"/>
              <a:ext cx="459566" cy="662940"/>
              <a:chOff x="424354" y="220980"/>
              <a:chExt cx="459566" cy="662940"/>
            </a:xfrm>
          </p:grpSpPr>
          <p:sp>
            <p:nvSpPr>
              <p:cNvPr id="17" name="等腰三角形 16"/>
              <p:cNvSpPr/>
              <p:nvPr/>
            </p:nvSpPr>
            <p:spPr>
              <a:xfrm rot="5400000">
                <a:off x="358140" y="358140"/>
                <a:ext cx="662940" cy="388620"/>
              </a:xfrm>
              <a:prstGeom prst="triangle">
                <a:avLst/>
              </a:prstGeom>
              <a:solidFill>
                <a:srgbClr val="F9F5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/>
              <p:cNvSpPr/>
              <p:nvPr/>
            </p:nvSpPr>
            <p:spPr>
              <a:xfrm rot="5400000">
                <a:off x="345527" y="440778"/>
                <a:ext cx="381000" cy="223345"/>
              </a:xfrm>
              <a:prstGeom prst="triangle">
                <a:avLst/>
              </a:prstGeom>
              <a:solidFill>
                <a:srgbClr val="3C3B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617806" y="213360"/>
              <a:ext cx="459566" cy="662940"/>
              <a:chOff x="424354" y="220980"/>
              <a:chExt cx="459566" cy="662940"/>
            </a:xfrm>
          </p:grpSpPr>
          <p:sp>
            <p:nvSpPr>
              <p:cNvPr id="15" name="等腰三角形 14"/>
              <p:cNvSpPr/>
              <p:nvPr/>
            </p:nvSpPr>
            <p:spPr>
              <a:xfrm rot="5400000">
                <a:off x="358140" y="358140"/>
                <a:ext cx="662940" cy="388620"/>
              </a:xfrm>
              <a:prstGeom prst="triangle">
                <a:avLst/>
              </a:prstGeom>
              <a:solidFill>
                <a:srgbClr val="F9F5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/>
              <p:cNvSpPr/>
              <p:nvPr/>
            </p:nvSpPr>
            <p:spPr>
              <a:xfrm rot="5400000">
                <a:off x="345527" y="440778"/>
                <a:ext cx="381000" cy="223345"/>
              </a:xfrm>
              <a:prstGeom prst="triangle">
                <a:avLst/>
              </a:prstGeom>
              <a:solidFill>
                <a:srgbClr val="3C3B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2214532" y="209550"/>
              <a:ext cx="459566" cy="662940"/>
              <a:chOff x="424354" y="220980"/>
              <a:chExt cx="459566" cy="662940"/>
            </a:xfrm>
          </p:grpSpPr>
          <p:sp>
            <p:nvSpPr>
              <p:cNvPr id="13" name="等腰三角形 12"/>
              <p:cNvSpPr/>
              <p:nvPr/>
            </p:nvSpPr>
            <p:spPr>
              <a:xfrm rot="5400000">
                <a:off x="358140" y="358140"/>
                <a:ext cx="662940" cy="388620"/>
              </a:xfrm>
              <a:prstGeom prst="triangle">
                <a:avLst/>
              </a:prstGeom>
              <a:solidFill>
                <a:srgbClr val="F9F5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13"/>
              <p:cNvSpPr/>
              <p:nvPr/>
            </p:nvSpPr>
            <p:spPr>
              <a:xfrm rot="5400000">
                <a:off x="345527" y="440778"/>
                <a:ext cx="381000" cy="223345"/>
              </a:xfrm>
              <a:prstGeom prst="triangle">
                <a:avLst/>
              </a:prstGeom>
              <a:solidFill>
                <a:srgbClr val="3C3B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2" name="图片 1" descr="f0beac40e8418172aa97c7d006589d1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5430" y="354330"/>
            <a:ext cx="3975100" cy="2646680"/>
          </a:xfrm>
          <a:prstGeom prst="rect">
            <a:avLst/>
          </a:prstGeom>
        </p:spPr>
      </p:pic>
      <p:pic>
        <p:nvPicPr>
          <p:cNvPr id="5" name="图片 4" descr="270934dc1fa9caac3b23df9cd1690ba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445" y="3132455"/>
            <a:ext cx="3844290" cy="2883535"/>
          </a:xfrm>
          <a:prstGeom prst="rect">
            <a:avLst/>
          </a:prstGeom>
        </p:spPr>
      </p:pic>
      <p:pic>
        <p:nvPicPr>
          <p:cNvPr id="22" name="图片 21" descr="e2061a0f44cb64867e7327a6148fe2a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2920" y="405765"/>
            <a:ext cx="3812540" cy="2543810"/>
          </a:xfrm>
          <a:prstGeom prst="rect">
            <a:avLst/>
          </a:prstGeom>
        </p:spPr>
      </p:pic>
      <p:pic>
        <p:nvPicPr>
          <p:cNvPr id="24" name="图片 23" descr="78f04e4b4357ce8c33dd9cbf0f06173b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0530" y="3226435"/>
            <a:ext cx="3719195" cy="27895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平行四边形 14"/>
          <p:cNvSpPr/>
          <p:nvPr/>
        </p:nvSpPr>
        <p:spPr>
          <a:xfrm>
            <a:off x="2415540" y="2308860"/>
            <a:ext cx="7360920" cy="1584960"/>
          </a:xfrm>
          <a:prstGeom prst="parallelogram">
            <a:avLst/>
          </a:prstGeom>
          <a:solidFill>
            <a:srgbClr val="F9F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20980" y="1878330"/>
            <a:ext cx="1211580" cy="3101340"/>
            <a:chOff x="220980" y="1878330"/>
            <a:chExt cx="1211580" cy="3101340"/>
          </a:xfrm>
        </p:grpSpPr>
        <p:sp>
          <p:nvSpPr>
            <p:cNvPr id="5" name="矩形 4"/>
            <p:cNvSpPr/>
            <p:nvPr/>
          </p:nvSpPr>
          <p:spPr>
            <a:xfrm>
              <a:off x="495300" y="1878330"/>
              <a:ext cx="251460" cy="3101340"/>
            </a:xfrm>
            <a:prstGeom prst="rect">
              <a:avLst/>
            </a:prstGeom>
            <a:solidFill>
              <a:srgbClr val="3C3B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20980" y="2472690"/>
              <a:ext cx="1211580" cy="1912620"/>
            </a:xfrm>
            <a:prstGeom prst="rect">
              <a:avLst/>
            </a:prstGeom>
            <a:solidFill>
              <a:srgbClr val="F9F5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746760" y="2762250"/>
              <a:ext cx="495300" cy="133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 flipH="1">
            <a:off x="10485120" y="1878330"/>
            <a:ext cx="1211580" cy="3101340"/>
            <a:chOff x="220980" y="1878330"/>
            <a:chExt cx="1211580" cy="3101340"/>
          </a:xfrm>
        </p:grpSpPr>
        <p:sp>
          <p:nvSpPr>
            <p:cNvPr id="11" name="矩形 10"/>
            <p:cNvSpPr/>
            <p:nvPr/>
          </p:nvSpPr>
          <p:spPr>
            <a:xfrm>
              <a:off x="495300" y="1878330"/>
              <a:ext cx="251460" cy="3101340"/>
            </a:xfrm>
            <a:prstGeom prst="rect">
              <a:avLst/>
            </a:prstGeom>
            <a:solidFill>
              <a:srgbClr val="3C3B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20980" y="2472690"/>
              <a:ext cx="1211580" cy="1912620"/>
            </a:xfrm>
            <a:prstGeom prst="rect">
              <a:avLst/>
            </a:prstGeom>
            <a:solidFill>
              <a:srgbClr val="F9F5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746760" y="2762250"/>
              <a:ext cx="495300" cy="133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95300" y="201930"/>
            <a:ext cx="2249744" cy="674370"/>
            <a:chOff x="424354" y="209550"/>
            <a:chExt cx="2249744" cy="674370"/>
          </a:xfrm>
        </p:grpSpPr>
        <p:grpSp>
          <p:nvGrpSpPr>
            <p:cNvPr id="35" name="组合 34"/>
            <p:cNvGrpSpPr/>
            <p:nvPr/>
          </p:nvGrpSpPr>
          <p:grpSpPr>
            <a:xfrm>
              <a:off x="424354" y="220980"/>
              <a:ext cx="459566" cy="662940"/>
              <a:chOff x="424354" y="220980"/>
              <a:chExt cx="459566" cy="662940"/>
            </a:xfrm>
          </p:grpSpPr>
          <p:sp>
            <p:nvSpPr>
              <p:cNvPr id="16" name="等腰三角形 15"/>
              <p:cNvSpPr/>
              <p:nvPr/>
            </p:nvSpPr>
            <p:spPr>
              <a:xfrm rot="5400000">
                <a:off x="358140" y="358140"/>
                <a:ext cx="662940" cy="388620"/>
              </a:xfrm>
              <a:prstGeom prst="triangle">
                <a:avLst/>
              </a:prstGeom>
              <a:solidFill>
                <a:srgbClr val="F9F5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33"/>
              <p:cNvSpPr/>
              <p:nvPr/>
            </p:nvSpPr>
            <p:spPr>
              <a:xfrm rot="5400000">
                <a:off x="345527" y="440778"/>
                <a:ext cx="381000" cy="223345"/>
              </a:xfrm>
              <a:prstGeom prst="triangle">
                <a:avLst/>
              </a:prstGeom>
              <a:solidFill>
                <a:srgbClr val="3C3B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1021080" y="217170"/>
              <a:ext cx="459566" cy="662940"/>
              <a:chOff x="424354" y="220980"/>
              <a:chExt cx="459566" cy="662940"/>
            </a:xfrm>
          </p:grpSpPr>
          <p:sp>
            <p:nvSpPr>
              <p:cNvPr id="37" name="等腰三角形 36"/>
              <p:cNvSpPr/>
              <p:nvPr/>
            </p:nvSpPr>
            <p:spPr>
              <a:xfrm rot="5400000">
                <a:off x="358140" y="358140"/>
                <a:ext cx="662940" cy="388620"/>
              </a:xfrm>
              <a:prstGeom prst="triangle">
                <a:avLst/>
              </a:prstGeom>
              <a:solidFill>
                <a:srgbClr val="F9F5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等腰三角形 37"/>
              <p:cNvSpPr/>
              <p:nvPr/>
            </p:nvSpPr>
            <p:spPr>
              <a:xfrm rot="5400000">
                <a:off x="345527" y="440778"/>
                <a:ext cx="381000" cy="223345"/>
              </a:xfrm>
              <a:prstGeom prst="triangle">
                <a:avLst/>
              </a:prstGeom>
              <a:solidFill>
                <a:srgbClr val="3C3B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1617806" y="213360"/>
              <a:ext cx="459566" cy="662940"/>
              <a:chOff x="424354" y="220980"/>
              <a:chExt cx="459566" cy="662940"/>
            </a:xfrm>
          </p:grpSpPr>
          <p:sp>
            <p:nvSpPr>
              <p:cNvPr id="40" name="等腰三角形 39"/>
              <p:cNvSpPr/>
              <p:nvPr/>
            </p:nvSpPr>
            <p:spPr>
              <a:xfrm rot="5400000">
                <a:off x="358140" y="358140"/>
                <a:ext cx="662940" cy="388620"/>
              </a:xfrm>
              <a:prstGeom prst="triangle">
                <a:avLst/>
              </a:prstGeom>
              <a:solidFill>
                <a:srgbClr val="F9F5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等腰三角形 40"/>
              <p:cNvSpPr/>
              <p:nvPr/>
            </p:nvSpPr>
            <p:spPr>
              <a:xfrm rot="5400000">
                <a:off x="345527" y="440778"/>
                <a:ext cx="381000" cy="223345"/>
              </a:xfrm>
              <a:prstGeom prst="triangle">
                <a:avLst/>
              </a:prstGeom>
              <a:solidFill>
                <a:srgbClr val="3C3B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2214532" y="209550"/>
              <a:ext cx="459566" cy="662940"/>
              <a:chOff x="424354" y="220980"/>
              <a:chExt cx="459566" cy="662940"/>
            </a:xfrm>
          </p:grpSpPr>
          <p:sp>
            <p:nvSpPr>
              <p:cNvPr id="43" name="等腰三角形 42"/>
              <p:cNvSpPr/>
              <p:nvPr/>
            </p:nvSpPr>
            <p:spPr>
              <a:xfrm rot="5400000">
                <a:off x="358140" y="358140"/>
                <a:ext cx="662940" cy="388620"/>
              </a:xfrm>
              <a:prstGeom prst="triangle">
                <a:avLst/>
              </a:prstGeom>
              <a:solidFill>
                <a:srgbClr val="F9F5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等腰三角形 43"/>
              <p:cNvSpPr/>
              <p:nvPr/>
            </p:nvSpPr>
            <p:spPr>
              <a:xfrm rot="5400000">
                <a:off x="345527" y="440778"/>
                <a:ext cx="381000" cy="223345"/>
              </a:xfrm>
              <a:prstGeom prst="triangle">
                <a:avLst/>
              </a:prstGeom>
              <a:solidFill>
                <a:srgbClr val="3C3B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6" name="组合 45"/>
          <p:cNvGrpSpPr/>
          <p:nvPr/>
        </p:nvGrpSpPr>
        <p:grpSpPr>
          <a:xfrm flipH="1">
            <a:off x="9172636" y="5952976"/>
            <a:ext cx="2249744" cy="674370"/>
            <a:chOff x="424354" y="209550"/>
            <a:chExt cx="2249744" cy="674370"/>
          </a:xfrm>
        </p:grpSpPr>
        <p:grpSp>
          <p:nvGrpSpPr>
            <p:cNvPr id="47" name="组合 46"/>
            <p:cNvGrpSpPr/>
            <p:nvPr/>
          </p:nvGrpSpPr>
          <p:grpSpPr>
            <a:xfrm>
              <a:off x="424354" y="220980"/>
              <a:ext cx="459566" cy="662940"/>
              <a:chOff x="424354" y="220980"/>
              <a:chExt cx="459566" cy="662940"/>
            </a:xfrm>
          </p:grpSpPr>
          <p:sp>
            <p:nvSpPr>
              <p:cNvPr id="57" name="等腰三角形 56"/>
              <p:cNvSpPr/>
              <p:nvPr/>
            </p:nvSpPr>
            <p:spPr>
              <a:xfrm rot="5400000">
                <a:off x="358140" y="358140"/>
                <a:ext cx="662940" cy="388620"/>
              </a:xfrm>
              <a:prstGeom prst="triangle">
                <a:avLst/>
              </a:prstGeom>
              <a:solidFill>
                <a:srgbClr val="F9F5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等腰三角形 57"/>
              <p:cNvSpPr/>
              <p:nvPr/>
            </p:nvSpPr>
            <p:spPr>
              <a:xfrm rot="5400000">
                <a:off x="345527" y="440778"/>
                <a:ext cx="381000" cy="223345"/>
              </a:xfrm>
              <a:prstGeom prst="triangle">
                <a:avLst/>
              </a:prstGeom>
              <a:solidFill>
                <a:srgbClr val="3C3B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1021080" y="217170"/>
              <a:ext cx="459566" cy="662940"/>
              <a:chOff x="424354" y="220980"/>
              <a:chExt cx="459566" cy="662940"/>
            </a:xfrm>
          </p:grpSpPr>
          <p:sp>
            <p:nvSpPr>
              <p:cNvPr id="55" name="等腰三角形 54"/>
              <p:cNvSpPr/>
              <p:nvPr/>
            </p:nvSpPr>
            <p:spPr>
              <a:xfrm rot="5400000">
                <a:off x="358140" y="358140"/>
                <a:ext cx="662940" cy="388620"/>
              </a:xfrm>
              <a:prstGeom prst="triangle">
                <a:avLst/>
              </a:prstGeom>
              <a:solidFill>
                <a:srgbClr val="F9F5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等腰三角形 55"/>
              <p:cNvSpPr/>
              <p:nvPr/>
            </p:nvSpPr>
            <p:spPr>
              <a:xfrm rot="5400000">
                <a:off x="345527" y="440778"/>
                <a:ext cx="381000" cy="223345"/>
              </a:xfrm>
              <a:prstGeom prst="triangle">
                <a:avLst/>
              </a:prstGeom>
              <a:solidFill>
                <a:srgbClr val="3C3B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1617806" y="213360"/>
              <a:ext cx="459566" cy="662940"/>
              <a:chOff x="424354" y="220980"/>
              <a:chExt cx="459566" cy="662940"/>
            </a:xfrm>
          </p:grpSpPr>
          <p:sp>
            <p:nvSpPr>
              <p:cNvPr id="53" name="等腰三角形 52"/>
              <p:cNvSpPr/>
              <p:nvPr/>
            </p:nvSpPr>
            <p:spPr>
              <a:xfrm rot="5400000">
                <a:off x="358140" y="358140"/>
                <a:ext cx="662940" cy="388620"/>
              </a:xfrm>
              <a:prstGeom prst="triangle">
                <a:avLst/>
              </a:prstGeom>
              <a:solidFill>
                <a:srgbClr val="F9F5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等腰三角形 53"/>
              <p:cNvSpPr/>
              <p:nvPr/>
            </p:nvSpPr>
            <p:spPr>
              <a:xfrm rot="5400000">
                <a:off x="345527" y="440778"/>
                <a:ext cx="381000" cy="223345"/>
              </a:xfrm>
              <a:prstGeom prst="triangle">
                <a:avLst/>
              </a:prstGeom>
              <a:solidFill>
                <a:srgbClr val="3C3B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2214532" y="209550"/>
              <a:ext cx="459566" cy="662940"/>
              <a:chOff x="424354" y="220980"/>
              <a:chExt cx="459566" cy="662940"/>
            </a:xfrm>
          </p:grpSpPr>
          <p:sp>
            <p:nvSpPr>
              <p:cNvPr id="51" name="等腰三角形 50"/>
              <p:cNvSpPr/>
              <p:nvPr/>
            </p:nvSpPr>
            <p:spPr>
              <a:xfrm rot="5400000">
                <a:off x="358140" y="358140"/>
                <a:ext cx="662940" cy="388620"/>
              </a:xfrm>
              <a:prstGeom prst="triangle">
                <a:avLst/>
              </a:prstGeom>
              <a:solidFill>
                <a:srgbClr val="F9F5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等腰三角形 51"/>
              <p:cNvSpPr/>
              <p:nvPr/>
            </p:nvSpPr>
            <p:spPr>
              <a:xfrm rot="5400000">
                <a:off x="345527" y="440778"/>
                <a:ext cx="381000" cy="223345"/>
              </a:xfrm>
              <a:prstGeom prst="triangle">
                <a:avLst/>
              </a:prstGeom>
              <a:solidFill>
                <a:srgbClr val="3C3B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3747770" y="2547620"/>
            <a:ext cx="4697095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6600"/>
              <a:t>Thank you!</a:t>
            </a:r>
            <a:endParaRPr lang="en-US" altLang="zh-CN" sz="6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思源黑体 CN Normal"/>
        <a:ea typeface=""/>
        <a:cs typeface=""/>
        <a:font script="Jpan" typeface="游ゴシック Light"/>
        <a:font script="Hang" typeface="맑은 고딕"/>
        <a:font script="Hans" typeface="思源黑体 CN Norm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黑体 CN Normal"/>
        <a:ea typeface=""/>
        <a:cs typeface=""/>
        <a:font script="Jpan" typeface="游ゴシック"/>
        <a:font script="Hang" typeface="맑은 고딕"/>
        <a:font script="Hans" typeface="思源黑体 CN Norm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思源黑体 CN Norm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黑体 CN Normal"/>
        <a:ea typeface=""/>
        <a:cs typeface=""/>
        <a:font script="Jpan" typeface="ＭＳ Ｐゴシック"/>
        <a:font script="Hang" typeface="맑은 고딕"/>
        <a:font script="Hans" typeface="思源黑体 CN Norm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思源黑体 CN Norm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黑体 CN Normal"/>
        <a:ea typeface=""/>
        <a:cs typeface=""/>
        <a:font script="Jpan" typeface="ＭＳ Ｐゴシック"/>
        <a:font script="Hang" typeface="맑은 고딕"/>
        <a:font script="Hans" typeface="思源黑体 CN Norm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WPS 演示</Application>
  <PresentationFormat>宽屏</PresentationFormat>
  <Paragraphs>34</Paragraphs>
  <Slides>6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Arial</vt:lpstr>
      <vt:lpstr>宋体</vt:lpstr>
      <vt:lpstr>Wingdings</vt:lpstr>
      <vt:lpstr>思源黑体 CN Normal</vt:lpstr>
      <vt:lpstr>汉仪中黑KW</vt:lpstr>
      <vt:lpstr>思源黑体 CN Bold</vt:lpstr>
      <vt:lpstr>思源黑体 CN Medium</vt:lpstr>
      <vt:lpstr>微软雅黑</vt:lpstr>
      <vt:lpstr>汉仪旗黑</vt:lpstr>
      <vt:lpstr>宋体</vt:lpstr>
      <vt:lpstr>Arial Unicode MS</vt:lpstr>
      <vt:lpstr>思源黑体 CN Normal</vt:lpstr>
      <vt:lpstr>汉仪书宋二KW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Yuebu Wang</dc:creator>
  <cp:lastModifiedBy>cyan后绘素事</cp:lastModifiedBy>
  <cp:revision>8</cp:revision>
  <dcterms:created xsi:type="dcterms:W3CDTF">2022-08-12T01:06:25Z</dcterms:created>
  <dcterms:modified xsi:type="dcterms:W3CDTF">2022-08-12T01:06:25Z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2052-4.5.0.7415</vt:lpwstr>
  </property>
  <property fmtid="{D5CDD505-2E9C-101B-9397-08002B2CF9AE}" pid="3" name="ICV">
    <vt:lpwstr>B3561E0179D0CC12A9EFF1629FBA1D02</vt:lpwstr>
  </property>
</Properties>
</file>