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efb53319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efb53319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efb53319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efb53319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efb53319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efb53319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efb53319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efb53319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efb53319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efb53319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fb53319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efb53319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efb53319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efb53319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efb5331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efb5331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efb5331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efb5331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efb53319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efb5331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efb5331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efb5331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efb53319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efb53319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efb53319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efb53319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4C11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I renovate this house?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Lillian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- top 10 variables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288" y="1141975"/>
            <a:ext cx="5815417" cy="34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FFFFFF"/>
                </a:solidFill>
              </a:rPr>
              <a:t>Linear regression</a:t>
            </a:r>
            <a:endParaRPr sz="5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D9D9D9"/>
                </a:solidFill>
              </a:rPr>
              <a:t>Trained on pre-2010 data</a:t>
            </a:r>
            <a:endParaRPr sz="33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0.8527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(Test)</a:t>
            </a:r>
            <a:endParaRPr sz="1000"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0.8502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(Train)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fixed predictors for price using SelectKBest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Recursive feature elimination probably would be better</a:t>
            </a:r>
            <a:endParaRPr sz="2000">
              <a:solidFill>
                <a:srgbClr val="D9D9D9"/>
              </a:solidFill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634"/>
            <a:ext cx="9144002" cy="308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rgbClr val="FFFFFF"/>
                </a:solidFill>
              </a:rPr>
              <a:t>Lasso regression</a:t>
            </a:r>
            <a:endParaRPr sz="5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D9D9D9"/>
                </a:solidFill>
              </a:rPr>
              <a:t>Also t</a:t>
            </a:r>
            <a:r>
              <a:rPr lang="en" sz="3300">
                <a:solidFill>
                  <a:srgbClr val="D9D9D9"/>
                </a:solidFill>
              </a:rPr>
              <a:t>rained on pre-2010 data</a:t>
            </a:r>
            <a:endParaRPr sz="33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0.0943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(Test)</a:t>
            </a:r>
            <a:endParaRPr sz="1000"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0.0816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(Train)</a:t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 of n</a:t>
            </a:r>
            <a:r>
              <a:rPr lang="en"/>
              <a:t>on-fixed variables 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075" y="950500"/>
            <a:ext cx="4999866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non-fixed predictors for sale price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987" y="1631575"/>
            <a:ext cx="3406025" cy="27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1. Develop an algorithm to reliably estimate the value of residential houses based on fixed characteristics.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2. Identify characteristics of houses that the company can cost-effectively change/renovate with their construction team.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approach to dealing with the GarageYrBlt column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columns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8"/>
            <a:ext cx="9144002" cy="403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GarageYrBlt column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425" y="1017725"/>
            <a:ext cx="5855150" cy="38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GarageYrBlt column with 0 imputed for NA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000" y="1246275"/>
            <a:ext cx="5641975" cy="36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GarageQual vs GarageAge… something looks dodge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76" y="1081725"/>
            <a:ext cx="6056450" cy="395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213" y="1081713"/>
            <a:ext cx="1999575" cy="8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I</a:t>
            </a:r>
            <a:r>
              <a:rPr lang="en">
                <a:solidFill>
                  <a:srgbClr val="D9D9D9"/>
                </a:solidFill>
              </a:rPr>
              <a:t>f the company was to renovate a garage, major renovations would be the garage door opener and the actual garage door.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Garage door opener lifespan is generally 10-15 years.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">
                <a:solidFill>
                  <a:srgbClr val="D9D9D9"/>
                </a:solidFill>
              </a:rPr>
              <a:t>Garage door itself should last around 30 years.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9D9D9"/>
                </a:solidFill>
              </a:rPr>
              <a:t>Mean age of garage before it probably needs a renovation should be around 22 years.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Then...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B</a:t>
            </a:r>
            <a:r>
              <a:rPr lang="en">
                <a:solidFill>
                  <a:srgbClr val="D9D9D9"/>
                </a:solidFill>
              </a:rPr>
              <a:t>y this logic a garage aged: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&lt; 22 years can be considered relatively newly renovated (N)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&gt;= 22 years can be considered moderately in need of reno (M)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&gt;= 44 years can be considered in immediate need of reno (I)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9D9D9"/>
                </a:solidFill>
              </a:rPr>
              <a:t>Then we impute “none” where GarageYrBlt has NA values to make dummies out of the categories.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