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9" d="100"/>
          <a:sy n="109" d="100"/>
        </p:scale>
        <p:origin x="5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A3DD-0C19-C94A-8762-5C82B96A5E4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BFA0-3478-2F42-8CD7-D1FD294C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391" y="2801077"/>
            <a:ext cx="3761772" cy="376177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Resistor Network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66887" y="3106842"/>
            <a:ext cx="775504" cy="3150242"/>
            <a:chOff x="4178461" y="2037148"/>
            <a:chExt cx="775504" cy="315024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178461" y="2037148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178461" y="2487183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178461" y="2937218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178461" y="3387253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178461" y="3837288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178461" y="4287323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178461" y="4737358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78461" y="5187390"/>
              <a:ext cx="7755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349907" y="2656393"/>
            <a:ext cx="816980" cy="40511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713299" y="3106842"/>
            <a:ext cx="636608" cy="3145419"/>
            <a:chOff x="2419109" y="2053542"/>
            <a:chExt cx="636608" cy="3145419"/>
          </a:xfrm>
        </p:grpSpPr>
        <p:grpSp>
          <p:nvGrpSpPr>
            <p:cNvPr id="23" name="Group 22"/>
            <p:cNvGrpSpPr/>
            <p:nvPr/>
          </p:nvGrpSpPr>
          <p:grpSpPr>
            <a:xfrm>
              <a:off x="2419109" y="2053542"/>
              <a:ext cx="636608" cy="900070"/>
              <a:chOff x="2419109" y="2053542"/>
              <a:chExt cx="636608" cy="90007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2419109" y="2053542"/>
                <a:ext cx="6366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2419109" y="2503577"/>
                <a:ext cx="6366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419109" y="2953612"/>
                <a:ext cx="63660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2419109" y="4264170"/>
              <a:ext cx="636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419109" y="5198961"/>
              <a:ext cx="636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6200000">
            <a:off x="6499186" y="901865"/>
            <a:ext cx="648181" cy="3150242"/>
            <a:chOff x="4178461" y="2037148"/>
            <a:chExt cx="775504" cy="3150242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4178461" y="2037148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78461" y="2487183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178461" y="2937218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78461" y="3387253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178461" y="3837288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78461" y="4287323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178461" y="4737358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178461" y="5187390"/>
              <a:ext cx="7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 rot="5400000">
            <a:off x="6441138" y="-266042"/>
            <a:ext cx="764277" cy="405113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 rot="5400000">
            <a:off x="6451370" y="-569638"/>
            <a:ext cx="521209" cy="3372846"/>
            <a:chOff x="2419109" y="1826115"/>
            <a:chExt cx="636609" cy="3372846"/>
          </a:xfrm>
        </p:grpSpPr>
        <p:grpSp>
          <p:nvGrpSpPr>
            <p:cNvPr id="36" name="Group 35"/>
            <p:cNvGrpSpPr/>
            <p:nvPr/>
          </p:nvGrpSpPr>
          <p:grpSpPr>
            <a:xfrm>
              <a:off x="2419109" y="1826115"/>
              <a:ext cx="636609" cy="889113"/>
              <a:chOff x="2419109" y="1826115"/>
              <a:chExt cx="636609" cy="88911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2419109" y="1826115"/>
                <a:ext cx="636608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419110" y="2270671"/>
                <a:ext cx="636608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419109" y="2715228"/>
                <a:ext cx="636608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H="1">
              <a:off x="2419109" y="4264170"/>
              <a:ext cx="636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419109" y="5198961"/>
              <a:ext cx="636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535431" y="226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Select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055" y="14538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46867" y="14538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6858" y="22830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Mux1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8312" y="51328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86858" y="60675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21242" y="27370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21242" y="322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8677" y="3691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8677" y="414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8677" y="4592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6112" y="5055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18677" y="5488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8677" y="5949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97628" y="33722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Select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03778" y="15748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Mux2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Left Brace 59"/>
          <p:cNvSpPr/>
          <p:nvPr/>
        </p:nvSpPr>
        <p:spPr>
          <a:xfrm rot="5400000">
            <a:off x="7821951" y="225404"/>
            <a:ext cx="248260" cy="98514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>
            <a:off x="2450273" y="3064303"/>
            <a:ext cx="248260" cy="985148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9800000">
            <a:off x="3493477" y="2860431"/>
            <a:ext cx="45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cyan xie</dc:creator>
  <cp:lastModifiedBy>cyan xie</cp:lastModifiedBy>
  <cp:revision>4</cp:revision>
  <dcterms:created xsi:type="dcterms:W3CDTF">2018-02-23T18:08:44Z</dcterms:created>
  <dcterms:modified xsi:type="dcterms:W3CDTF">2018-02-27T02:27:58Z</dcterms:modified>
</cp:coreProperties>
</file>