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CD"/>
    <a:srgbClr val="FFD8C5"/>
    <a:srgbClr val="FFCFB7"/>
    <a:srgbClr val="FFEAE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>
        <p:scale>
          <a:sx n="66" d="100"/>
          <a:sy n="66" d="100"/>
        </p:scale>
        <p:origin x="124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BA66-CB7E-49CE-A87A-776DC5E02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EF91F-DE50-4E64-82ED-B5C155532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E47A9-3034-42B7-9593-FA62E4A4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527-1789-4549-AEF9-4C4F418F28DD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E9F52-E601-4C93-9C63-6FFBC53C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171C-C548-43D9-BBB2-9ADDE714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C4B4-F514-4ECD-AEB3-26071CA9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1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0B34-BA7A-4263-AD68-EEF76BFB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24840-997B-40C1-AE71-0629539A3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0DABF-D648-4702-95D9-2BC8AF09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527-1789-4549-AEF9-4C4F418F28DD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480E-C560-43B3-8522-59E40E76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55706-3C32-4118-B2CD-CA5DB357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C4B4-F514-4ECD-AEB3-26071CA9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0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CEC41-745A-49BB-8D24-6AF5126C8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A6AA3-F909-49E9-AA09-C6EA35C28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8FA78-C039-4FF1-BB23-548F4AF9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527-1789-4549-AEF9-4C4F418F28DD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D3B1A-8F8C-40B4-8B6A-55CB1971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97690-43A1-4E0B-BF70-05EEA926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C4B4-F514-4ECD-AEB3-26071CA9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5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7B7E-5249-44E2-9D0C-CBFCDF02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2218-13DC-4489-A9BF-51D12980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6784-B110-406D-A8E2-2970F56B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527-1789-4549-AEF9-4C4F418F28DD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13442-7BE3-4C4A-BF16-A55F31DF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49697-C0DE-48BF-9439-62D360F4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C4B4-F514-4ECD-AEB3-26071CA9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3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2E4E-1E3E-424D-9DB6-D7EA8DF7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7C156-0599-46D5-9C3F-6553BD3B1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BF67B-BA2E-4DDD-8C1F-A65C8CF0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527-1789-4549-AEF9-4C4F418F28DD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8F84A-3D3F-446F-95F8-B5AEE994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D322E-43B0-4147-920F-DA342D66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C4B4-F514-4ECD-AEB3-26071CA9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2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8BDB-211B-44AD-88C9-CC799456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590E0-AF89-4751-A40F-91D789809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93569-4156-4BAE-ABC6-247DEEEBD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6A8B3-A551-4E33-9287-311C7965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527-1789-4549-AEF9-4C4F418F28DD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341D2-C631-442A-970E-0743A9FD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F095A-83D4-4F05-9AF2-CF25E45F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C4B4-F514-4ECD-AEB3-26071CA9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7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8465-A708-4C23-A635-67FF7333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E766D-A76E-4D00-82B3-B65F47954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74E31-BE90-4E0F-BD99-73A4DD75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9CEC7-AE40-4C3E-A0D5-9826AD7F2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4A04C-C419-4BCB-B1CD-458D354C5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EE823-9B56-4E2B-9F33-6D191B81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527-1789-4549-AEF9-4C4F418F28DD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AD2DA-7A51-497B-B370-F477584F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05057-7A3E-4423-B3BE-D6E29C9D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C4B4-F514-4ECD-AEB3-26071CA9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9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1DF2-CC3F-4D88-847B-59963C09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7D1C2-25E8-46A9-B6F6-1D9DDBBC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527-1789-4549-AEF9-4C4F418F28DD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920AC-A837-4AAB-931B-F5A91BED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E2509-47B3-47EC-9C41-4F59C4F4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C4B4-F514-4ECD-AEB3-26071CA9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0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5E038-B354-44A2-AA01-D483EC42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527-1789-4549-AEF9-4C4F418F28DD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B8694-C1E5-41D5-94EC-C102E461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4EDFD-6A30-478E-9759-E163A921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C4B4-F514-4ECD-AEB3-26071CA9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8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8069-88DB-4E22-A78A-1FF6C5CF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A4E1-A9CC-44ED-8D8E-01F29FAA3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227B8-3669-4C86-8853-1F304CC3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DE2C9-2AE0-43C5-B98A-550F3961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527-1789-4549-AEF9-4C4F418F28DD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744D7-E0A3-473F-9848-32A288E2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7C4AD-ED20-407B-8759-810C80D4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C4B4-F514-4ECD-AEB3-26071CA9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8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70E8-36F1-46A7-8968-198F1B95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BEF25-6CED-419D-853B-8A67C4E76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3ADBA-095B-49F0-B9A7-32B1E1D0B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E4B49-F888-4185-B959-9F78AAD1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527-1789-4549-AEF9-4C4F418F28DD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2DC40-3E03-477A-A2B0-43F878CB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D85DF-81BD-4317-8A56-5D1A0010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C4B4-F514-4ECD-AEB3-26071CA9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3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E475A-F70B-4E9C-8C5F-B912EE17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1CA28-6FCA-411F-9390-E5C5F9169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A87AE-7442-4000-8D05-C868CC15E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B2527-1789-4549-AEF9-4C4F418F28DD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DC48E-6464-477F-8912-C44B9E441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8D3B-0BD0-457C-8C47-0FFDED790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9C4B4-F514-4ECD-AEB3-26071CA9F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4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74D23A1-37A2-47F8-85DF-C9A92D234C2B}"/>
              </a:ext>
            </a:extLst>
          </p:cNvPr>
          <p:cNvSpPr/>
          <p:nvPr/>
        </p:nvSpPr>
        <p:spPr>
          <a:xfrm>
            <a:off x="-2022929" y="-2520043"/>
            <a:ext cx="6464300" cy="6565900"/>
          </a:xfrm>
          <a:prstGeom prst="ellipse">
            <a:avLst/>
          </a:prstGeom>
          <a:solidFill>
            <a:srgbClr val="FFDECD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14A55D-0626-4695-A813-F97EF2BE5B82}"/>
              </a:ext>
            </a:extLst>
          </p:cNvPr>
          <p:cNvSpPr/>
          <p:nvPr/>
        </p:nvSpPr>
        <p:spPr>
          <a:xfrm>
            <a:off x="-2901950" y="-2901950"/>
            <a:ext cx="5803900" cy="5803900"/>
          </a:xfrm>
          <a:prstGeom prst="ellipse">
            <a:avLst/>
          </a:prstGeom>
          <a:solidFill>
            <a:srgbClr val="FFDEC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9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20C2C5-D385-4549-ABDA-97C2E7BBB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750"/>
            <a:ext cx="121920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2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cyan xie</dc:creator>
  <cp:lastModifiedBy>cyan xie</cp:lastModifiedBy>
  <cp:revision>2</cp:revision>
  <dcterms:created xsi:type="dcterms:W3CDTF">2019-08-20T04:26:21Z</dcterms:created>
  <dcterms:modified xsi:type="dcterms:W3CDTF">2019-08-20T05:10:47Z</dcterms:modified>
</cp:coreProperties>
</file>