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6305c1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6305c1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37cde4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37cde4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305c1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305c1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1d53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c1d53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good solution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c1d53b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c1d53b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better solution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too sure how to count fulfilled orders as the number will change along the time?? Will need shipping date to keep track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we still want to combine orders to ship for the same destination?? </a:t>
            </a:r>
            <a:r>
              <a:rPr lang="en"/>
              <a:t>h</a:t>
            </a:r>
            <a:r>
              <a:rPr lang="en"/>
              <a:t>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2f8b7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2f8b7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c3a60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c3a60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schema as well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37cde4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37cde4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schema as well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6305c1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6305c1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7f13b3d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57f13b3d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7f13b3d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57f13b3d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7f13b3d1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7f13b3d1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7f13b3d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57f13b3d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64688" y="1279850"/>
            <a:ext cx="34392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Fudge Company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Warehouse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Final Presentation - 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IST722 Group＃1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Xuehan Chen, Yue Wang,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Yimin Xiao, Chiau Yin Yang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- all packages details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17450"/>
            <a:ext cx="87702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to Stage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risk - Stage credit card information table from Fudgemart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done by creating a view in SQL server. The view combines customers from both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 Shipment </a:t>
            </a:r>
            <a:r>
              <a:rPr lang="en" sz="1600"/>
              <a:t>- Stage orders from Fudgemart + </a:t>
            </a:r>
            <a:r>
              <a:rPr lang="en" sz="1600"/>
              <a:t>Calculated order amount and</a:t>
            </a:r>
            <a:r>
              <a:rPr lang="en" sz="1600"/>
              <a:t>; stage AccountTitles from Fudgeflix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Stage to DW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DW risk - load into Dim credit card; combine credit card info into Fact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DW shipment - load into Dim Customers by including both sources and calculate order to ship in days and other facts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57025" y="593225"/>
            <a:ext cx="8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dashboard Live Demo - Risk Analysis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" y="1215950"/>
            <a:ext cx="6728026" cy="3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57025" y="593225"/>
            <a:ext cx="761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dashboard Live Demo - Shipment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25" y="1266075"/>
            <a:ext cx="6530550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 right...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table is business process, so it does not need to be a separate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account title and orders separately and integrate into </a:t>
            </a:r>
            <a:r>
              <a:rPr lang="en"/>
              <a:t>DW </a:t>
            </a:r>
            <a:r>
              <a:rPr lang="en"/>
              <a:t>with customer dimension so that we can look up back to orders using different customer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resolve potential issues with using  email address as business key as it can be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include too many dimensions - product or order details dimension - but only pull those in to calculate order amount for risk analysis fact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For shipping date, we replace null with -1, and calculate OrderToShipInDays using the earliest date, which cause relatively low number ⇒ can filter in BI program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could’ve done better...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or better BI analysis, we could’ve included:</a:t>
            </a:r>
            <a:endParaRPr b="1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</a:t>
            </a:r>
            <a:r>
              <a:rPr lang="en" sz="1700"/>
              <a:t>rder detail dimension to analyze if certain products delay order to ship → better estimate shipping schedule &amp; customer services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of fulfilled orders and count same customer → more facts in BI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 shipment monitor and risk analysis to avoid shipping unapproved orders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Data Quality Issues: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Customer address format differs ⇒</a:t>
            </a:r>
            <a:r>
              <a:rPr lang="en" sz="1700"/>
              <a:t> </a:t>
            </a:r>
            <a:r>
              <a:rPr lang="en" sz="1700"/>
              <a:t> zip code only vs. city, state, and zip code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Should include city and state for better BI analysis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Naming may not be consistent throughout the semester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Shipment time monitoring management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analyzes how many days it takes ship a order after it is placed. Data are drawn from both FudgeMart and FudgeFlix.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analysis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process to assess possible business loss from the orders that customers might fail to pay due to a variety of reasons.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25" y="930350"/>
            <a:ext cx="6780952" cy="41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Enterprise Bus - Star Schema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0" y="1643550"/>
            <a:ext cx="16353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Conformed + integrated Dimension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 combined from both data sources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500775" y="1956763"/>
            <a:ext cx="2049900" cy="12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Conformed + Role-playing Dimension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 dimension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02125" y="560250"/>
            <a:ext cx="2757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Consolidated Fact Table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Shipment Monitoring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534850" y="4194775"/>
            <a:ext cx="2672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Consolidated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Fact Table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Analysis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ETL done in SSIS - source to target map</a:t>
            </a:r>
            <a:endParaRPr sz="2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50" y="972400"/>
            <a:ext cx="6251124" cy="375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4596625" y="2253975"/>
            <a:ext cx="1788300" cy="303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ETL process - all packages</a:t>
            </a:r>
            <a:endParaRPr sz="24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0639" l="0" r="0" t="5382"/>
          <a:stretch/>
        </p:blipFill>
        <p:spPr>
          <a:xfrm>
            <a:off x="446300" y="1017450"/>
            <a:ext cx="6825200" cy="35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Stage_customers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85850"/>
            <a:ext cx="5950308" cy="391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017450"/>
            <a:ext cx="79248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Stage_shipment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7625" y="0"/>
            <a:ext cx="6508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DW_Shipment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149576" cy="22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36625" y="25717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DW_Risk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9025" y="3059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Stage_Risk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1975"/>
            <a:ext cx="6678049" cy="18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32075"/>
            <a:ext cx="4886325" cy="1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