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37cde4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37cde4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37cde41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37cde41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864688" y="1279850"/>
            <a:ext cx="34392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Fudge Company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Warehouse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IST722 Group 1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Xuehan Chen, Yue Wang, Yimin Xiao, Chiau Yin Yang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Shipment time monitoring management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process analyzes how many days it takes ship a order after it is placed. Data are drawn from both FudgeMart and FudgeFlix.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 analysis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 process to assess possible business loss from the orders that customers might fail to pay due to a variety of reasons.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57025" y="593225"/>
            <a:ext cx="2103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diagram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946" y="0"/>
            <a:ext cx="62610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