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6305c1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6305c1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37cde4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37cde4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6305c1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6305c1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7f13b3d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757f13b3d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7f13b3d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57f13b3d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7f13b3d1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7f13b3d1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7f13b3d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757f13b3d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6305c1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6305c1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37cde4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37cde4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864688" y="1279850"/>
            <a:ext cx="34392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Fudge Company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Warehouse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Milestone#3 - 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IST722 Group 1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Xuehan Chen, Yue Wang, Yimin Xiao, Chiau Yin Yang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57025" y="593225"/>
            <a:ext cx="761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dashboard - Shipment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25" y="1266075"/>
            <a:ext cx="6530550" cy="3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ETL done in SSIS - source to target map</a:t>
            </a:r>
            <a:endParaRPr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950" y="1017450"/>
            <a:ext cx="5900223" cy="35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ETL process - all packages</a:t>
            </a:r>
            <a:endParaRPr sz="24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0639" l="0" r="0" t="5382"/>
          <a:stretch/>
        </p:blipFill>
        <p:spPr>
          <a:xfrm>
            <a:off x="446300" y="1017450"/>
            <a:ext cx="6825200" cy="35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Stage_customers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85850"/>
            <a:ext cx="5950308" cy="391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017450"/>
            <a:ext cx="79248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Stage_shipment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7625" y="0"/>
            <a:ext cx="65087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DW_Shipment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149576" cy="22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36625" y="25717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DW_Risk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89025" y="3059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Stage_Risk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1975"/>
            <a:ext cx="6678049" cy="18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932075"/>
            <a:ext cx="4886325" cy="16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- all packages details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17450"/>
            <a:ext cx="87702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to Stage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 risk - Stage credit card information table from Fudgemart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 customer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is done by creating a view in SQL server. The view combines customers from both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 Shipment </a:t>
            </a:r>
            <a:r>
              <a:rPr lang="en" sz="1600"/>
              <a:t>- Stage orders from Fudgemart + </a:t>
            </a:r>
            <a:r>
              <a:rPr lang="en" sz="1600"/>
              <a:t>Calculated order amount and</a:t>
            </a:r>
            <a:r>
              <a:rPr lang="en" sz="1600"/>
              <a:t>; stage AccountTitles from Fudgeflix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Stage to DW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DW risk - load into Dim credit card; combine credit card info into Fact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DW shipment - load into Dim Customers by including both sources and calculate order to ship in days and other facts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57025" y="593225"/>
            <a:ext cx="8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dashboard - Risk Analysis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0" y="1215950"/>
            <a:ext cx="6728026" cy="3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