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Lexend Dec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exendDec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exendDec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e3c316a1f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e3c316a1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e3c316a1f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e3c316a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607ec3b3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607ec3b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e607ec3b3_2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e607ec3b3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22c95e0e8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22c95e0e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e3c316a1f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e3c316a1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e3c316a1f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e3c316a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e3c316a1f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e3c316a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e3c316a1f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e3c316a1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e3c316a1f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e3c316a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22c95e0e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22c95e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e3c316a1f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e3c316a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e3c316a1f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e3c316a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3c316a1f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3c316a1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e3c316a1f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e3c316a1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e3c316a1f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e3c316a1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e607ec3b3_2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e607ec3b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e607ec3b3_2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e607ec3b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e607ec3b3_2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e607ec3b3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Logs từ FW:</a:t>
            </a:r>
            <a:endParaRPr b="1" sz="150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88d092f4-4895-11ef-a397-a39badfc35f7, InstanceID: 1, FirstPacketSecond: 2024-07-25T07:14:12Z, ConnectionID: 22655, SrcIP: 10.10.10.10, DstIP: 199.232.214.172, SrcPort: 54715, DstPort: 80, Protocol: tcp, FileDirection: Download, FileAction: Malware Cloud Lookup, FileSHA256: 632aa71d0d07030db48ad2df5e731741e838d8856bb2cf4bcce0191a4aad3957, SHA_Disposition: Unknown, SperoDisposition: Spero detection not performed on file, FileName: /filestreamingservice/files/620e4106-329f-45ac-9e0b-62b641b6520a?P1=1721892498&amp;P2=404&amp;P3=2&amp;P4=A3XzwoF2awm%2fyHZfA7z1a2hplzqMU70%2f%2bnZ7XX1djv9%2bf%2f7OlYeDWP8r3IMoPgsp89LymAQLuzZqSMW4wst4PA%3d%3d, FileType: ZIP, FileSize: 1048576, ApplicationProtocol: HTTP, Client: Web browser, WebApplication: Microsoft, FilePolicy: Block Malware All, IngressVRF: Global, EgressVRF: Global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94c1b46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94c1b4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e3c316a1f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e3c316a1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e3c316a1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e3c316a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607ec3b3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e607ec3b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Processing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Logstash</a:t>
            </a:r>
            <a:r>
              <a:rPr lang="en">
                <a:solidFill>
                  <a:schemeClr val="dk1"/>
                </a:solidFill>
              </a:rPr>
              <a:t>: Used to process and transform the incoming log data. Logstash can parse, filter, and enrich data before sending it to storage.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Redis</a:t>
            </a:r>
            <a:r>
              <a:rPr lang="en">
                <a:solidFill>
                  <a:schemeClr val="dk1"/>
                </a:solidFill>
              </a:rPr>
              <a:t>: Often used as a buffer or queue to handle log data flow between Logstash and Elasticsearch, improving performance and reliability.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Analysis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Elastic Stack</a:t>
            </a:r>
            <a:r>
              <a:rPr lang="en">
                <a:solidFill>
                  <a:schemeClr val="dk1"/>
                </a:solidFill>
              </a:rPr>
              <a:t>: This includes Elasticsearch, Logstash, and Kibana. The Elastic Stack is used for searching, analyzing, and visualizing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Suricata</a:t>
            </a:r>
            <a:r>
              <a:rPr lang="en">
                <a:solidFill>
                  <a:schemeClr val="dk1"/>
                </a:solidFill>
              </a:rPr>
              <a:t>: A network IDS/IPS tool that analyzes network traffic and generates logs and alerts. Suricata’s output can be ingested into Elasticsearch for analysis and correlation.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e607ec3b3_2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e607ec3b3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e607ec3b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e607ec3b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3c316a1f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3c316a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5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821350"/>
            <a:ext cx="4263900" cy="16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FIREWALL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85800" y="2568548"/>
            <a:ext cx="4364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80550" y="205975"/>
            <a:ext cx="8271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Bước 3. </a:t>
            </a:r>
            <a:r>
              <a:rPr lang="en">
                <a:solidFill>
                  <a:schemeClr val="dk1"/>
                </a:solidFill>
              </a:rPr>
              <a:t>Cài đặt agent endpoint Linux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33" y="3055598"/>
            <a:ext cx="7205130" cy="20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580550" y="1105970"/>
            <a:ext cx="7923000" cy="3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Dùng file customized: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327" y="1469700"/>
            <a:ext cx="6593346" cy="1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Bước 4. </a:t>
            </a:r>
            <a:r>
              <a:rPr lang="en">
                <a:solidFill>
                  <a:schemeClr val="dk1"/>
                </a:solidFill>
              </a:rPr>
              <a:t>Cài đặt syslog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57575" y="12870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Gửi log từ FW đến Onion: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Cài đặt syslog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57575" y="12870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Mở tường lửa trên Onion: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694" y="3115850"/>
            <a:ext cx="4774625" cy="1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681" y="1847583"/>
            <a:ext cx="5312644" cy="114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80550" y="205975"/>
            <a:ext cx="6405600" cy="9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Tổng kết</a:t>
            </a:r>
            <a:r>
              <a:rPr lang="en">
                <a:solidFill>
                  <a:schemeClr val="dk1"/>
                </a:solidFill>
              </a:rPr>
              <a:t> c</a:t>
            </a:r>
            <a:r>
              <a:rPr lang="en">
                <a:solidFill>
                  <a:schemeClr val="dk1"/>
                </a:solidFill>
              </a:rPr>
              <a:t>ác agent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400" y="1598375"/>
            <a:ext cx="2897950" cy="2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idx="4294967295" type="ctrTitle"/>
          </p:nvPr>
        </p:nvSpPr>
        <p:spPr>
          <a:xfrm>
            <a:off x="616925" y="276950"/>
            <a:ext cx="4263900" cy="60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. OVERVIEW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3" y="1129363"/>
            <a:ext cx="8175782" cy="373871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616925" y="941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idx="4294967295" type="ctrTitle"/>
          </p:nvPr>
        </p:nvSpPr>
        <p:spPr>
          <a:xfrm>
            <a:off x="616925" y="276950"/>
            <a:ext cx="4263900" cy="60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ALERT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4100"/>
            <a:ext cx="8839198" cy="30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557725" y="1038375"/>
            <a:ext cx="7923000" cy="3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Overview of all logs collecting, alerts from IDS,..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25" y="1527550"/>
            <a:ext cx="8072928" cy="34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557725" y="269000"/>
            <a:ext cx="4263900" cy="60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DASHBOARDS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50" y="1183275"/>
            <a:ext cx="8696888" cy="3414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20000" y="648200"/>
            <a:ext cx="7923000" cy="3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Phân loại theo module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171875"/>
            <a:ext cx="8839196" cy="32453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20000" y="648200"/>
            <a:ext cx="7923000" cy="3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Phân loại theo dataset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3" y="1137175"/>
            <a:ext cx="8175784" cy="36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420000" y="648200"/>
            <a:ext cx="7923000" cy="3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Phân loại theo host + ip + port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80550" y="212975"/>
            <a:ext cx="6405600" cy="76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URL 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10500" y="1184600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Add rule trong policy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2550"/>
            <a:ext cx="8839201" cy="93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922" y="2575950"/>
            <a:ext cx="5366150" cy="19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2595"/>
            <a:ext cx="9144001" cy="59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38" y="1121125"/>
            <a:ext cx="8175782" cy="362871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20000" y="648200"/>
            <a:ext cx="7923000" cy="3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Danh sách logs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557725" y="994725"/>
            <a:ext cx="7923000" cy="3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Similar to Dashboards, nhưng query thiên về điều tra lỗ hổng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613" y="1446900"/>
            <a:ext cx="7052774" cy="34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idx="4294967295" type="ctrTitle"/>
          </p:nvPr>
        </p:nvSpPr>
        <p:spPr>
          <a:xfrm>
            <a:off x="557725" y="339750"/>
            <a:ext cx="42639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HUNT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idx="4294967295" type="ctrTitle"/>
          </p:nvPr>
        </p:nvSpPr>
        <p:spPr>
          <a:xfrm>
            <a:off x="557725" y="339750"/>
            <a:ext cx="42639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. CASE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557725" y="962175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Tìm thấy gì cần điều tra kỹ hơn thì gửi về Case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" y="1431200"/>
            <a:ext cx="8221543" cy="34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 txBox="1"/>
          <p:nvPr>
            <p:ph idx="4294967295" type="ctrTitle"/>
          </p:nvPr>
        </p:nvSpPr>
        <p:spPr>
          <a:xfrm>
            <a:off x="557725" y="415950"/>
            <a:ext cx="42639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. DETECTION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557725" y="1114575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Tune NIDS, Sigma, and YARA rules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3" y="1605150"/>
            <a:ext cx="8175782" cy="322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6"/>
          <p:cNvSpPr txBox="1"/>
          <p:nvPr>
            <p:ph idx="4294967295" type="ctrTitle"/>
          </p:nvPr>
        </p:nvSpPr>
        <p:spPr>
          <a:xfrm>
            <a:off x="557725" y="415950"/>
            <a:ext cx="42639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. PCAP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557725" y="1114575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0" y="1114575"/>
            <a:ext cx="8175782" cy="37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ctrTitle"/>
          </p:nvPr>
        </p:nvSpPr>
        <p:spPr>
          <a:xfrm>
            <a:off x="685800" y="821350"/>
            <a:ext cx="4263900" cy="16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III.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Kết quả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7"/>
          <p:cNvSpPr txBox="1"/>
          <p:nvPr>
            <p:ph idx="1" type="subTitle"/>
          </p:nvPr>
        </p:nvSpPr>
        <p:spPr>
          <a:xfrm>
            <a:off x="685800" y="2568548"/>
            <a:ext cx="4364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Các logs được thu thập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557575" y="12870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Syslog của FW: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80635" l="0" r="0" t="0"/>
          <a:stretch/>
        </p:blipFill>
        <p:spPr>
          <a:xfrm>
            <a:off x="152400" y="1680700"/>
            <a:ext cx="88391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557575" y="23538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Syslog của Switch: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:)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557575" y="31920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Logs Windows</a:t>
            </a: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1083"/>
            <a:ext cx="8839199" cy="3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557575" y="41064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Logs Linux: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500100"/>
            <a:ext cx="8839200" cy="33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580550" y="-251225"/>
            <a:ext cx="7747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Phát hiện malware trên Windows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557575" y="67749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Logs từ Windows: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900"/>
            <a:ext cx="8839200" cy="111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853" y="2107300"/>
            <a:ext cx="6840299" cy="235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41514"/>
            <a:ext cx="9144000" cy="41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458100" y="4447845"/>
            <a:ext cx="792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Logs từ FW: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0"/>
          <p:cNvSpPr txBox="1"/>
          <p:nvPr>
            <p:ph idx="4294967295" type="ctrTitle"/>
          </p:nvPr>
        </p:nvSpPr>
        <p:spPr>
          <a:xfrm>
            <a:off x="685800" y="1341750"/>
            <a:ext cx="4323000" cy="17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Thanks for listening!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6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5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80550" y="212975"/>
            <a:ext cx="6405600" cy="76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URL 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10500" y="1184600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Add rule trong policy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2550"/>
            <a:ext cx="8839201" cy="93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922" y="2575950"/>
            <a:ext cx="5366150" cy="19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2595"/>
            <a:ext cx="9144001" cy="59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8225" y="-1"/>
            <a:ext cx="5788749" cy="31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028860"/>
            <a:ext cx="9144002" cy="306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580550" y="365375"/>
            <a:ext cx="6405600" cy="76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>
                <a:solidFill>
                  <a:schemeClr val="dk1"/>
                </a:solidFill>
              </a:rPr>
              <a:t>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80550" y="1386250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Add rule trong policy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25" y="2893420"/>
            <a:ext cx="3648207" cy="186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0400"/>
            <a:ext cx="9144002" cy="82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685800" y="211750"/>
            <a:ext cx="4263900" cy="116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II</a:t>
            </a:r>
            <a:r>
              <a:rPr lang="en">
                <a:solidFill>
                  <a:schemeClr val="dk1"/>
                </a:solidFill>
              </a:rPr>
              <a:t>. SIEM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85800" y="1654150"/>
            <a:ext cx="4137000" cy="27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SIEM là giải pháp phần mềm tổng hợp dữ liệu nhật ký và sự kiện, thông tin tình báo về mối đe dọa và cảnh báo bảo mật.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580550" y="205975"/>
            <a:ext cx="6405600" cy="9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Core Pipeline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54250" y="1350700"/>
            <a:ext cx="4702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Thu thập data</a:t>
            </a: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 host - 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Elastic Agent / net devices - gửi Syslog đến 1 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Elastic Agent 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↓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Xử lý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 Logstash + Redis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↓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Lưu trữ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 Elasticsearch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↓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Phân tích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 Elastic Stack / Suricata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↓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Visualization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: SOC / Kibana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275" y="330075"/>
            <a:ext cx="31718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" y="1636388"/>
            <a:ext cx="9088049" cy="308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17809" l="0" r="18433" t="15085"/>
          <a:stretch/>
        </p:blipFill>
        <p:spPr>
          <a:xfrm>
            <a:off x="0" y="1881175"/>
            <a:ext cx="8056450" cy="28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170375" y="2065225"/>
            <a:ext cx="9351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10.10.10.10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170375" y="2824300"/>
            <a:ext cx="9351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10.10.11.11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170375" y="3583375"/>
            <a:ext cx="9351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10.10.12.12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096800" y="3326900"/>
            <a:ext cx="1365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10.168.20.138:514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022050" y="3583375"/>
            <a:ext cx="1365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10.168.20.139:515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43875" y="4238850"/>
            <a:ext cx="1075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10.168.20.127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580550" y="205975"/>
            <a:ext cx="6405600" cy="9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Mô hình cài đặt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80550" y="205975"/>
            <a:ext cx="7792800" cy="10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Bước </a:t>
            </a:r>
            <a:r>
              <a:rPr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Open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port 8220 on </a:t>
            </a:r>
            <a:r>
              <a:rPr lang="en">
                <a:solidFill>
                  <a:schemeClr val="dk1"/>
                </a:solidFill>
              </a:rPr>
              <a:t>Onion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720625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Vì 8220 là port của Fleet Server 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(Quên cap màn 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hình, chạy lệnh iptables trên onion thôi)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80550" y="205975"/>
            <a:ext cx="856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Bước 2. </a:t>
            </a:r>
            <a:r>
              <a:rPr lang="en">
                <a:solidFill>
                  <a:schemeClr val="dk1"/>
                </a:solidFill>
              </a:rPr>
              <a:t>Cài đặt agent endpoint Windows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57575" y="1287088"/>
            <a:ext cx="7923000" cy="32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Powershell:</a:t>
            </a:r>
            <a:endParaRPr b="1"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$ProgressPreference = 'SilentlyContinue'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Invoke-WebRequest -Uri https://artifacts.elastic.co/downloads/beats/elastic-agent/elastic-agent-8.10.4-windows-x86_64.zip -OutFile elastic-agent-8.10.4-windows-x86_64.zip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Expand-Archive .\elastic-agent-8.10.4-windows-x86_64.zip -DestinationPath .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cd elastic-agent-8.10.4-windows-x86_64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.\elastic-agent.exe install --url=https://10.168.20.127:8220 --enrollment-token=Y3RpUDJKQUJhVjhZR1p4TldIUi06NzhPSzVjdzdRZkdWUkJMaHg0VGwydw== 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--insecure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