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6555C7-1886-42F1-9FCB-FBD1E4C2165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Explore dataset to determine which factors are related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Picture 16" descr=""/>
          <p:cNvPicPr/>
          <p:nvPr/>
        </p:nvPicPr>
        <p:blipFill>
          <a:blip r:embed="rId1"/>
          <a:stretch/>
        </p:blipFill>
        <p:spPr>
          <a:xfrm>
            <a:off x="8083440" y="1936440"/>
            <a:ext cx="2953440" cy="132516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"/>
          <p:cNvPicPr/>
          <p:nvPr/>
        </p:nvPicPr>
        <p:blipFill>
          <a:blip r:embed="rId2"/>
          <a:stretch/>
        </p:blipFill>
        <p:spPr>
          <a:xfrm>
            <a:off x="8681760" y="2098080"/>
            <a:ext cx="2239560" cy="1001880"/>
          </a:xfrm>
          <a:prstGeom prst="rect">
            <a:avLst/>
          </a:prstGeom>
          <a:ln>
            <a:noFill/>
          </a:ln>
        </p:spPr>
      </p:pic>
      <p:pic>
        <p:nvPicPr>
          <p:cNvPr id="42" name="Picture 4" descr=""/>
          <p:cNvPicPr/>
          <p:nvPr/>
        </p:nvPicPr>
        <p:blipFill>
          <a:blip r:embed="rId3"/>
          <a:stretch/>
        </p:blipFill>
        <p:spPr>
          <a:xfrm>
            <a:off x="5487120" y="5490360"/>
            <a:ext cx="2239560" cy="100188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 flipH="1" rot="18838200">
            <a:off x="9046080" y="5352120"/>
            <a:ext cx="731880" cy="1314000"/>
          </a:xfrm>
          <a:custGeom>
            <a:avLst/>
            <a:gdLst/>
            <a:ahLst/>
            <a:rect l="l" t="t" r="r" b="b"/>
            <a:pathLst>
              <a:path w="723900" h="1816100">
                <a:moveTo>
                  <a:pt x="63500" y="50800"/>
                </a:moveTo>
                <a:cubicBezTo>
                  <a:pt x="47409" y="70913"/>
                  <a:pt x="0" y="115174"/>
                  <a:pt x="0" y="152400"/>
                </a:cubicBezTo>
                <a:cubicBezTo>
                  <a:pt x="0" y="194944"/>
                  <a:pt x="188" y="238737"/>
                  <a:pt x="12700" y="279400"/>
                </a:cubicBezTo>
                <a:cubicBezTo>
                  <a:pt x="17982" y="296566"/>
                  <a:pt x="39302" y="303702"/>
                  <a:pt x="50800" y="317500"/>
                </a:cubicBezTo>
                <a:cubicBezTo>
                  <a:pt x="60571" y="329226"/>
                  <a:pt x="68627" y="342348"/>
                  <a:pt x="76200" y="355600"/>
                </a:cubicBezTo>
                <a:cubicBezTo>
                  <a:pt x="124338" y="439841"/>
                  <a:pt x="83768" y="373260"/>
                  <a:pt x="114300" y="444500"/>
                </a:cubicBezTo>
                <a:cubicBezTo>
                  <a:pt x="121758" y="461901"/>
                  <a:pt x="131233" y="478367"/>
                  <a:pt x="139700" y="495300"/>
                </a:cubicBezTo>
                <a:cubicBezTo>
                  <a:pt x="143933" y="571500"/>
                  <a:pt x="145164" y="647926"/>
                  <a:pt x="152400" y="723900"/>
                </a:cubicBezTo>
                <a:cubicBezTo>
                  <a:pt x="153669" y="737227"/>
                  <a:pt x="157674" y="750861"/>
                  <a:pt x="165100" y="762000"/>
                </a:cubicBezTo>
                <a:cubicBezTo>
                  <a:pt x="175063" y="776944"/>
                  <a:pt x="190500" y="787400"/>
                  <a:pt x="203200" y="800100"/>
                </a:cubicBezTo>
                <a:cubicBezTo>
                  <a:pt x="223809" y="861928"/>
                  <a:pt x="205946" y="821724"/>
                  <a:pt x="254000" y="889000"/>
                </a:cubicBezTo>
                <a:cubicBezTo>
                  <a:pt x="262872" y="901420"/>
                  <a:pt x="268607" y="916307"/>
                  <a:pt x="279400" y="927100"/>
                </a:cubicBezTo>
                <a:cubicBezTo>
                  <a:pt x="290193" y="937893"/>
                  <a:pt x="304800" y="944033"/>
                  <a:pt x="317500" y="952500"/>
                </a:cubicBezTo>
                <a:cubicBezTo>
                  <a:pt x="321733" y="965200"/>
                  <a:pt x="324213" y="978626"/>
                  <a:pt x="330200" y="990600"/>
                </a:cubicBezTo>
                <a:cubicBezTo>
                  <a:pt x="337026" y="1004252"/>
                  <a:pt x="349401" y="1014752"/>
                  <a:pt x="355600" y="1028700"/>
                </a:cubicBezTo>
                <a:cubicBezTo>
                  <a:pt x="366474" y="1053166"/>
                  <a:pt x="372533" y="1079500"/>
                  <a:pt x="381000" y="1104900"/>
                </a:cubicBezTo>
                <a:lnTo>
                  <a:pt x="393700" y="1143000"/>
                </a:lnTo>
                <a:cubicBezTo>
                  <a:pt x="394095" y="1148534"/>
                  <a:pt x="402759" y="1347978"/>
                  <a:pt x="419100" y="1397000"/>
                </a:cubicBezTo>
                <a:cubicBezTo>
                  <a:pt x="423927" y="1411480"/>
                  <a:pt x="437674" y="1421448"/>
                  <a:pt x="444500" y="1435100"/>
                </a:cubicBezTo>
                <a:cubicBezTo>
                  <a:pt x="450487" y="1447074"/>
                  <a:pt x="449774" y="1462061"/>
                  <a:pt x="457200" y="1473200"/>
                </a:cubicBezTo>
                <a:cubicBezTo>
                  <a:pt x="467163" y="1488144"/>
                  <a:pt x="483802" y="1497502"/>
                  <a:pt x="495300" y="1511300"/>
                </a:cubicBezTo>
                <a:cubicBezTo>
                  <a:pt x="548217" y="1574800"/>
                  <a:pt x="488950" y="1528233"/>
                  <a:pt x="558800" y="1574800"/>
                </a:cubicBezTo>
                <a:cubicBezTo>
                  <a:pt x="570904" y="1611113"/>
                  <a:pt x="576227" y="1623833"/>
                  <a:pt x="584200" y="1663700"/>
                </a:cubicBezTo>
                <a:cubicBezTo>
                  <a:pt x="589250" y="1688950"/>
                  <a:pt x="586442" y="1716369"/>
                  <a:pt x="596900" y="1739900"/>
                </a:cubicBezTo>
                <a:cubicBezTo>
                  <a:pt x="604194" y="1756313"/>
                  <a:pt x="623502" y="1764202"/>
                  <a:pt x="635000" y="1778000"/>
                </a:cubicBezTo>
                <a:cubicBezTo>
                  <a:pt x="644771" y="1789726"/>
                  <a:pt x="651933" y="1803400"/>
                  <a:pt x="660400" y="1816100"/>
                </a:cubicBezTo>
                <a:cubicBezTo>
                  <a:pt x="668867" y="1799167"/>
                  <a:pt x="676407" y="1781738"/>
                  <a:pt x="685800" y="1765300"/>
                </a:cubicBezTo>
                <a:cubicBezTo>
                  <a:pt x="693373" y="1752048"/>
                  <a:pt x="704374" y="1740852"/>
                  <a:pt x="711200" y="1727200"/>
                </a:cubicBezTo>
                <a:cubicBezTo>
                  <a:pt x="717187" y="1715226"/>
                  <a:pt x="719667" y="1701800"/>
                  <a:pt x="723900" y="1689100"/>
                </a:cubicBezTo>
                <a:cubicBezTo>
                  <a:pt x="719667" y="1583267"/>
                  <a:pt x="726722" y="1476374"/>
                  <a:pt x="711200" y="1371600"/>
                </a:cubicBezTo>
                <a:cubicBezTo>
                  <a:pt x="708963" y="1356501"/>
                  <a:pt x="681190" y="1359143"/>
                  <a:pt x="673100" y="1346200"/>
                </a:cubicBezTo>
                <a:cubicBezTo>
                  <a:pt x="658910" y="1323496"/>
                  <a:pt x="647700" y="1270000"/>
                  <a:pt x="647700" y="1270000"/>
                </a:cubicBezTo>
                <a:cubicBezTo>
                  <a:pt x="643467" y="1168400"/>
                  <a:pt x="649902" y="1065790"/>
                  <a:pt x="635000" y="965200"/>
                </a:cubicBezTo>
                <a:cubicBezTo>
                  <a:pt x="632368" y="947433"/>
                  <a:pt x="608398" y="940898"/>
                  <a:pt x="596900" y="927100"/>
                </a:cubicBezTo>
                <a:cubicBezTo>
                  <a:pt x="543983" y="863600"/>
                  <a:pt x="603250" y="910167"/>
                  <a:pt x="533400" y="863600"/>
                </a:cubicBezTo>
                <a:cubicBezTo>
                  <a:pt x="529167" y="850900"/>
                  <a:pt x="522593" y="838752"/>
                  <a:pt x="520700" y="825500"/>
                </a:cubicBezTo>
                <a:cubicBezTo>
                  <a:pt x="514087" y="779211"/>
                  <a:pt x="525803" y="729037"/>
                  <a:pt x="508000" y="685800"/>
                </a:cubicBezTo>
                <a:cubicBezTo>
                  <a:pt x="494323" y="652585"/>
                  <a:pt x="451725" y="639488"/>
                  <a:pt x="431800" y="609600"/>
                </a:cubicBezTo>
                <a:lnTo>
                  <a:pt x="406400" y="571500"/>
                </a:lnTo>
                <a:cubicBezTo>
                  <a:pt x="397136" y="367695"/>
                  <a:pt x="458804" y="340003"/>
                  <a:pt x="355600" y="254000"/>
                </a:cubicBezTo>
                <a:cubicBezTo>
                  <a:pt x="343874" y="244229"/>
                  <a:pt x="330200" y="237067"/>
                  <a:pt x="317500" y="228600"/>
                </a:cubicBezTo>
                <a:cubicBezTo>
                  <a:pt x="304358" y="202317"/>
                  <a:pt x="287215" y="162780"/>
                  <a:pt x="266700" y="139700"/>
                </a:cubicBezTo>
                <a:cubicBezTo>
                  <a:pt x="242835" y="112852"/>
                  <a:pt x="220388" y="83425"/>
                  <a:pt x="190500" y="63500"/>
                </a:cubicBezTo>
                <a:cubicBezTo>
                  <a:pt x="137456" y="28137"/>
                  <a:pt x="163193" y="48893"/>
                  <a:pt x="114300" y="0"/>
                </a:cubicBezTo>
                <a:lnTo>
                  <a:pt x="63500" y="508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 flipH="1" rot="20242800">
            <a:off x="9260640" y="5327280"/>
            <a:ext cx="727200" cy="1321920"/>
          </a:xfrm>
          <a:custGeom>
            <a:avLst/>
            <a:gdLst/>
            <a:ahLst/>
            <a:rect l="l" t="t" r="r" b="b"/>
            <a:pathLst>
              <a:path w="723900" h="1816100">
                <a:moveTo>
                  <a:pt x="63500" y="50800"/>
                </a:moveTo>
                <a:cubicBezTo>
                  <a:pt x="47409" y="70913"/>
                  <a:pt x="0" y="115174"/>
                  <a:pt x="0" y="152400"/>
                </a:cubicBezTo>
                <a:cubicBezTo>
                  <a:pt x="0" y="194944"/>
                  <a:pt x="188" y="238737"/>
                  <a:pt x="12700" y="279400"/>
                </a:cubicBezTo>
                <a:cubicBezTo>
                  <a:pt x="17982" y="296566"/>
                  <a:pt x="39302" y="303702"/>
                  <a:pt x="50800" y="317500"/>
                </a:cubicBezTo>
                <a:cubicBezTo>
                  <a:pt x="60571" y="329226"/>
                  <a:pt x="68627" y="342348"/>
                  <a:pt x="76200" y="355600"/>
                </a:cubicBezTo>
                <a:cubicBezTo>
                  <a:pt x="124338" y="439841"/>
                  <a:pt x="83768" y="373260"/>
                  <a:pt x="114300" y="444500"/>
                </a:cubicBezTo>
                <a:cubicBezTo>
                  <a:pt x="121758" y="461901"/>
                  <a:pt x="131233" y="478367"/>
                  <a:pt x="139700" y="495300"/>
                </a:cubicBezTo>
                <a:cubicBezTo>
                  <a:pt x="143933" y="571500"/>
                  <a:pt x="145164" y="647926"/>
                  <a:pt x="152400" y="723900"/>
                </a:cubicBezTo>
                <a:cubicBezTo>
                  <a:pt x="153669" y="737227"/>
                  <a:pt x="157674" y="750861"/>
                  <a:pt x="165100" y="762000"/>
                </a:cubicBezTo>
                <a:cubicBezTo>
                  <a:pt x="175063" y="776944"/>
                  <a:pt x="190500" y="787400"/>
                  <a:pt x="203200" y="800100"/>
                </a:cubicBezTo>
                <a:cubicBezTo>
                  <a:pt x="223809" y="861928"/>
                  <a:pt x="205946" y="821724"/>
                  <a:pt x="254000" y="889000"/>
                </a:cubicBezTo>
                <a:cubicBezTo>
                  <a:pt x="262872" y="901420"/>
                  <a:pt x="268607" y="916307"/>
                  <a:pt x="279400" y="927100"/>
                </a:cubicBezTo>
                <a:cubicBezTo>
                  <a:pt x="290193" y="937893"/>
                  <a:pt x="304800" y="944033"/>
                  <a:pt x="317500" y="952500"/>
                </a:cubicBezTo>
                <a:cubicBezTo>
                  <a:pt x="321733" y="965200"/>
                  <a:pt x="324213" y="978626"/>
                  <a:pt x="330200" y="990600"/>
                </a:cubicBezTo>
                <a:cubicBezTo>
                  <a:pt x="337026" y="1004252"/>
                  <a:pt x="349401" y="1014752"/>
                  <a:pt x="355600" y="1028700"/>
                </a:cubicBezTo>
                <a:cubicBezTo>
                  <a:pt x="366474" y="1053166"/>
                  <a:pt x="372533" y="1079500"/>
                  <a:pt x="381000" y="1104900"/>
                </a:cubicBezTo>
                <a:lnTo>
                  <a:pt x="393700" y="1143000"/>
                </a:lnTo>
                <a:cubicBezTo>
                  <a:pt x="394095" y="1148534"/>
                  <a:pt x="402759" y="1347978"/>
                  <a:pt x="419100" y="1397000"/>
                </a:cubicBezTo>
                <a:cubicBezTo>
                  <a:pt x="423927" y="1411480"/>
                  <a:pt x="437674" y="1421448"/>
                  <a:pt x="444500" y="1435100"/>
                </a:cubicBezTo>
                <a:cubicBezTo>
                  <a:pt x="450487" y="1447074"/>
                  <a:pt x="449774" y="1462061"/>
                  <a:pt x="457200" y="1473200"/>
                </a:cubicBezTo>
                <a:cubicBezTo>
                  <a:pt x="467163" y="1488144"/>
                  <a:pt x="483802" y="1497502"/>
                  <a:pt x="495300" y="1511300"/>
                </a:cubicBezTo>
                <a:cubicBezTo>
                  <a:pt x="548217" y="1574800"/>
                  <a:pt x="488950" y="1528233"/>
                  <a:pt x="558800" y="1574800"/>
                </a:cubicBezTo>
                <a:cubicBezTo>
                  <a:pt x="570904" y="1611113"/>
                  <a:pt x="576227" y="1623833"/>
                  <a:pt x="584200" y="1663700"/>
                </a:cubicBezTo>
                <a:cubicBezTo>
                  <a:pt x="589250" y="1688950"/>
                  <a:pt x="586442" y="1716369"/>
                  <a:pt x="596900" y="1739900"/>
                </a:cubicBezTo>
                <a:cubicBezTo>
                  <a:pt x="604194" y="1756313"/>
                  <a:pt x="623502" y="1764202"/>
                  <a:pt x="635000" y="1778000"/>
                </a:cubicBezTo>
                <a:cubicBezTo>
                  <a:pt x="644771" y="1789726"/>
                  <a:pt x="651933" y="1803400"/>
                  <a:pt x="660400" y="1816100"/>
                </a:cubicBezTo>
                <a:cubicBezTo>
                  <a:pt x="668867" y="1799167"/>
                  <a:pt x="676407" y="1781738"/>
                  <a:pt x="685800" y="1765300"/>
                </a:cubicBezTo>
                <a:cubicBezTo>
                  <a:pt x="693373" y="1752048"/>
                  <a:pt x="704374" y="1740852"/>
                  <a:pt x="711200" y="1727200"/>
                </a:cubicBezTo>
                <a:cubicBezTo>
                  <a:pt x="717187" y="1715226"/>
                  <a:pt x="719667" y="1701800"/>
                  <a:pt x="723900" y="1689100"/>
                </a:cubicBezTo>
                <a:cubicBezTo>
                  <a:pt x="719667" y="1583267"/>
                  <a:pt x="726722" y="1476374"/>
                  <a:pt x="711200" y="1371600"/>
                </a:cubicBezTo>
                <a:cubicBezTo>
                  <a:pt x="708963" y="1356501"/>
                  <a:pt x="681190" y="1359143"/>
                  <a:pt x="673100" y="1346200"/>
                </a:cubicBezTo>
                <a:cubicBezTo>
                  <a:pt x="658910" y="1323496"/>
                  <a:pt x="647700" y="1270000"/>
                  <a:pt x="647700" y="1270000"/>
                </a:cubicBezTo>
                <a:cubicBezTo>
                  <a:pt x="643467" y="1168400"/>
                  <a:pt x="649902" y="1065790"/>
                  <a:pt x="635000" y="965200"/>
                </a:cubicBezTo>
                <a:cubicBezTo>
                  <a:pt x="632368" y="947433"/>
                  <a:pt x="608398" y="940898"/>
                  <a:pt x="596900" y="927100"/>
                </a:cubicBezTo>
                <a:cubicBezTo>
                  <a:pt x="543983" y="863600"/>
                  <a:pt x="603250" y="910167"/>
                  <a:pt x="533400" y="863600"/>
                </a:cubicBezTo>
                <a:cubicBezTo>
                  <a:pt x="529167" y="850900"/>
                  <a:pt x="522593" y="838752"/>
                  <a:pt x="520700" y="825500"/>
                </a:cubicBezTo>
                <a:cubicBezTo>
                  <a:pt x="514087" y="779211"/>
                  <a:pt x="525803" y="729037"/>
                  <a:pt x="508000" y="685800"/>
                </a:cubicBezTo>
                <a:cubicBezTo>
                  <a:pt x="494323" y="652585"/>
                  <a:pt x="451725" y="639488"/>
                  <a:pt x="431800" y="609600"/>
                </a:cubicBezTo>
                <a:lnTo>
                  <a:pt x="406400" y="571500"/>
                </a:lnTo>
                <a:cubicBezTo>
                  <a:pt x="397136" y="367695"/>
                  <a:pt x="458804" y="340003"/>
                  <a:pt x="355600" y="254000"/>
                </a:cubicBezTo>
                <a:cubicBezTo>
                  <a:pt x="343874" y="244229"/>
                  <a:pt x="330200" y="237067"/>
                  <a:pt x="317500" y="228600"/>
                </a:cubicBezTo>
                <a:cubicBezTo>
                  <a:pt x="304358" y="202317"/>
                  <a:pt x="287215" y="162780"/>
                  <a:pt x="266700" y="139700"/>
                </a:cubicBezTo>
                <a:cubicBezTo>
                  <a:pt x="242835" y="112852"/>
                  <a:pt x="220388" y="83425"/>
                  <a:pt x="190500" y="63500"/>
                </a:cubicBezTo>
                <a:cubicBezTo>
                  <a:pt x="137456" y="28137"/>
                  <a:pt x="163193" y="48893"/>
                  <a:pt x="114300" y="0"/>
                </a:cubicBezTo>
                <a:lnTo>
                  <a:pt x="63500" y="508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 rot="3216600">
            <a:off x="9452880" y="5387760"/>
            <a:ext cx="733680" cy="1310760"/>
          </a:xfrm>
          <a:custGeom>
            <a:avLst/>
            <a:gdLst/>
            <a:ahLst/>
            <a:rect l="l" t="t" r="r" b="b"/>
            <a:pathLst>
              <a:path w="723900" h="1816100">
                <a:moveTo>
                  <a:pt x="63500" y="50800"/>
                </a:moveTo>
                <a:cubicBezTo>
                  <a:pt x="47409" y="70913"/>
                  <a:pt x="0" y="115174"/>
                  <a:pt x="0" y="152400"/>
                </a:cubicBezTo>
                <a:cubicBezTo>
                  <a:pt x="0" y="194944"/>
                  <a:pt x="188" y="238737"/>
                  <a:pt x="12700" y="279400"/>
                </a:cubicBezTo>
                <a:cubicBezTo>
                  <a:pt x="17982" y="296566"/>
                  <a:pt x="39302" y="303702"/>
                  <a:pt x="50800" y="317500"/>
                </a:cubicBezTo>
                <a:cubicBezTo>
                  <a:pt x="60571" y="329226"/>
                  <a:pt x="68627" y="342348"/>
                  <a:pt x="76200" y="355600"/>
                </a:cubicBezTo>
                <a:cubicBezTo>
                  <a:pt x="124338" y="439841"/>
                  <a:pt x="83768" y="373260"/>
                  <a:pt x="114300" y="444500"/>
                </a:cubicBezTo>
                <a:cubicBezTo>
                  <a:pt x="121758" y="461901"/>
                  <a:pt x="131233" y="478367"/>
                  <a:pt x="139700" y="495300"/>
                </a:cubicBezTo>
                <a:cubicBezTo>
                  <a:pt x="143933" y="571500"/>
                  <a:pt x="145164" y="647926"/>
                  <a:pt x="152400" y="723900"/>
                </a:cubicBezTo>
                <a:cubicBezTo>
                  <a:pt x="153669" y="737227"/>
                  <a:pt x="157674" y="750861"/>
                  <a:pt x="165100" y="762000"/>
                </a:cubicBezTo>
                <a:cubicBezTo>
                  <a:pt x="175063" y="776944"/>
                  <a:pt x="190500" y="787400"/>
                  <a:pt x="203200" y="800100"/>
                </a:cubicBezTo>
                <a:cubicBezTo>
                  <a:pt x="223809" y="861928"/>
                  <a:pt x="205946" y="821724"/>
                  <a:pt x="254000" y="889000"/>
                </a:cubicBezTo>
                <a:cubicBezTo>
                  <a:pt x="262872" y="901420"/>
                  <a:pt x="268607" y="916307"/>
                  <a:pt x="279400" y="927100"/>
                </a:cubicBezTo>
                <a:cubicBezTo>
                  <a:pt x="290193" y="937893"/>
                  <a:pt x="304800" y="944033"/>
                  <a:pt x="317500" y="952500"/>
                </a:cubicBezTo>
                <a:cubicBezTo>
                  <a:pt x="321733" y="965200"/>
                  <a:pt x="324213" y="978626"/>
                  <a:pt x="330200" y="990600"/>
                </a:cubicBezTo>
                <a:cubicBezTo>
                  <a:pt x="337026" y="1004252"/>
                  <a:pt x="349401" y="1014752"/>
                  <a:pt x="355600" y="1028700"/>
                </a:cubicBezTo>
                <a:cubicBezTo>
                  <a:pt x="366474" y="1053166"/>
                  <a:pt x="372533" y="1079500"/>
                  <a:pt x="381000" y="1104900"/>
                </a:cubicBezTo>
                <a:lnTo>
                  <a:pt x="393700" y="1143000"/>
                </a:lnTo>
                <a:cubicBezTo>
                  <a:pt x="394095" y="1148534"/>
                  <a:pt x="402759" y="1347978"/>
                  <a:pt x="419100" y="1397000"/>
                </a:cubicBezTo>
                <a:cubicBezTo>
                  <a:pt x="423927" y="1411480"/>
                  <a:pt x="437674" y="1421448"/>
                  <a:pt x="444500" y="1435100"/>
                </a:cubicBezTo>
                <a:cubicBezTo>
                  <a:pt x="450487" y="1447074"/>
                  <a:pt x="449774" y="1462061"/>
                  <a:pt x="457200" y="1473200"/>
                </a:cubicBezTo>
                <a:cubicBezTo>
                  <a:pt x="467163" y="1488144"/>
                  <a:pt x="483802" y="1497502"/>
                  <a:pt x="495300" y="1511300"/>
                </a:cubicBezTo>
                <a:cubicBezTo>
                  <a:pt x="548217" y="1574800"/>
                  <a:pt x="488950" y="1528233"/>
                  <a:pt x="558800" y="1574800"/>
                </a:cubicBezTo>
                <a:cubicBezTo>
                  <a:pt x="570904" y="1611113"/>
                  <a:pt x="576227" y="1623833"/>
                  <a:pt x="584200" y="1663700"/>
                </a:cubicBezTo>
                <a:cubicBezTo>
                  <a:pt x="589250" y="1688950"/>
                  <a:pt x="586442" y="1716369"/>
                  <a:pt x="596900" y="1739900"/>
                </a:cubicBezTo>
                <a:cubicBezTo>
                  <a:pt x="604194" y="1756313"/>
                  <a:pt x="623502" y="1764202"/>
                  <a:pt x="635000" y="1778000"/>
                </a:cubicBezTo>
                <a:cubicBezTo>
                  <a:pt x="644771" y="1789726"/>
                  <a:pt x="651933" y="1803400"/>
                  <a:pt x="660400" y="1816100"/>
                </a:cubicBezTo>
                <a:cubicBezTo>
                  <a:pt x="668867" y="1799167"/>
                  <a:pt x="676407" y="1781738"/>
                  <a:pt x="685800" y="1765300"/>
                </a:cubicBezTo>
                <a:cubicBezTo>
                  <a:pt x="693373" y="1752048"/>
                  <a:pt x="704374" y="1740852"/>
                  <a:pt x="711200" y="1727200"/>
                </a:cubicBezTo>
                <a:cubicBezTo>
                  <a:pt x="717187" y="1715226"/>
                  <a:pt x="719667" y="1701800"/>
                  <a:pt x="723900" y="1689100"/>
                </a:cubicBezTo>
                <a:cubicBezTo>
                  <a:pt x="719667" y="1583267"/>
                  <a:pt x="726722" y="1476374"/>
                  <a:pt x="711200" y="1371600"/>
                </a:cubicBezTo>
                <a:cubicBezTo>
                  <a:pt x="708963" y="1356501"/>
                  <a:pt x="681190" y="1359143"/>
                  <a:pt x="673100" y="1346200"/>
                </a:cubicBezTo>
                <a:cubicBezTo>
                  <a:pt x="658910" y="1323496"/>
                  <a:pt x="647700" y="1270000"/>
                  <a:pt x="647700" y="1270000"/>
                </a:cubicBezTo>
                <a:cubicBezTo>
                  <a:pt x="643467" y="1168400"/>
                  <a:pt x="649902" y="1065790"/>
                  <a:pt x="635000" y="965200"/>
                </a:cubicBezTo>
                <a:cubicBezTo>
                  <a:pt x="632368" y="947433"/>
                  <a:pt x="608398" y="940898"/>
                  <a:pt x="596900" y="927100"/>
                </a:cubicBezTo>
                <a:cubicBezTo>
                  <a:pt x="543983" y="863600"/>
                  <a:pt x="603250" y="910167"/>
                  <a:pt x="533400" y="863600"/>
                </a:cubicBezTo>
                <a:cubicBezTo>
                  <a:pt x="529167" y="850900"/>
                  <a:pt x="522593" y="838752"/>
                  <a:pt x="520700" y="825500"/>
                </a:cubicBezTo>
                <a:cubicBezTo>
                  <a:pt x="514087" y="779211"/>
                  <a:pt x="525803" y="729037"/>
                  <a:pt x="508000" y="685800"/>
                </a:cubicBezTo>
                <a:cubicBezTo>
                  <a:pt x="494323" y="652585"/>
                  <a:pt x="451725" y="639488"/>
                  <a:pt x="431800" y="609600"/>
                </a:cubicBezTo>
                <a:lnTo>
                  <a:pt x="406400" y="571500"/>
                </a:lnTo>
                <a:cubicBezTo>
                  <a:pt x="397136" y="367695"/>
                  <a:pt x="458804" y="340003"/>
                  <a:pt x="355600" y="254000"/>
                </a:cubicBezTo>
                <a:cubicBezTo>
                  <a:pt x="343874" y="244229"/>
                  <a:pt x="330200" y="237067"/>
                  <a:pt x="317500" y="228600"/>
                </a:cubicBezTo>
                <a:cubicBezTo>
                  <a:pt x="304358" y="202317"/>
                  <a:pt x="287215" y="162780"/>
                  <a:pt x="266700" y="139700"/>
                </a:cubicBezTo>
                <a:cubicBezTo>
                  <a:pt x="242835" y="112852"/>
                  <a:pt x="220388" y="83425"/>
                  <a:pt x="190500" y="63500"/>
                </a:cubicBezTo>
                <a:cubicBezTo>
                  <a:pt x="137456" y="28137"/>
                  <a:pt x="163193" y="48893"/>
                  <a:pt x="114300" y="0"/>
                </a:cubicBezTo>
                <a:lnTo>
                  <a:pt x="63500" y="508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4" descr=""/>
          <p:cNvPicPr/>
          <p:nvPr/>
        </p:nvPicPr>
        <p:blipFill>
          <a:blip r:embed="rId4"/>
          <a:stretch/>
        </p:blipFill>
        <p:spPr>
          <a:xfrm>
            <a:off x="5487120" y="3882240"/>
            <a:ext cx="2239560" cy="1001880"/>
          </a:xfrm>
          <a:prstGeom prst="rect">
            <a:avLst/>
          </a:prstGeom>
          <a:ln>
            <a:noFill/>
          </a:ln>
        </p:spPr>
      </p:pic>
      <p:pic>
        <p:nvPicPr>
          <p:cNvPr id="47" name="Picture 36" descr=""/>
          <p:cNvPicPr/>
          <p:nvPr/>
        </p:nvPicPr>
        <p:blipFill>
          <a:blip r:embed="rId5"/>
          <a:stretch/>
        </p:blipFill>
        <p:spPr>
          <a:xfrm rot="14061000">
            <a:off x="7621560" y="4508640"/>
            <a:ext cx="1520280" cy="152064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1014840" y="2245320"/>
            <a:ext cx="3085560" cy="7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 predators control stickleback?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014840" y="4029480"/>
            <a:ext cx="3085560" cy="7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 stickleback control benthic invertebrates?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1014840" y="5637600"/>
            <a:ext cx="3085560" cy="7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 stickleback control algae?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Complete dataset and set up and run analyses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838080" y="2091600"/>
            <a:ext cx="10515240" cy="43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Retrieve water temperature and salinity data from NOAA online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data to current datafiles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commands to test variable normality and transform variables if 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 exploratory data analysis in the form of simple regressions and regression trees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maps of each site with all sampling locations, save as image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4" name="Picture 5" descr=""/>
          <p:cNvPicPr/>
          <p:nvPr/>
        </p:nvPicPr>
        <p:blipFill>
          <a:blip r:embed="rId1"/>
          <a:stretch/>
        </p:blipFill>
        <p:spPr>
          <a:xfrm>
            <a:off x="5410080" y="2035080"/>
            <a:ext cx="5943240" cy="4457520"/>
          </a:xfrm>
          <a:prstGeom prst="rect">
            <a:avLst/>
          </a:prstGeom>
          <a:ln w="57240">
            <a:solidFill>
              <a:schemeClr val="bg1"/>
            </a:solidFill>
            <a:round/>
          </a:ln>
        </p:spPr>
      </p:pic>
      <p:pic>
        <p:nvPicPr>
          <p:cNvPr id="55" name="Picture 10" descr=""/>
          <p:cNvPicPr/>
          <p:nvPr/>
        </p:nvPicPr>
        <p:blipFill>
          <a:blip r:embed="rId2"/>
          <a:srcRect l="4997" t="1426" r="23290" b="9017"/>
          <a:stretch/>
        </p:blipFill>
        <p:spPr>
          <a:xfrm>
            <a:off x="838080" y="1872360"/>
            <a:ext cx="3733560" cy="4779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LibreOffice/5.1.6.2$Linux_X86_64 LibreOffice_project/10m0$Build-2</Application>
  <Words>85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2018-01-18T17:15:31Z</dcterms:created>
  <dc:creator>Casey Yanos</dc:creator>
  <dc:description/>
  <dc:language>en-US</dc:language>
  <cp:lastModifiedBy>Casey Yanos</cp:lastModifiedBy>
  <dcterms:modified xsi:type="dcterms:W3CDTF">2018-01-25T18:01:40Z</dcterms:modified>
  <cp:revision>5</cp:revision>
  <dc:subject/>
  <dc:title>Benthic stickleback may participate in an eco-evolutionary feedback loop which locks the Baltic Sea in an undesirable state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