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 ja kuvateksti">
  <p:cSld name="Otsikko ja kuvateksti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inaus ja kuvateksti">
  <p:cSld name="Lainaus ja kuvateksti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imikortti">
  <p:cSld name="Nimikortti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inauksen nimikortti">
  <p:cSld name="Lainauksen nimikortti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si tai epätosi">
  <p:cSld name="Tosi tai epätosi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 ja pystysuora teksti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ystysuora otsikko ja teksti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ksi sisältökohdetta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 ja sisältö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san ylätunniste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ailu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in otsikk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hjä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ollinen sisältö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ollinen kuv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800061" y="1975449"/>
            <a:ext cx="7766936" cy="1820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GB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Untitled Snake Game</a:t>
            </a:r>
            <a:br>
              <a:rPr b="0" i="0" lang="en-GB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6" y="2958860"/>
            <a:ext cx="8352926" cy="2950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r>
              <a:rPr b="0" i="0" lang="en-GB" sz="222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Have you ever thought that Pokemon Go would be better without all that AR stuff and a lot more snakes? Find snakes, collect them, look at them.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b="0" i="0" lang="en-GB" sz="1665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Roni Hevonkorpi, Minami Ogawa, Juha Pesonen, Chathura Yapa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GB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Play test report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34425" y="1636325"/>
            <a:ext cx="8255400" cy="4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1" lang="en-GB" sz="2400"/>
              <a:t>Findings:</a:t>
            </a:r>
            <a:endParaRPr b="1" sz="2400"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1"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b="1" lang="en-GB" sz="2400"/>
              <a:t>The game is playable now </a:t>
            </a:r>
            <a:r>
              <a:rPr b="1" lang="en-GB" sz="2400"/>
              <a:t>(</a:t>
            </a:r>
            <a:r>
              <a:rPr b="1" lang="en-GB" sz="2400"/>
              <a:t>lagging is not there anymore)</a:t>
            </a:r>
            <a:endParaRPr b="1"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b="1" lang="en-GB" sz="2400"/>
              <a:t>Player movements are now pleasant</a:t>
            </a:r>
            <a:endParaRPr b="1"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b="1" lang="en-GB" sz="2400"/>
              <a:t>Snake animations are good and funny looking</a:t>
            </a:r>
            <a:endParaRPr b="1"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b="1" lang="en-GB" sz="2400"/>
              <a:t>Snake indicator is really useful</a:t>
            </a:r>
            <a:endParaRPr b="1"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b="1" lang="en-GB" sz="2400"/>
              <a:t>Did not notice the minimap zoom in/out functionality before. Showing game instruction is good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446" y="293299"/>
            <a:ext cx="3574704" cy="240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2425" y="4561098"/>
            <a:ext cx="3295749" cy="218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GB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progress 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77325" y="1490950"/>
            <a:ext cx="53772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lang="en-GB" sz="2400"/>
              <a:t>Final</a:t>
            </a:r>
            <a:r>
              <a:rPr b="1" lang="en-GB" sz="2400"/>
              <a:t> version(20th of May 2018):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b="1" lang="en-GB"/>
              <a:t>Finally we fixed the lagging issue!!!</a:t>
            </a:r>
            <a:endParaRPr b="1"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b="1" lang="en-GB"/>
              <a:t>We re-created the snake model(s)</a:t>
            </a:r>
            <a:endParaRPr b="1"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b="1" lang="en-GB"/>
              <a:t>Added tutorial instructions to the GUI</a:t>
            </a:r>
            <a:endParaRPr b="1"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b="1" lang="en-GB"/>
              <a:t>Added some music</a:t>
            </a:r>
            <a:endParaRPr b="1"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b="1" lang="en-GB"/>
              <a:t>Added snake indications on map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nta">
  <a:themeElements>
    <a:clrScheme name="Pin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