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3"/>
  </p:sldMasterIdLst>
  <p:notesMasterIdLst>
    <p:notesMasterId r:id="rId66"/>
  </p:notesMasterIdLst>
  <p:sldIdLst>
    <p:sldId id="256" r:id="rId4"/>
    <p:sldId id="257" r:id="rId5"/>
    <p:sldId id="258" r:id="rId6"/>
    <p:sldId id="266" r:id="rId7"/>
    <p:sldId id="259" r:id="rId8"/>
    <p:sldId id="343" r:id="rId9"/>
    <p:sldId id="335" r:id="rId10"/>
    <p:sldId id="334" r:id="rId11"/>
    <p:sldId id="386" r:id="rId12"/>
    <p:sldId id="387" r:id="rId13"/>
    <p:sldId id="388" r:id="rId14"/>
    <p:sldId id="389" r:id="rId15"/>
    <p:sldId id="390" r:id="rId16"/>
    <p:sldId id="391" r:id="rId17"/>
    <p:sldId id="408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44" r:id="rId34"/>
    <p:sldId id="340" r:id="rId35"/>
    <p:sldId id="338" r:id="rId36"/>
    <p:sldId id="342" r:id="rId37"/>
    <p:sldId id="347" r:id="rId38"/>
    <p:sldId id="348" r:id="rId39"/>
    <p:sldId id="345" r:id="rId40"/>
    <p:sldId id="270" r:id="rId41"/>
    <p:sldId id="324" r:id="rId42"/>
    <p:sldId id="271" r:id="rId43"/>
    <p:sldId id="272" r:id="rId44"/>
    <p:sldId id="273" r:id="rId45"/>
    <p:sldId id="346" r:id="rId46"/>
    <p:sldId id="275" r:id="rId47"/>
    <p:sldId id="287" r:id="rId48"/>
    <p:sldId id="289" r:id="rId49"/>
    <p:sldId id="290" r:id="rId50"/>
    <p:sldId id="291" r:id="rId51"/>
    <p:sldId id="294" r:id="rId52"/>
    <p:sldId id="292" r:id="rId53"/>
    <p:sldId id="293" r:id="rId54"/>
    <p:sldId id="409" r:id="rId55"/>
    <p:sldId id="349" r:id="rId56"/>
    <p:sldId id="350" r:id="rId57"/>
    <p:sldId id="352" r:id="rId58"/>
    <p:sldId id="351" r:id="rId59"/>
    <p:sldId id="353" r:id="rId60"/>
    <p:sldId id="354" r:id="rId61"/>
    <p:sldId id="355" r:id="rId62"/>
    <p:sldId id="323" r:id="rId63"/>
    <p:sldId id="312" r:id="rId64"/>
    <p:sldId id="410" r:id="rId65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DB0BF"/>
    <a:srgbClr val="CC0000"/>
    <a:srgbClr val="FFFF00"/>
    <a:srgbClr val="CF0F0F"/>
    <a:srgbClr val="66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95E58-9503-45E8-136E-70D495BB18BF}" v="39" dt="2023-11-13T05:52:12.813"/>
    <p1510:client id="{DA318742-D48C-BD8A-63B7-AD2E12798361}" v="24" dt="2023-11-13T02:26:54.215"/>
    <p1510:client id="{DC8C0E38-16BF-CF7B-E6DC-DDBF34EF5B7F}" v="1" dt="2023-11-09T12:51:27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1" d="100"/>
          <a:sy n="71" d="100"/>
        </p:scale>
        <p:origin x="309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microsoft.com/office/2015/10/relationships/revisionInfo" Target="revisionInfo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NG Fei" userId="S::fteng_connect.ust.hk#ext#@gohkust.onmicrosoft.com::275fa993-9644-445e-998a-23c06bd40f6a" providerId="AD" clId="Web-{879CFD41-5267-8F62-FE5B-E1F5D2ED02A6}"/>
    <pc:docChg chg="sldOrd">
      <pc:chgData name="TENG Fei" userId="S::fteng_connect.ust.hk#ext#@gohkust.onmicrosoft.com::275fa993-9644-445e-998a-23c06bd40f6a" providerId="AD" clId="Web-{879CFD41-5267-8F62-FE5B-E1F5D2ED02A6}" dt="2023-10-27T17:44:30.563" v="2"/>
      <pc:docMkLst>
        <pc:docMk/>
      </pc:docMkLst>
      <pc:sldChg chg="ord">
        <pc:chgData name="TENG Fei" userId="S::fteng_connect.ust.hk#ext#@gohkust.onmicrosoft.com::275fa993-9644-445e-998a-23c06bd40f6a" providerId="AD" clId="Web-{879CFD41-5267-8F62-FE5B-E1F5D2ED02A6}" dt="2023-10-27T17:44:21.578" v="1"/>
        <pc:sldMkLst>
          <pc:docMk/>
          <pc:sldMk cId="0" sldId="328"/>
        </pc:sldMkLst>
      </pc:sldChg>
      <pc:sldChg chg="ord">
        <pc:chgData name="TENG Fei" userId="S::fteng_connect.ust.hk#ext#@gohkust.onmicrosoft.com::275fa993-9644-445e-998a-23c06bd40f6a" providerId="AD" clId="Web-{879CFD41-5267-8F62-FE5B-E1F5D2ED02A6}" dt="2023-10-27T17:44:30.563" v="2"/>
        <pc:sldMkLst>
          <pc:docMk/>
          <pc:sldMk cId="0" sldId="329"/>
        </pc:sldMkLst>
      </pc:sldChg>
    </pc:docChg>
  </pc:docChgLst>
  <pc:docChgLst>
    <pc:chgData name="TENG Fei" userId="S::fteng_connect.ust.hk#ext#@gohkust.onmicrosoft.com::275fa993-9644-445e-998a-23c06bd40f6a" providerId="AD" clId="Web-{50E95E58-9503-45E8-136E-70D495BB18BF}"/>
    <pc:docChg chg="modSld">
      <pc:chgData name="TENG Fei" userId="S::fteng_connect.ust.hk#ext#@gohkust.onmicrosoft.com::275fa993-9644-445e-998a-23c06bd40f6a" providerId="AD" clId="Web-{50E95E58-9503-45E8-136E-70D495BB18BF}" dt="2023-11-13T05:52:12.813" v="37" actId="20577"/>
      <pc:docMkLst>
        <pc:docMk/>
      </pc:docMkLst>
      <pc:sldChg chg="modSp">
        <pc:chgData name="TENG Fei" userId="S::fteng_connect.ust.hk#ext#@gohkust.onmicrosoft.com::275fa993-9644-445e-998a-23c06bd40f6a" providerId="AD" clId="Web-{50E95E58-9503-45E8-136E-70D495BB18BF}" dt="2023-11-13T05:29:36.097" v="36" actId="20577"/>
        <pc:sldMkLst>
          <pc:docMk/>
          <pc:sldMk cId="0" sldId="386"/>
        </pc:sldMkLst>
        <pc:spChg chg="mod">
          <ac:chgData name="TENG Fei" userId="S::fteng_connect.ust.hk#ext#@gohkust.onmicrosoft.com::275fa993-9644-445e-998a-23c06bd40f6a" providerId="AD" clId="Web-{50E95E58-9503-45E8-136E-70D495BB18BF}" dt="2023-11-13T05:29:36.097" v="36" actId="20577"/>
          <ac:spMkLst>
            <pc:docMk/>
            <pc:sldMk cId="0" sldId="386"/>
            <ac:spMk id="12290" creationId="{00000000-0000-0000-0000-000000000000}"/>
          </ac:spMkLst>
        </pc:spChg>
      </pc:sldChg>
      <pc:sldChg chg="modSp">
        <pc:chgData name="TENG Fei" userId="S::fteng_connect.ust.hk#ext#@gohkust.onmicrosoft.com::275fa993-9644-445e-998a-23c06bd40f6a" providerId="AD" clId="Web-{50E95E58-9503-45E8-136E-70D495BB18BF}" dt="2023-11-13T05:52:12.813" v="37" actId="20577"/>
        <pc:sldMkLst>
          <pc:docMk/>
          <pc:sldMk cId="3788854265" sldId="411"/>
        </pc:sldMkLst>
        <pc:spChg chg="mod">
          <ac:chgData name="TENG Fei" userId="S::fteng_connect.ust.hk#ext#@gohkust.onmicrosoft.com::275fa993-9644-445e-998a-23c06bd40f6a" providerId="AD" clId="Web-{50E95E58-9503-45E8-136E-70D495BB18BF}" dt="2023-11-13T05:52:12.813" v="37" actId="20577"/>
          <ac:spMkLst>
            <pc:docMk/>
            <pc:sldMk cId="3788854265" sldId="411"/>
            <ac:spMk id="3" creationId="{4AA74514-6BCF-6E31-4935-4F5749F7E121}"/>
          </ac:spMkLst>
        </pc:spChg>
      </pc:sldChg>
    </pc:docChg>
  </pc:docChgLst>
  <pc:docChgLst>
    <pc:chgData name="Wilfred Siu Hung NG" userId="38b4c1f6-7666-4f79-a963-440eee93df6e" providerId="ADAL" clId="{52E9BE8C-FCA6-4DEF-858B-32EE48F3557D}"/>
    <pc:docChg chg="undo custSel addSld delSld modSld sldOrd">
      <pc:chgData name="Wilfred Siu Hung NG" userId="38b4c1f6-7666-4f79-a963-440eee93df6e" providerId="ADAL" clId="{52E9BE8C-FCA6-4DEF-858B-32EE48F3557D}" dt="2023-11-08T14:45:21.920" v="3646" actId="1076"/>
      <pc:docMkLst>
        <pc:docMk/>
      </pc:docMkLst>
      <pc:sldChg chg="modSp">
        <pc:chgData name="Wilfred Siu Hung NG" userId="38b4c1f6-7666-4f79-a963-440eee93df6e" providerId="ADAL" clId="{52E9BE8C-FCA6-4DEF-858B-32EE48F3557D}" dt="2023-11-08T14:45:21.920" v="3646" actId="1076"/>
        <pc:sldMkLst>
          <pc:docMk/>
          <pc:sldMk cId="0" sldId="257"/>
        </pc:sldMkLst>
        <pc:spChg chg="mod">
          <ac:chgData name="Wilfred Siu Hung NG" userId="38b4c1f6-7666-4f79-a963-440eee93df6e" providerId="ADAL" clId="{52E9BE8C-FCA6-4DEF-858B-32EE48F3557D}" dt="2023-11-08T14:45:21.920" v="3646" actId="1076"/>
          <ac:spMkLst>
            <pc:docMk/>
            <pc:sldMk cId="0" sldId="257"/>
            <ac:spMk id="6147" creationId="{45FE21CA-EBB1-4758-9243-2B00C51BEE5F}"/>
          </ac:spMkLst>
        </pc:spChg>
      </pc:sldChg>
      <pc:sldChg chg="modSp">
        <pc:chgData name="Wilfred Siu Hung NG" userId="38b4c1f6-7666-4f79-a963-440eee93df6e" providerId="ADAL" clId="{52E9BE8C-FCA6-4DEF-858B-32EE48F3557D}" dt="2023-10-31T14:47:47.927" v="85" actId="20577"/>
        <pc:sldMkLst>
          <pc:docMk/>
          <pc:sldMk cId="0" sldId="259"/>
        </pc:sldMkLst>
        <pc:spChg chg="mod">
          <ac:chgData name="Wilfred Siu Hung NG" userId="38b4c1f6-7666-4f79-a963-440eee93df6e" providerId="ADAL" clId="{52E9BE8C-FCA6-4DEF-858B-32EE48F3557D}" dt="2023-10-31T14:47:47.927" v="85" actId="20577"/>
          <ac:spMkLst>
            <pc:docMk/>
            <pc:sldMk cId="0" sldId="259"/>
            <ac:spMk id="2" creationId="{036AA55C-A3BC-4BCB-BAC1-5ECE39626EFC}"/>
          </ac:spMkLst>
        </pc:spChg>
      </pc:sldChg>
      <pc:sldChg chg="modSp">
        <pc:chgData name="Wilfred Siu Hung NG" userId="38b4c1f6-7666-4f79-a963-440eee93df6e" providerId="ADAL" clId="{52E9BE8C-FCA6-4DEF-858B-32EE48F3557D}" dt="2023-10-31T14:47:15.781" v="61" actId="6549"/>
        <pc:sldMkLst>
          <pc:docMk/>
          <pc:sldMk cId="0" sldId="266"/>
        </pc:sldMkLst>
        <pc:spChg chg="mod">
          <ac:chgData name="Wilfred Siu Hung NG" userId="38b4c1f6-7666-4f79-a963-440eee93df6e" providerId="ADAL" clId="{52E9BE8C-FCA6-4DEF-858B-32EE48F3557D}" dt="2023-10-31T14:47:15.781" v="61" actId="6549"/>
          <ac:spMkLst>
            <pc:docMk/>
            <pc:sldMk cId="0" sldId="266"/>
            <ac:spMk id="15363" creationId="{C7351E63-1F14-4AE4-8EDC-5BAC1F588213}"/>
          </ac:spMkLst>
        </pc:spChg>
      </pc:sldChg>
      <pc:sldChg chg="modSp">
        <pc:chgData name="Wilfred Siu Hung NG" userId="38b4c1f6-7666-4f79-a963-440eee93df6e" providerId="ADAL" clId="{52E9BE8C-FCA6-4DEF-858B-32EE48F3557D}" dt="2023-10-31T16:21:16.779" v="1289" actId="20577"/>
        <pc:sldMkLst>
          <pc:docMk/>
          <pc:sldMk cId="0" sldId="270"/>
        </pc:sldMkLst>
        <pc:spChg chg="mod">
          <ac:chgData name="Wilfred Siu Hung NG" userId="38b4c1f6-7666-4f79-a963-440eee93df6e" providerId="ADAL" clId="{52E9BE8C-FCA6-4DEF-858B-32EE48F3557D}" dt="2023-10-31T16:21:16.779" v="1289" actId="20577"/>
          <ac:spMkLst>
            <pc:docMk/>
            <pc:sldMk cId="0" sldId="270"/>
            <ac:spMk id="19459" creationId="{8BDECDB4-1321-4F2E-910D-AB8BAFEAB136}"/>
          </ac:spMkLst>
        </pc:spChg>
      </pc:sldChg>
      <pc:sldChg chg="modSp">
        <pc:chgData name="Wilfred Siu Hung NG" userId="38b4c1f6-7666-4f79-a963-440eee93df6e" providerId="ADAL" clId="{52E9BE8C-FCA6-4DEF-858B-32EE48F3557D}" dt="2023-10-31T16:24:29.247" v="1298" actId="20577"/>
        <pc:sldMkLst>
          <pc:docMk/>
          <pc:sldMk cId="0" sldId="275"/>
        </pc:sldMkLst>
        <pc:spChg chg="mod">
          <ac:chgData name="Wilfred Siu Hung NG" userId="38b4c1f6-7666-4f79-a963-440eee93df6e" providerId="ADAL" clId="{52E9BE8C-FCA6-4DEF-858B-32EE48F3557D}" dt="2023-10-31T16:24:29.247" v="1298" actId="20577"/>
          <ac:spMkLst>
            <pc:docMk/>
            <pc:sldMk cId="0" sldId="275"/>
            <ac:spMk id="24579" creationId="{040F9D0C-755F-4CA1-8825-032557A47E8F}"/>
          </ac:spMkLst>
        </pc:spChg>
      </pc:sldChg>
      <pc:sldChg chg="modSp">
        <pc:chgData name="Wilfred Siu Hung NG" userId="38b4c1f6-7666-4f79-a963-440eee93df6e" providerId="ADAL" clId="{52E9BE8C-FCA6-4DEF-858B-32EE48F3557D}" dt="2023-10-31T16:24:42.521" v="1302" actId="20577"/>
        <pc:sldMkLst>
          <pc:docMk/>
          <pc:sldMk cId="0" sldId="287"/>
        </pc:sldMkLst>
        <pc:spChg chg="mod">
          <ac:chgData name="Wilfred Siu Hung NG" userId="38b4c1f6-7666-4f79-a963-440eee93df6e" providerId="ADAL" clId="{52E9BE8C-FCA6-4DEF-858B-32EE48F3557D}" dt="2023-10-31T16:24:42.521" v="1302" actId="20577"/>
          <ac:spMkLst>
            <pc:docMk/>
            <pc:sldMk cId="0" sldId="287"/>
            <ac:spMk id="39939" creationId="{38AF1459-8BB5-4819-B859-2A262A617EC4}"/>
          </ac:spMkLst>
        </pc:spChg>
      </pc:sldChg>
      <pc:sldChg chg="delSp modSp">
        <pc:chgData name="Wilfred Siu Hung NG" userId="38b4c1f6-7666-4f79-a963-440eee93df6e" providerId="ADAL" clId="{52E9BE8C-FCA6-4DEF-858B-32EE48F3557D}" dt="2023-10-31T16:25:06.948" v="1307" actId="478"/>
        <pc:sldMkLst>
          <pc:docMk/>
          <pc:sldMk cId="0" sldId="290"/>
        </pc:sldMkLst>
        <pc:spChg chg="mod">
          <ac:chgData name="Wilfred Siu Hung NG" userId="38b4c1f6-7666-4f79-a963-440eee93df6e" providerId="ADAL" clId="{52E9BE8C-FCA6-4DEF-858B-32EE48F3557D}" dt="2023-10-31T16:25:01.016" v="1306" actId="1035"/>
          <ac:spMkLst>
            <pc:docMk/>
            <pc:sldMk cId="0" sldId="290"/>
            <ac:spMk id="4" creationId="{0B236E66-4626-4B32-86EC-905A121181D6}"/>
          </ac:spMkLst>
        </pc:spChg>
        <pc:spChg chg="del">
          <ac:chgData name="Wilfred Siu Hung NG" userId="38b4c1f6-7666-4f79-a963-440eee93df6e" providerId="ADAL" clId="{52E9BE8C-FCA6-4DEF-858B-32EE48F3557D}" dt="2023-10-31T16:25:06.948" v="1307" actId="478"/>
          <ac:spMkLst>
            <pc:docMk/>
            <pc:sldMk cId="0" sldId="290"/>
            <ac:spMk id="9" creationId="{06B72FC4-FFF6-490B-A0A6-A2884F353812}"/>
          </ac:spMkLst>
        </pc:spChg>
        <pc:spChg chg="mod">
          <ac:chgData name="Wilfred Siu Hung NG" userId="38b4c1f6-7666-4f79-a963-440eee93df6e" providerId="ADAL" clId="{52E9BE8C-FCA6-4DEF-858B-32EE48F3557D}" dt="2023-10-31T16:25:01.016" v="1306" actId="1035"/>
          <ac:spMkLst>
            <pc:docMk/>
            <pc:sldMk cId="0" sldId="290"/>
            <ac:spMk id="43017" creationId="{EE539084-326A-4210-80EA-AD285BA4F555}"/>
          </ac:spMkLst>
        </pc:spChg>
        <pc:spChg chg="mod">
          <ac:chgData name="Wilfred Siu Hung NG" userId="38b4c1f6-7666-4f79-a963-440eee93df6e" providerId="ADAL" clId="{52E9BE8C-FCA6-4DEF-858B-32EE48F3557D}" dt="2023-10-31T16:25:01.016" v="1306" actId="1035"/>
          <ac:spMkLst>
            <pc:docMk/>
            <pc:sldMk cId="0" sldId="290"/>
            <ac:spMk id="43018" creationId="{E13F242A-DE4B-4431-85FE-A477EA30558E}"/>
          </ac:spMkLst>
        </pc:spChg>
        <pc:spChg chg="mod">
          <ac:chgData name="Wilfred Siu Hung NG" userId="38b4c1f6-7666-4f79-a963-440eee93df6e" providerId="ADAL" clId="{52E9BE8C-FCA6-4DEF-858B-32EE48F3557D}" dt="2023-10-31T16:25:01.016" v="1306" actId="1035"/>
          <ac:spMkLst>
            <pc:docMk/>
            <pc:sldMk cId="0" sldId="290"/>
            <ac:spMk id="43019" creationId="{70D81C7E-C096-452A-8FAD-DB0A4FD2E467}"/>
          </ac:spMkLst>
        </pc:spChg>
        <pc:spChg chg="mod">
          <ac:chgData name="Wilfred Siu Hung NG" userId="38b4c1f6-7666-4f79-a963-440eee93df6e" providerId="ADAL" clId="{52E9BE8C-FCA6-4DEF-858B-32EE48F3557D}" dt="2023-10-31T16:25:01.016" v="1306" actId="1035"/>
          <ac:spMkLst>
            <pc:docMk/>
            <pc:sldMk cId="0" sldId="290"/>
            <ac:spMk id="43020" creationId="{D95E3443-6B31-4A8E-9872-B0C7E1B4C519}"/>
          </ac:spMkLst>
        </pc:spChg>
        <pc:spChg chg="mod">
          <ac:chgData name="Wilfred Siu Hung NG" userId="38b4c1f6-7666-4f79-a963-440eee93df6e" providerId="ADAL" clId="{52E9BE8C-FCA6-4DEF-858B-32EE48F3557D}" dt="2023-10-31T16:25:01.016" v="1306" actId="1035"/>
          <ac:spMkLst>
            <pc:docMk/>
            <pc:sldMk cId="0" sldId="290"/>
            <ac:spMk id="43021" creationId="{A441E4E5-4C41-4295-AAAE-591EA47A8CD7}"/>
          </ac:spMkLst>
        </pc:spChg>
      </pc:sldChg>
      <pc:sldChg chg="addSp delSp modSp">
        <pc:chgData name="Wilfred Siu Hung NG" userId="38b4c1f6-7666-4f79-a963-440eee93df6e" providerId="ADAL" clId="{52E9BE8C-FCA6-4DEF-858B-32EE48F3557D}" dt="2023-11-04T15:27:49.096" v="3534" actId="14100"/>
        <pc:sldMkLst>
          <pc:docMk/>
          <pc:sldMk cId="0" sldId="292"/>
        </pc:sldMkLst>
        <pc:spChg chg="add mod">
          <ac:chgData name="Wilfred Siu Hung NG" userId="38b4c1f6-7666-4f79-a963-440eee93df6e" providerId="ADAL" clId="{52E9BE8C-FCA6-4DEF-858B-32EE48F3557D}" dt="2023-11-04T15:25:56.408" v="3427" actId="208"/>
          <ac:spMkLst>
            <pc:docMk/>
            <pc:sldMk cId="0" sldId="292"/>
            <ac:spMk id="2" creationId="{C762FEAB-987B-4126-9AFA-38F69BD4F1D2}"/>
          </ac:spMkLst>
        </pc:spChg>
        <pc:spChg chg="add mod">
          <ac:chgData name="Wilfred Siu Hung NG" userId="38b4c1f6-7666-4f79-a963-440eee93df6e" providerId="ADAL" clId="{52E9BE8C-FCA6-4DEF-858B-32EE48F3557D}" dt="2023-11-04T15:27:21.674" v="3526" actId="14100"/>
          <ac:spMkLst>
            <pc:docMk/>
            <pc:sldMk cId="0" sldId="292"/>
            <ac:spMk id="3" creationId="{68FE1546-25CA-4BAA-98D6-4EEAE137FFE5}"/>
          </ac:spMkLst>
        </pc:spChg>
        <pc:spChg chg="add mod">
          <ac:chgData name="Wilfred Siu Hung NG" userId="38b4c1f6-7666-4f79-a963-440eee93df6e" providerId="ADAL" clId="{52E9BE8C-FCA6-4DEF-858B-32EE48F3557D}" dt="2023-11-04T15:26:13.643" v="3462" actId="1038"/>
          <ac:spMkLst>
            <pc:docMk/>
            <pc:sldMk cId="0" sldId="292"/>
            <ac:spMk id="6" creationId="{CB56E1A8-56CA-4F9A-A34C-2FEA1DE363C8}"/>
          </ac:spMkLst>
        </pc:spChg>
        <pc:spChg chg="add del">
          <ac:chgData name="Wilfred Siu Hung NG" userId="38b4c1f6-7666-4f79-a963-440eee93df6e" providerId="ADAL" clId="{52E9BE8C-FCA6-4DEF-858B-32EE48F3557D}" dt="2023-11-04T15:27:39.971" v="3531"/>
          <ac:spMkLst>
            <pc:docMk/>
            <pc:sldMk cId="0" sldId="292"/>
            <ac:spMk id="10" creationId="{86B61BFF-CF40-4C2F-AA3E-C4E8091609EE}"/>
          </ac:spMkLst>
        </pc:spChg>
        <pc:spChg chg="mod">
          <ac:chgData name="Wilfred Siu Hung NG" userId="38b4c1f6-7666-4f79-a963-440eee93df6e" providerId="ADAL" clId="{52E9BE8C-FCA6-4DEF-858B-32EE48F3557D}" dt="2023-11-04T15:19:53.142" v="3361" actId="20577"/>
          <ac:spMkLst>
            <pc:docMk/>
            <pc:sldMk cId="0" sldId="292"/>
            <ac:spMk id="45058" creationId="{7AEF3C17-8C42-43A6-BEEE-E21F24B49239}"/>
          </ac:spMkLst>
        </pc:spChg>
        <pc:spChg chg="mod">
          <ac:chgData name="Wilfred Siu Hung NG" userId="38b4c1f6-7666-4f79-a963-440eee93df6e" providerId="ADAL" clId="{52E9BE8C-FCA6-4DEF-858B-32EE48F3557D}" dt="2023-11-04T15:21:18.048" v="3422" actId="20577"/>
          <ac:spMkLst>
            <pc:docMk/>
            <pc:sldMk cId="0" sldId="292"/>
            <ac:spMk id="45059" creationId="{4EA1EEDA-9EAE-4295-A267-E08FA820F568}"/>
          </ac:spMkLst>
        </pc:spChg>
        <pc:cxnChg chg="add mod">
          <ac:chgData name="Wilfred Siu Hung NG" userId="38b4c1f6-7666-4f79-a963-440eee93df6e" providerId="ADAL" clId="{52E9BE8C-FCA6-4DEF-858B-32EE48F3557D}" dt="2023-11-04T15:27:37.033" v="3529" actId="1582"/>
          <ac:cxnSpMkLst>
            <pc:docMk/>
            <pc:sldMk cId="0" sldId="292"/>
            <ac:cxnSpMk id="7" creationId="{FB5F6B09-4F14-4E80-8844-3608E1A69192}"/>
          </ac:cxnSpMkLst>
        </pc:cxnChg>
        <pc:cxnChg chg="add mod">
          <ac:chgData name="Wilfred Siu Hung NG" userId="38b4c1f6-7666-4f79-a963-440eee93df6e" providerId="ADAL" clId="{52E9BE8C-FCA6-4DEF-858B-32EE48F3557D}" dt="2023-11-04T15:27:49.096" v="3534" actId="14100"/>
          <ac:cxnSpMkLst>
            <pc:docMk/>
            <pc:sldMk cId="0" sldId="292"/>
            <ac:cxnSpMk id="11" creationId="{79729EAD-51B5-43CB-AA7B-D9ABCFBCC6D8}"/>
          </ac:cxnSpMkLst>
        </pc:cxnChg>
      </pc:sldChg>
      <pc:sldChg chg="modSp">
        <pc:chgData name="Wilfred Siu Hung NG" userId="38b4c1f6-7666-4f79-a963-440eee93df6e" providerId="ADAL" clId="{52E9BE8C-FCA6-4DEF-858B-32EE48F3557D}" dt="2023-11-04T15:22:13.485" v="3423"/>
        <pc:sldMkLst>
          <pc:docMk/>
          <pc:sldMk cId="0" sldId="293"/>
        </pc:sldMkLst>
        <pc:spChg chg="mod">
          <ac:chgData name="Wilfred Siu Hung NG" userId="38b4c1f6-7666-4f79-a963-440eee93df6e" providerId="ADAL" clId="{52E9BE8C-FCA6-4DEF-858B-32EE48F3557D}" dt="2023-11-04T15:22:13.485" v="3423"/>
          <ac:spMkLst>
            <pc:docMk/>
            <pc:sldMk cId="0" sldId="293"/>
            <ac:spMk id="46082" creationId="{BDF8FDE6-A036-4A8E-8448-2511E602822E}"/>
          </ac:spMkLst>
        </pc:spChg>
      </pc:sldChg>
      <pc:sldChg chg="modSp">
        <pc:chgData name="Wilfred Siu Hung NG" userId="38b4c1f6-7666-4f79-a963-440eee93df6e" providerId="ADAL" clId="{52E9BE8C-FCA6-4DEF-858B-32EE48F3557D}" dt="2023-10-31T16:25:41.343" v="1324" actId="20577"/>
        <pc:sldMkLst>
          <pc:docMk/>
          <pc:sldMk cId="0" sldId="294"/>
        </pc:sldMkLst>
        <pc:spChg chg="mod">
          <ac:chgData name="Wilfred Siu Hung NG" userId="38b4c1f6-7666-4f79-a963-440eee93df6e" providerId="ADAL" clId="{52E9BE8C-FCA6-4DEF-858B-32EE48F3557D}" dt="2023-10-31T16:25:41.343" v="1324" actId="20577"/>
          <ac:spMkLst>
            <pc:docMk/>
            <pc:sldMk cId="0" sldId="294"/>
            <ac:spMk id="47109" creationId="{821B1077-DD49-40A8-AB56-0D0520A2B904}"/>
          </ac:spMkLst>
        </pc:spChg>
      </pc:sldChg>
      <pc:sldChg chg="modSp">
        <pc:chgData name="Wilfred Siu Hung NG" userId="38b4c1f6-7666-4f79-a963-440eee93df6e" providerId="ADAL" clId="{52E9BE8C-FCA6-4DEF-858B-32EE48F3557D}" dt="2023-10-31T16:34:47.446" v="1341" actId="20577"/>
        <pc:sldMkLst>
          <pc:docMk/>
          <pc:sldMk cId="0" sldId="312"/>
        </pc:sldMkLst>
        <pc:spChg chg="mod">
          <ac:chgData name="Wilfred Siu Hung NG" userId="38b4c1f6-7666-4f79-a963-440eee93df6e" providerId="ADAL" clId="{52E9BE8C-FCA6-4DEF-858B-32EE48F3557D}" dt="2023-10-31T16:34:47.446" v="1341" actId="20577"/>
          <ac:spMkLst>
            <pc:docMk/>
            <pc:sldMk cId="0" sldId="312"/>
            <ac:spMk id="52229" creationId="{9E838A30-2B2B-4757-AE6B-033DE4FDA86A}"/>
          </ac:spMkLst>
        </pc:spChg>
      </pc:sldChg>
      <pc:sldChg chg="addSp delSp modSp">
        <pc:chgData name="Wilfred Siu Hung NG" userId="38b4c1f6-7666-4f79-a963-440eee93df6e" providerId="ADAL" clId="{52E9BE8C-FCA6-4DEF-858B-32EE48F3557D}" dt="2023-11-01T10:00:29.627" v="2557" actId="1076"/>
        <pc:sldMkLst>
          <pc:docMk/>
          <pc:sldMk cId="0" sldId="323"/>
        </pc:sldMkLst>
        <pc:spChg chg="mod">
          <ac:chgData name="Wilfred Siu Hung NG" userId="38b4c1f6-7666-4f79-a963-440eee93df6e" providerId="ADAL" clId="{52E9BE8C-FCA6-4DEF-858B-32EE48F3557D}" dt="2023-10-31T16:57:48.993" v="1478" actId="20577"/>
          <ac:spMkLst>
            <pc:docMk/>
            <pc:sldMk cId="0" sldId="323"/>
            <ac:spMk id="66563" creationId="{17B7B3DB-4DD0-4793-91DB-108375EFB7A6}"/>
          </ac:spMkLst>
        </pc:spChg>
        <pc:picChg chg="add del mod">
          <ac:chgData name="Wilfred Siu Hung NG" userId="38b4c1f6-7666-4f79-a963-440eee93df6e" providerId="ADAL" clId="{52E9BE8C-FCA6-4DEF-858B-32EE48F3557D}" dt="2023-11-01T09:59:43.847" v="2552" actId="478"/>
          <ac:picMkLst>
            <pc:docMk/>
            <pc:sldMk cId="0" sldId="323"/>
            <ac:picMk id="2" creationId="{730A0AB2-C26E-41D5-A436-7C60616FD9CB}"/>
          </ac:picMkLst>
        </pc:picChg>
        <pc:picChg chg="add del mod">
          <ac:chgData name="Wilfred Siu Hung NG" userId="38b4c1f6-7666-4f79-a963-440eee93df6e" providerId="ADAL" clId="{52E9BE8C-FCA6-4DEF-858B-32EE48F3557D}" dt="2023-11-01T09:59:52.651" v="2555" actId="478"/>
          <ac:picMkLst>
            <pc:docMk/>
            <pc:sldMk cId="0" sldId="323"/>
            <ac:picMk id="3" creationId="{CF1FFEC0-5B99-4F02-A8D3-5DA34C433668}"/>
          </ac:picMkLst>
        </pc:picChg>
        <pc:picChg chg="add mod">
          <ac:chgData name="Wilfred Siu Hung NG" userId="38b4c1f6-7666-4f79-a963-440eee93df6e" providerId="ADAL" clId="{52E9BE8C-FCA6-4DEF-858B-32EE48F3557D}" dt="2023-11-01T10:00:29.627" v="2557" actId="1076"/>
          <ac:picMkLst>
            <pc:docMk/>
            <pc:sldMk cId="0" sldId="323"/>
            <ac:picMk id="4" creationId="{1639315D-E1BA-4F15-814B-3517ABE19E5C}"/>
          </ac:picMkLst>
        </pc:picChg>
        <pc:picChg chg="del">
          <ac:chgData name="Wilfred Siu Hung NG" userId="38b4c1f6-7666-4f79-a963-440eee93df6e" providerId="ADAL" clId="{52E9BE8C-FCA6-4DEF-858B-32EE48F3557D}" dt="2023-10-31T16:33:29.474" v="1325" actId="478"/>
          <ac:picMkLst>
            <pc:docMk/>
            <pc:sldMk cId="0" sldId="323"/>
            <ac:picMk id="51205" creationId="{A57126F5-380A-4DBD-B475-FBE3493A1BCA}"/>
          </ac:picMkLst>
        </pc:picChg>
      </pc:sldChg>
      <pc:sldChg chg="modSp">
        <pc:chgData name="Wilfred Siu Hung NG" userId="38b4c1f6-7666-4f79-a963-440eee93df6e" providerId="ADAL" clId="{52E9BE8C-FCA6-4DEF-858B-32EE48F3557D}" dt="2023-10-31T16:21:29.508" v="1291" actId="20577"/>
        <pc:sldMkLst>
          <pc:docMk/>
          <pc:sldMk cId="0" sldId="324"/>
        </pc:sldMkLst>
        <pc:spChg chg="mod">
          <ac:chgData name="Wilfred Siu Hung NG" userId="38b4c1f6-7666-4f79-a963-440eee93df6e" providerId="ADAL" clId="{52E9BE8C-FCA6-4DEF-858B-32EE48F3557D}" dt="2023-10-31T16:21:29.508" v="1291" actId="20577"/>
          <ac:spMkLst>
            <pc:docMk/>
            <pc:sldMk cId="0" sldId="324"/>
            <ac:spMk id="3" creationId="{284D554A-86DD-4ACA-9E77-54B51616AA43}"/>
          </ac:spMkLst>
        </pc:spChg>
      </pc:sldChg>
      <pc:sldChg chg="modSp ord">
        <pc:chgData name="Wilfred Siu Hung NG" userId="38b4c1f6-7666-4f79-a963-440eee93df6e" providerId="ADAL" clId="{52E9BE8C-FCA6-4DEF-858B-32EE48F3557D}" dt="2023-11-03T15:48:33.544" v="3151" actId="20577"/>
        <pc:sldMkLst>
          <pc:docMk/>
          <pc:sldMk cId="0" sldId="326"/>
        </pc:sldMkLst>
        <pc:spChg chg="mod">
          <ac:chgData name="Wilfred Siu Hung NG" userId="38b4c1f6-7666-4f79-a963-440eee93df6e" providerId="ADAL" clId="{52E9BE8C-FCA6-4DEF-858B-32EE48F3557D}" dt="2023-11-03T15:48:33.544" v="3151" actId="20577"/>
          <ac:spMkLst>
            <pc:docMk/>
            <pc:sldMk cId="0" sldId="326"/>
            <ac:spMk id="30722" creationId="{1752DE41-BB09-4A58-8F73-3FCB6A2209D7}"/>
          </ac:spMkLst>
        </pc:spChg>
        <pc:spChg chg="mod">
          <ac:chgData name="Wilfred Siu Hung NG" userId="38b4c1f6-7666-4f79-a963-440eee93df6e" providerId="ADAL" clId="{52E9BE8C-FCA6-4DEF-858B-32EE48F3557D}" dt="2023-11-03T15:23:38.935" v="2562" actId="13926"/>
          <ac:spMkLst>
            <pc:docMk/>
            <pc:sldMk cId="0" sldId="326"/>
            <ac:spMk id="30723" creationId="{2C505606-FCC4-4C6A-8D72-47B1A27624E6}"/>
          </ac:spMkLst>
        </pc:spChg>
      </pc:sldChg>
      <pc:sldChg chg="addSp delSp modSp">
        <pc:chgData name="Wilfred Siu Hung NG" userId="38b4c1f6-7666-4f79-a963-440eee93df6e" providerId="ADAL" clId="{52E9BE8C-FCA6-4DEF-858B-32EE48F3557D}" dt="2023-11-04T13:26:17.256" v="3349" actId="14100"/>
        <pc:sldMkLst>
          <pc:docMk/>
          <pc:sldMk cId="0" sldId="327"/>
        </pc:sldMkLst>
        <pc:spChg chg="add mod">
          <ac:chgData name="Wilfred Siu Hung NG" userId="38b4c1f6-7666-4f79-a963-440eee93df6e" providerId="ADAL" clId="{52E9BE8C-FCA6-4DEF-858B-32EE48F3557D}" dt="2023-11-04T13:26:17.256" v="3349" actId="14100"/>
          <ac:spMkLst>
            <pc:docMk/>
            <pc:sldMk cId="0" sldId="327"/>
            <ac:spMk id="2" creationId="{E6B7ECB7-4734-4402-90C3-3FB011952BB9}"/>
          </ac:spMkLst>
        </pc:spChg>
        <pc:spChg chg="add mod">
          <ac:chgData name="Wilfred Siu Hung NG" userId="38b4c1f6-7666-4f79-a963-440eee93df6e" providerId="ADAL" clId="{52E9BE8C-FCA6-4DEF-858B-32EE48F3557D}" dt="2023-11-04T13:26:05.304" v="3348" actId="14100"/>
          <ac:spMkLst>
            <pc:docMk/>
            <pc:sldMk cId="0" sldId="327"/>
            <ac:spMk id="3" creationId="{343FD295-FEFF-48B5-B540-4C249081506A}"/>
          </ac:spMkLst>
        </pc:spChg>
        <pc:spChg chg="mod">
          <ac:chgData name="Wilfred Siu Hung NG" userId="38b4c1f6-7666-4f79-a963-440eee93df6e" providerId="ADAL" clId="{52E9BE8C-FCA6-4DEF-858B-32EE48F3557D}" dt="2023-11-03T15:48:42.450" v="3152"/>
          <ac:spMkLst>
            <pc:docMk/>
            <pc:sldMk cId="0" sldId="327"/>
            <ac:spMk id="30722" creationId="{68975789-E0E6-4E92-A0A0-13D53DEA0516}"/>
          </ac:spMkLst>
        </pc:spChg>
        <pc:spChg chg="mod">
          <ac:chgData name="Wilfred Siu Hung NG" userId="38b4c1f6-7666-4f79-a963-440eee93df6e" providerId="ADAL" clId="{52E9BE8C-FCA6-4DEF-858B-32EE48F3557D}" dt="2023-11-03T15:47:30.700" v="3145" actId="13926"/>
          <ac:spMkLst>
            <pc:docMk/>
            <pc:sldMk cId="0" sldId="327"/>
            <ac:spMk id="30723" creationId="{9F16407F-0118-4933-868A-1144BC828CF9}"/>
          </ac:spMkLst>
        </pc:spChg>
        <pc:cxnChg chg="add mod">
          <ac:chgData name="Wilfred Siu Hung NG" userId="38b4c1f6-7666-4f79-a963-440eee93df6e" providerId="ADAL" clId="{52E9BE8C-FCA6-4DEF-858B-32EE48F3557D}" dt="2023-11-04T13:25:32.787" v="3344" actId="1582"/>
          <ac:cxnSpMkLst>
            <pc:docMk/>
            <pc:sldMk cId="0" sldId="327"/>
            <ac:cxnSpMk id="5" creationId="{F527E635-B36F-4369-86CA-DF6A3DF0C93E}"/>
          </ac:cxnSpMkLst>
        </pc:cxnChg>
        <pc:cxnChg chg="add del mod">
          <ac:chgData name="Wilfred Siu Hung NG" userId="38b4c1f6-7666-4f79-a963-440eee93df6e" providerId="ADAL" clId="{52E9BE8C-FCA6-4DEF-858B-32EE48F3557D}" dt="2023-11-04T13:25:58.866" v="3347" actId="478"/>
          <ac:cxnSpMkLst>
            <pc:docMk/>
            <pc:sldMk cId="0" sldId="327"/>
            <ac:cxnSpMk id="10" creationId="{AC3C023F-E273-446A-B1D6-9D819F9C6888}"/>
          </ac:cxnSpMkLst>
        </pc:cxnChg>
      </pc:sldChg>
      <pc:sldChg chg="addSp delSp modSp">
        <pc:chgData name="Wilfred Siu Hung NG" userId="38b4c1f6-7666-4f79-a963-440eee93df6e" providerId="ADAL" clId="{52E9BE8C-FCA6-4DEF-858B-32EE48F3557D}" dt="2023-11-03T15:50:09.686" v="3160" actId="478"/>
        <pc:sldMkLst>
          <pc:docMk/>
          <pc:sldMk cId="0" sldId="328"/>
        </pc:sldMkLst>
        <pc:spChg chg="mod">
          <ac:chgData name="Wilfred Siu Hung NG" userId="38b4c1f6-7666-4f79-a963-440eee93df6e" providerId="ADAL" clId="{52E9BE8C-FCA6-4DEF-858B-32EE48F3557D}" dt="2023-11-03T15:44:21.416" v="3141"/>
          <ac:spMkLst>
            <pc:docMk/>
            <pc:sldMk cId="0" sldId="328"/>
            <ac:spMk id="35842" creationId="{33B29451-CC5E-4427-8713-A8E35E9D4945}"/>
          </ac:spMkLst>
        </pc:spChg>
        <pc:picChg chg="add del mod">
          <ac:chgData name="Wilfred Siu Hung NG" userId="38b4c1f6-7666-4f79-a963-440eee93df6e" providerId="ADAL" clId="{52E9BE8C-FCA6-4DEF-858B-32EE48F3557D}" dt="2023-11-03T15:50:08.951" v="3159"/>
          <ac:picMkLst>
            <pc:docMk/>
            <pc:sldMk cId="0" sldId="328"/>
            <ac:picMk id="7" creationId="{570499F3-D463-487A-BF29-FE062140EDAD}"/>
          </ac:picMkLst>
        </pc:picChg>
        <pc:picChg chg="add del">
          <ac:chgData name="Wilfred Siu Hung NG" userId="38b4c1f6-7666-4f79-a963-440eee93df6e" providerId="ADAL" clId="{52E9BE8C-FCA6-4DEF-858B-32EE48F3557D}" dt="2023-11-03T15:50:09.686" v="3160" actId="478"/>
          <ac:picMkLst>
            <pc:docMk/>
            <pc:sldMk cId="0" sldId="328"/>
            <ac:picMk id="14342" creationId="{7B6B4E11-BC1D-49F9-8EF7-44E079247B56}"/>
          </ac:picMkLst>
        </pc:picChg>
      </pc:sldChg>
      <pc:sldChg chg="addSp delSp modSp ord">
        <pc:chgData name="Wilfred Siu Hung NG" userId="38b4c1f6-7666-4f79-a963-440eee93df6e" providerId="ADAL" clId="{52E9BE8C-FCA6-4DEF-858B-32EE48F3557D}" dt="2023-11-03T15:50:29.186" v="3188" actId="313"/>
        <pc:sldMkLst>
          <pc:docMk/>
          <pc:sldMk cId="0" sldId="329"/>
        </pc:sldMkLst>
        <pc:spChg chg="mod">
          <ac:chgData name="Wilfred Siu Hung NG" userId="38b4c1f6-7666-4f79-a963-440eee93df6e" providerId="ADAL" clId="{52E9BE8C-FCA6-4DEF-858B-32EE48F3557D}" dt="2023-11-03T15:49:00.981" v="3153"/>
          <ac:spMkLst>
            <pc:docMk/>
            <pc:sldMk cId="0" sldId="329"/>
            <ac:spMk id="36866" creationId="{26D4E374-E383-4B96-AF89-39295C9BFFCE}"/>
          </ac:spMkLst>
        </pc:spChg>
        <pc:spChg chg="mod">
          <ac:chgData name="Wilfred Siu Hung NG" userId="38b4c1f6-7666-4f79-a963-440eee93df6e" providerId="ADAL" clId="{52E9BE8C-FCA6-4DEF-858B-32EE48F3557D}" dt="2023-11-03T15:50:29.186" v="3188" actId="313"/>
          <ac:spMkLst>
            <pc:docMk/>
            <pc:sldMk cId="0" sldId="329"/>
            <ac:spMk id="36867" creationId="{CE83BACB-5749-4CCC-B5D1-884298EC5CA5}"/>
          </ac:spMkLst>
        </pc:spChg>
        <pc:picChg chg="add mod">
          <ac:chgData name="Wilfred Siu Hung NG" userId="38b4c1f6-7666-4f79-a963-440eee93df6e" providerId="ADAL" clId="{52E9BE8C-FCA6-4DEF-858B-32EE48F3557D}" dt="2023-11-03T15:50:18.357" v="3163" actId="1076"/>
          <ac:picMkLst>
            <pc:docMk/>
            <pc:sldMk cId="0" sldId="329"/>
            <ac:picMk id="7" creationId="{EDD01560-0A72-4B73-AA5F-DE92F3A7CD65}"/>
          </ac:picMkLst>
        </pc:picChg>
        <pc:picChg chg="del">
          <ac:chgData name="Wilfred Siu Hung NG" userId="38b4c1f6-7666-4f79-a963-440eee93df6e" providerId="ADAL" clId="{52E9BE8C-FCA6-4DEF-858B-32EE48F3557D}" dt="2023-11-03T15:50:14.717" v="3161" actId="478"/>
          <ac:picMkLst>
            <pc:docMk/>
            <pc:sldMk cId="0" sldId="329"/>
            <ac:picMk id="15366" creationId="{AFC1B8B4-E294-4081-861F-FCA1540BEE86}"/>
          </ac:picMkLst>
        </pc:picChg>
      </pc:sldChg>
      <pc:sldChg chg="modSp">
        <pc:chgData name="Wilfred Siu Hung NG" userId="38b4c1f6-7666-4f79-a963-440eee93df6e" providerId="ADAL" clId="{52E9BE8C-FCA6-4DEF-858B-32EE48F3557D}" dt="2023-11-03T15:51:22.014" v="3224"/>
        <pc:sldMkLst>
          <pc:docMk/>
          <pc:sldMk cId="0" sldId="330"/>
        </pc:sldMkLst>
        <pc:spChg chg="mod">
          <ac:chgData name="Wilfred Siu Hung NG" userId="38b4c1f6-7666-4f79-a963-440eee93df6e" providerId="ADAL" clId="{52E9BE8C-FCA6-4DEF-858B-32EE48F3557D}" dt="2023-11-03T15:51:22.014" v="3224"/>
          <ac:spMkLst>
            <pc:docMk/>
            <pc:sldMk cId="0" sldId="330"/>
            <ac:spMk id="37890" creationId="{B08A039D-2233-4623-9E6A-1CEF7D05530F}"/>
          </ac:spMkLst>
        </pc:spChg>
        <pc:spChg chg="mod">
          <ac:chgData name="Wilfred Siu Hung NG" userId="38b4c1f6-7666-4f79-a963-440eee93df6e" providerId="ADAL" clId="{52E9BE8C-FCA6-4DEF-858B-32EE48F3557D}" dt="2023-11-03T15:51:03.686" v="3223" actId="20577"/>
          <ac:spMkLst>
            <pc:docMk/>
            <pc:sldMk cId="0" sldId="330"/>
            <ac:spMk id="37891" creationId="{00C05462-82EF-4591-90FC-ACF9858F8453}"/>
          </ac:spMkLst>
        </pc:spChg>
      </pc:sldChg>
      <pc:sldChg chg="modSp">
        <pc:chgData name="Wilfred Siu Hung NG" userId="38b4c1f6-7666-4f79-a963-440eee93df6e" providerId="ADAL" clId="{52E9BE8C-FCA6-4DEF-858B-32EE48F3557D}" dt="2023-11-03T15:51:33.342" v="3225"/>
        <pc:sldMkLst>
          <pc:docMk/>
          <pc:sldMk cId="0" sldId="331"/>
        </pc:sldMkLst>
        <pc:spChg chg="mod">
          <ac:chgData name="Wilfred Siu Hung NG" userId="38b4c1f6-7666-4f79-a963-440eee93df6e" providerId="ADAL" clId="{52E9BE8C-FCA6-4DEF-858B-32EE48F3557D}" dt="2023-11-03T15:51:33.342" v="3225"/>
          <ac:spMkLst>
            <pc:docMk/>
            <pc:sldMk cId="0" sldId="331"/>
            <ac:spMk id="38914" creationId="{A004B4BC-E1F9-444E-A773-26C9E76819FB}"/>
          </ac:spMkLst>
        </pc:spChg>
      </pc:sldChg>
      <pc:sldChg chg="modSp">
        <pc:chgData name="Wilfred Siu Hung NG" userId="38b4c1f6-7666-4f79-a963-440eee93df6e" providerId="ADAL" clId="{52E9BE8C-FCA6-4DEF-858B-32EE48F3557D}" dt="2023-11-03T15:56:34.423" v="3237" actId="20577"/>
        <pc:sldMkLst>
          <pc:docMk/>
          <pc:sldMk cId="0" sldId="332"/>
        </pc:sldMkLst>
        <pc:spChg chg="mod">
          <ac:chgData name="Wilfred Siu Hung NG" userId="38b4c1f6-7666-4f79-a963-440eee93df6e" providerId="ADAL" clId="{52E9BE8C-FCA6-4DEF-858B-32EE48F3557D}" dt="2023-11-03T15:51:45.202" v="3226"/>
          <ac:spMkLst>
            <pc:docMk/>
            <pc:sldMk cId="0" sldId="332"/>
            <ac:spMk id="38914" creationId="{5E489359-8364-4917-8402-9D8A361B4628}"/>
          </ac:spMkLst>
        </pc:spChg>
        <pc:spChg chg="mod">
          <ac:chgData name="Wilfred Siu Hung NG" userId="38b4c1f6-7666-4f79-a963-440eee93df6e" providerId="ADAL" clId="{52E9BE8C-FCA6-4DEF-858B-32EE48F3557D}" dt="2023-11-03T15:56:34.423" v="3237" actId="20577"/>
          <ac:spMkLst>
            <pc:docMk/>
            <pc:sldMk cId="0" sldId="332"/>
            <ac:spMk id="38915" creationId="{BFAF36D8-2DED-4B8F-AEF6-8CF877027366}"/>
          </ac:spMkLst>
        </pc:spChg>
      </pc:sldChg>
      <pc:sldChg chg="modSp">
        <pc:chgData name="Wilfred Siu Hung NG" userId="38b4c1f6-7666-4f79-a963-440eee93df6e" providerId="ADAL" clId="{52E9BE8C-FCA6-4DEF-858B-32EE48F3557D}" dt="2023-11-03T15:42:25.322" v="3046" actId="20577"/>
        <pc:sldMkLst>
          <pc:docMk/>
          <pc:sldMk cId="0" sldId="334"/>
        </pc:sldMkLst>
        <pc:spChg chg="mod">
          <ac:chgData name="Wilfred Siu Hung NG" userId="38b4c1f6-7666-4f79-a963-440eee93df6e" providerId="ADAL" clId="{52E9BE8C-FCA6-4DEF-858B-32EE48F3557D}" dt="2023-11-03T15:42:25.322" v="3046" actId="20577"/>
          <ac:spMkLst>
            <pc:docMk/>
            <pc:sldMk cId="0" sldId="334"/>
            <ac:spMk id="3" creationId="{1F05866F-6B2B-4D43-9472-08E9DC0FEBE2}"/>
          </ac:spMkLst>
        </pc:spChg>
      </pc:sldChg>
      <pc:sldChg chg="addSp delSp modSp">
        <pc:chgData name="Wilfred Siu Hung NG" userId="38b4c1f6-7666-4f79-a963-440eee93df6e" providerId="ADAL" clId="{52E9BE8C-FCA6-4DEF-858B-32EE48F3557D}" dt="2023-10-31T16:12:39.508" v="1075" actId="20577"/>
        <pc:sldMkLst>
          <pc:docMk/>
          <pc:sldMk cId="0" sldId="338"/>
        </pc:sldMkLst>
        <pc:spChg chg="mod">
          <ac:chgData name="Wilfred Siu Hung NG" userId="38b4c1f6-7666-4f79-a963-440eee93df6e" providerId="ADAL" clId="{52E9BE8C-FCA6-4DEF-858B-32EE48F3557D}" dt="2023-10-31T16:12:39.508" v="1075" actId="20577"/>
          <ac:spMkLst>
            <pc:docMk/>
            <pc:sldMk cId="0" sldId="338"/>
            <ac:spMk id="3" creationId="{C0C83D15-F123-4FE4-B8A0-ECE307023E3C}"/>
          </ac:spMkLst>
        </pc:spChg>
        <pc:spChg chg="add mod">
          <ac:chgData name="Wilfred Siu Hung NG" userId="38b4c1f6-7666-4f79-a963-440eee93df6e" providerId="ADAL" clId="{52E9BE8C-FCA6-4DEF-858B-32EE48F3557D}" dt="2023-10-31T16:11:53.900" v="1043" actId="1582"/>
          <ac:spMkLst>
            <pc:docMk/>
            <pc:sldMk cId="0" sldId="338"/>
            <ac:spMk id="6" creationId="{756C46FD-406D-4BB2-963B-1203DE5ED546}"/>
          </ac:spMkLst>
        </pc:spChg>
        <pc:spChg chg="del">
          <ac:chgData name="Wilfred Siu Hung NG" userId="38b4c1f6-7666-4f79-a963-440eee93df6e" providerId="ADAL" clId="{52E9BE8C-FCA6-4DEF-858B-32EE48F3557D}" dt="2023-10-31T16:08:12.970" v="981" actId="478"/>
          <ac:spMkLst>
            <pc:docMk/>
            <pc:sldMk cId="0" sldId="338"/>
            <ac:spMk id="7" creationId="{D33011FD-A846-4438-B776-235EAFB3CA1C}"/>
          </ac:spMkLst>
        </pc:spChg>
        <pc:spChg chg="del">
          <ac:chgData name="Wilfred Siu Hung NG" userId="38b4c1f6-7666-4f79-a963-440eee93df6e" providerId="ADAL" clId="{52E9BE8C-FCA6-4DEF-858B-32EE48F3557D}" dt="2023-10-31T16:08:12.970" v="981" actId="478"/>
          <ac:spMkLst>
            <pc:docMk/>
            <pc:sldMk cId="0" sldId="338"/>
            <ac:spMk id="21510" creationId="{D33B68AF-4018-4924-9DD7-E254A509BEA0}"/>
          </ac:spMkLst>
        </pc:spChg>
        <pc:spChg chg="del">
          <ac:chgData name="Wilfred Siu Hung NG" userId="38b4c1f6-7666-4f79-a963-440eee93df6e" providerId="ADAL" clId="{52E9BE8C-FCA6-4DEF-858B-32EE48F3557D}" dt="2023-10-31T16:08:12.970" v="981" actId="478"/>
          <ac:spMkLst>
            <pc:docMk/>
            <pc:sldMk cId="0" sldId="338"/>
            <ac:spMk id="21512" creationId="{52DB6B70-31F2-4FF2-B354-4463CEAA9CE8}"/>
          </ac:spMkLst>
        </pc:spChg>
        <pc:picChg chg="add mod">
          <ac:chgData name="Wilfred Siu Hung NG" userId="38b4c1f6-7666-4f79-a963-440eee93df6e" providerId="ADAL" clId="{52E9BE8C-FCA6-4DEF-858B-32EE48F3557D}" dt="2023-10-31T16:11:37.475" v="1039" actId="1076"/>
          <ac:picMkLst>
            <pc:docMk/>
            <pc:sldMk cId="0" sldId="338"/>
            <ac:picMk id="5" creationId="{50543B49-AD3A-4448-A3F2-04D6276B0F65}"/>
          </ac:picMkLst>
        </pc:picChg>
        <pc:picChg chg="del">
          <ac:chgData name="Wilfred Siu Hung NG" userId="38b4c1f6-7666-4f79-a963-440eee93df6e" providerId="ADAL" clId="{52E9BE8C-FCA6-4DEF-858B-32EE48F3557D}" dt="2023-10-31T16:10:52.317" v="982" actId="478"/>
          <ac:picMkLst>
            <pc:docMk/>
            <pc:sldMk cId="0" sldId="338"/>
            <ac:picMk id="21509" creationId="{B7077FB1-264B-4887-948B-2A5F9E6E80E9}"/>
          </ac:picMkLst>
        </pc:picChg>
        <pc:cxnChg chg="add mod">
          <ac:chgData name="Wilfred Siu Hung NG" userId="38b4c1f6-7666-4f79-a963-440eee93df6e" providerId="ADAL" clId="{52E9BE8C-FCA6-4DEF-858B-32EE48F3557D}" dt="2023-10-31T16:12:14.230" v="1046" actId="1582"/>
          <ac:cxnSpMkLst>
            <pc:docMk/>
            <pc:sldMk cId="0" sldId="338"/>
            <ac:cxnSpMk id="9" creationId="{03C1358A-2FF1-47D5-B621-251F70DABF79}"/>
          </ac:cxnSpMkLst>
        </pc:cxnChg>
        <pc:cxnChg chg="add mod">
          <ac:chgData name="Wilfred Siu Hung NG" userId="38b4c1f6-7666-4f79-a963-440eee93df6e" providerId="ADAL" clId="{52E9BE8C-FCA6-4DEF-858B-32EE48F3557D}" dt="2023-10-31T16:12:23.724" v="1049" actId="14100"/>
          <ac:cxnSpMkLst>
            <pc:docMk/>
            <pc:sldMk cId="0" sldId="338"/>
            <ac:cxnSpMk id="13" creationId="{735155B1-8D94-4BCD-980A-BACD5A5B6BE2}"/>
          </ac:cxnSpMkLst>
        </pc:cxnChg>
      </pc:sldChg>
      <pc:sldChg chg="modSp">
        <pc:chgData name="Wilfred Siu Hung NG" userId="38b4c1f6-7666-4f79-a963-440eee93df6e" providerId="ADAL" clId="{52E9BE8C-FCA6-4DEF-858B-32EE48F3557D}" dt="2023-10-31T16:17:14.418" v="1243" actId="20577"/>
        <pc:sldMkLst>
          <pc:docMk/>
          <pc:sldMk cId="0" sldId="340"/>
        </pc:sldMkLst>
        <pc:spChg chg="mod">
          <ac:chgData name="Wilfred Siu Hung NG" userId="38b4c1f6-7666-4f79-a963-440eee93df6e" providerId="ADAL" clId="{52E9BE8C-FCA6-4DEF-858B-32EE48F3557D}" dt="2023-10-31T16:17:14.418" v="1243" actId="20577"/>
          <ac:spMkLst>
            <pc:docMk/>
            <pc:sldMk cId="0" sldId="340"/>
            <ac:spMk id="3" creationId="{5D5AA01A-C4E9-432D-8965-96510BEA268C}"/>
          </ac:spMkLst>
        </pc:spChg>
      </pc:sldChg>
      <pc:sldChg chg="addSp delSp modSp">
        <pc:chgData name="Wilfred Siu Hung NG" userId="38b4c1f6-7666-4f79-a963-440eee93df6e" providerId="ADAL" clId="{52E9BE8C-FCA6-4DEF-858B-32EE48F3557D}" dt="2023-10-31T16:14:51.370" v="1102" actId="20577"/>
        <pc:sldMkLst>
          <pc:docMk/>
          <pc:sldMk cId="0" sldId="342"/>
        </pc:sldMkLst>
        <pc:spChg chg="mod">
          <ac:chgData name="Wilfred Siu Hung NG" userId="38b4c1f6-7666-4f79-a963-440eee93df6e" providerId="ADAL" clId="{52E9BE8C-FCA6-4DEF-858B-32EE48F3557D}" dt="2023-10-31T16:14:51.370" v="1102" actId="20577"/>
          <ac:spMkLst>
            <pc:docMk/>
            <pc:sldMk cId="0" sldId="342"/>
            <ac:spMk id="2" creationId="{1A843A5C-5B0B-4480-93B5-B1F5811230A6}"/>
          </ac:spMkLst>
        </pc:spChg>
        <pc:spChg chg="mod">
          <ac:chgData name="Wilfred Siu Hung NG" userId="38b4c1f6-7666-4f79-a963-440eee93df6e" providerId="ADAL" clId="{52E9BE8C-FCA6-4DEF-858B-32EE48F3557D}" dt="2023-10-31T16:13:34.222" v="1094" actId="207"/>
          <ac:spMkLst>
            <pc:docMk/>
            <pc:sldMk cId="0" sldId="342"/>
            <ac:spMk id="3" creationId="{EDF1A844-058A-462C-92F0-1FFC82622A71}"/>
          </ac:spMkLst>
        </pc:spChg>
        <pc:spChg chg="del">
          <ac:chgData name="Wilfred Siu Hung NG" userId="38b4c1f6-7666-4f79-a963-440eee93df6e" providerId="ADAL" clId="{52E9BE8C-FCA6-4DEF-858B-32EE48F3557D}" dt="2023-10-31T16:13:26.436" v="1093" actId="478"/>
          <ac:spMkLst>
            <pc:docMk/>
            <pc:sldMk cId="0" sldId="342"/>
            <ac:spMk id="6" creationId="{E2860AFA-00C6-43E8-8D99-7C0D11F55C1D}"/>
          </ac:spMkLst>
        </pc:spChg>
        <pc:spChg chg="del">
          <ac:chgData name="Wilfred Siu Hung NG" userId="38b4c1f6-7666-4f79-a963-440eee93df6e" providerId="ADAL" clId="{52E9BE8C-FCA6-4DEF-858B-32EE48F3557D}" dt="2023-10-31T16:13:45.345" v="1096" actId="478"/>
          <ac:spMkLst>
            <pc:docMk/>
            <pc:sldMk cId="0" sldId="342"/>
            <ac:spMk id="24583" creationId="{AF9A5F8F-D3DE-4EA4-9E88-B2C2F5D2224D}"/>
          </ac:spMkLst>
        </pc:spChg>
        <pc:spChg chg="del">
          <ac:chgData name="Wilfred Siu Hung NG" userId="38b4c1f6-7666-4f79-a963-440eee93df6e" providerId="ADAL" clId="{52E9BE8C-FCA6-4DEF-858B-32EE48F3557D}" dt="2023-10-31T16:13:45.345" v="1096" actId="478"/>
          <ac:spMkLst>
            <pc:docMk/>
            <pc:sldMk cId="0" sldId="342"/>
            <ac:spMk id="24584" creationId="{CBAA1AC0-8118-4469-91CA-644EC88C9BB2}"/>
          </ac:spMkLst>
        </pc:spChg>
        <pc:spChg chg="del">
          <ac:chgData name="Wilfred Siu Hung NG" userId="38b4c1f6-7666-4f79-a963-440eee93df6e" providerId="ADAL" clId="{52E9BE8C-FCA6-4DEF-858B-32EE48F3557D}" dt="2023-10-31T16:13:45.345" v="1096" actId="478"/>
          <ac:spMkLst>
            <pc:docMk/>
            <pc:sldMk cId="0" sldId="342"/>
            <ac:spMk id="24585" creationId="{0AD770C3-4DB2-4E79-B102-D0BFA0D7E8A8}"/>
          </ac:spMkLst>
        </pc:spChg>
        <pc:picChg chg="add mod">
          <ac:chgData name="Wilfred Siu Hung NG" userId="38b4c1f6-7666-4f79-a963-440eee93df6e" providerId="ADAL" clId="{52E9BE8C-FCA6-4DEF-858B-32EE48F3557D}" dt="2023-10-31T16:14:39.686" v="1100" actId="14100"/>
          <ac:picMkLst>
            <pc:docMk/>
            <pc:sldMk cId="0" sldId="342"/>
            <ac:picMk id="5" creationId="{9D1AA34A-C877-48B8-8C45-D67A02C1FE33}"/>
          </ac:picMkLst>
        </pc:picChg>
        <pc:picChg chg="del">
          <ac:chgData name="Wilfred Siu Hung NG" userId="38b4c1f6-7666-4f79-a963-440eee93df6e" providerId="ADAL" clId="{52E9BE8C-FCA6-4DEF-858B-32EE48F3557D}" dt="2023-10-31T16:13:42.765" v="1095" actId="478"/>
          <ac:picMkLst>
            <pc:docMk/>
            <pc:sldMk cId="0" sldId="342"/>
            <ac:picMk id="24581" creationId="{285022B3-CB21-4899-9501-1A2614A2B1AD}"/>
          </ac:picMkLst>
        </pc:picChg>
      </pc:sldChg>
      <pc:sldChg chg="modSp">
        <pc:chgData name="Wilfred Siu Hung NG" userId="38b4c1f6-7666-4f79-a963-440eee93df6e" providerId="ADAL" clId="{52E9BE8C-FCA6-4DEF-858B-32EE48F3557D}" dt="2023-10-31T14:50:08.002" v="208" actId="20577"/>
        <pc:sldMkLst>
          <pc:docMk/>
          <pc:sldMk cId="0" sldId="343"/>
        </pc:sldMkLst>
        <pc:spChg chg="mod">
          <ac:chgData name="Wilfred Siu Hung NG" userId="38b4c1f6-7666-4f79-a963-440eee93df6e" providerId="ADAL" clId="{52E9BE8C-FCA6-4DEF-858B-32EE48F3557D}" dt="2023-10-31T14:50:08.002" v="208" actId="20577"/>
          <ac:spMkLst>
            <pc:docMk/>
            <pc:sldMk cId="0" sldId="343"/>
            <ac:spMk id="3" creationId="{9ABDB7FC-9343-45A7-B6B8-4751886D809F}"/>
          </ac:spMkLst>
        </pc:spChg>
      </pc:sldChg>
      <pc:sldChg chg="modSp">
        <pc:chgData name="Wilfred Siu Hung NG" userId="38b4c1f6-7666-4f79-a963-440eee93df6e" providerId="ADAL" clId="{52E9BE8C-FCA6-4DEF-858B-32EE48F3557D}" dt="2023-10-31T16:15:47.027" v="1136" actId="14100"/>
        <pc:sldMkLst>
          <pc:docMk/>
          <pc:sldMk cId="0" sldId="344"/>
        </pc:sldMkLst>
        <pc:spChg chg="mod">
          <ac:chgData name="Wilfred Siu Hung NG" userId="38b4c1f6-7666-4f79-a963-440eee93df6e" providerId="ADAL" clId="{52E9BE8C-FCA6-4DEF-858B-32EE48F3557D}" dt="2023-10-31T16:15:39.986" v="1134" actId="20577"/>
          <ac:spMkLst>
            <pc:docMk/>
            <pc:sldMk cId="0" sldId="344"/>
            <ac:spMk id="3" creationId="{C37B6A81-8586-4953-AE51-AF3DCEBD1970}"/>
          </ac:spMkLst>
        </pc:spChg>
        <pc:spChg chg="mod">
          <ac:chgData name="Wilfred Siu Hung NG" userId="38b4c1f6-7666-4f79-a963-440eee93df6e" providerId="ADAL" clId="{52E9BE8C-FCA6-4DEF-858B-32EE48F3557D}" dt="2023-10-31T16:15:47.027" v="1136" actId="14100"/>
          <ac:spMkLst>
            <pc:docMk/>
            <pc:sldMk cId="0" sldId="344"/>
            <ac:spMk id="19461" creationId="{94DB8683-1D0D-4581-9774-48EF323337AB}"/>
          </ac:spMkLst>
        </pc:spChg>
      </pc:sldChg>
      <pc:sldChg chg="modSp">
        <pc:chgData name="Wilfred Siu Hung NG" userId="38b4c1f6-7666-4f79-a963-440eee93df6e" providerId="ADAL" clId="{52E9BE8C-FCA6-4DEF-858B-32EE48F3557D}" dt="2023-10-31T16:18:24.589" v="1287" actId="20577"/>
        <pc:sldMkLst>
          <pc:docMk/>
          <pc:sldMk cId="0" sldId="348"/>
        </pc:sldMkLst>
        <pc:spChg chg="mod">
          <ac:chgData name="Wilfred Siu Hung NG" userId="38b4c1f6-7666-4f79-a963-440eee93df6e" providerId="ADAL" clId="{52E9BE8C-FCA6-4DEF-858B-32EE48F3557D}" dt="2023-10-31T16:18:24.589" v="1287" actId="20577"/>
          <ac:spMkLst>
            <pc:docMk/>
            <pc:sldMk cId="0" sldId="348"/>
            <ac:spMk id="3" creationId="{B5577F7A-BA8D-42AC-952E-3B2554AF9453}"/>
          </ac:spMkLst>
        </pc:spChg>
      </pc:sldChg>
      <pc:sldChg chg="addSp delSp modSp">
        <pc:chgData name="Wilfred Siu Hung NG" userId="38b4c1f6-7666-4f79-a963-440eee93df6e" providerId="ADAL" clId="{52E9BE8C-FCA6-4DEF-858B-32EE48F3557D}" dt="2023-10-31T16:58:58.201" v="1480" actId="20577"/>
        <pc:sldMkLst>
          <pc:docMk/>
          <pc:sldMk cId="0" sldId="349"/>
        </pc:sldMkLst>
        <pc:spChg chg="mod">
          <ac:chgData name="Wilfred Siu Hung NG" userId="38b4c1f6-7666-4f79-a963-440eee93df6e" providerId="ADAL" clId="{52E9BE8C-FCA6-4DEF-858B-32EE48F3557D}" dt="2023-10-31T16:40:05.224" v="1398" actId="20577"/>
          <ac:spMkLst>
            <pc:docMk/>
            <pc:sldMk cId="0" sldId="349"/>
            <ac:spMk id="65538" creationId="{38CC6143-2D49-4C89-B59E-758368DA22E1}"/>
          </ac:spMkLst>
        </pc:spChg>
        <pc:spChg chg="mod">
          <ac:chgData name="Wilfred Siu Hung NG" userId="38b4c1f6-7666-4f79-a963-440eee93df6e" providerId="ADAL" clId="{52E9BE8C-FCA6-4DEF-858B-32EE48F3557D}" dt="2023-10-31T16:58:58.201" v="1480" actId="20577"/>
          <ac:spMkLst>
            <pc:docMk/>
            <pc:sldMk cId="0" sldId="349"/>
            <ac:spMk id="65539" creationId="{5348AEB7-F6B0-47E6-B65E-08567F8100FC}"/>
          </ac:spMkLst>
        </pc:spChg>
        <pc:picChg chg="add mod">
          <ac:chgData name="Wilfred Siu Hung NG" userId="38b4c1f6-7666-4f79-a963-440eee93df6e" providerId="ADAL" clId="{52E9BE8C-FCA6-4DEF-858B-32EE48F3557D}" dt="2023-10-31T16:37:36.849" v="1388" actId="1037"/>
          <ac:picMkLst>
            <pc:docMk/>
            <pc:sldMk cId="0" sldId="349"/>
            <ac:picMk id="2" creationId="{5863974B-ABD9-4DD9-BE34-1EF5E87820DD}"/>
          </ac:picMkLst>
        </pc:picChg>
        <pc:picChg chg="del">
          <ac:chgData name="Wilfred Siu Hung NG" userId="38b4c1f6-7666-4f79-a963-440eee93df6e" providerId="ADAL" clId="{52E9BE8C-FCA6-4DEF-858B-32EE48F3557D}" dt="2023-10-31T16:36:12.826" v="1342" actId="478"/>
          <ac:picMkLst>
            <pc:docMk/>
            <pc:sldMk cId="0" sldId="349"/>
            <ac:picMk id="43013" creationId="{67B4316F-2010-4E5B-B0F1-4AEE60070918}"/>
          </ac:picMkLst>
        </pc:picChg>
        <pc:cxnChg chg="add mod">
          <ac:chgData name="Wilfred Siu Hung NG" userId="38b4c1f6-7666-4f79-a963-440eee93df6e" providerId="ADAL" clId="{52E9BE8C-FCA6-4DEF-858B-32EE48F3557D}" dt="2023-10-31T16:37:51.903" v="1391" actId="1582"/>
          <ac:cxnSpMkLst>
            <pc:docMk/>
            <pc:sldMk cId="0" sldId="349"/>
            <ac:cxnSpMk id="4" creationId="{9608A27E-235A-46CD-B77C-8D955CD5FAC1}"/>
          </ac:cxnSpMkLst>
        </pc:cxnChg>
      </pc:sldChg>
      <pc:sldChg chg="addSp delSp modSp">
        <pc:chgData name="Wilfred Siu Hung NG" userId="38b4c1f6-7666-4f79-a963-440eee93df6e" providerId="ADAL" clId="{52E9BE8C-FCA6-4DEF-858B-32EE48F3557D}" dt="2023-10-31T16:40:08.705" v="1400" actId="20577"/>
        <pc:sldMkLst>
          <pc:docMk/>
          <pc:sldMk cId="0" sldId="350"/>
        </pc:sldMkLst>
        <pc:spChg chg="mod">
          <ac:chgData name="Wilfred Siu Hung NG" userId="38b4c1f6-7666-4f79-a963-440eee93df6e" providerId="ADAL" clId="{52E9BE8C-FCA6-4DEF-858B-32EE48F3557D}" dt="2023-10-31T16:40:08.705" v="1400" actId="20577"/>
          <ac:spMkLst>
            <pc:docMk/>
            <pc:sldMk cId="0" sldId="350"/>
            <ac:spMk id="55298" creationId="{BBF3D394-B6B3-4182-95AC-E37C838523BE}"/>
          </ac:spMkLst>
        </pc:spChg>
        <pc:picChg chg="add mod">
          <ac:chgData name="Wilfred Siu Hung NG" userId="38b4c1f6-7666-4f79-a963-440eee93df6e" providerId="ADAL" clId="{52E9BE8C-FCA6-4DEF-858B-32EE48F3557D}" dt="2023-10-31T16:40:01.053" v="1396" actId="1076"/>
          <ac:picMkLst>
            <pc:docMk/>
            <pc:sldMk cId="0" sldId="350"/>
            <ac:picMk id="2" creationId="{1B349429-8196-4358-9646-52D64610613B}"/>
          </ac:picMkLst>
        </pc:picChg>
        <pc:picChg chg="del">
          <ac:chgData name="Wilfred Siu Hung NG" userId="38b4c1f6-7666-4f79-a963-440eee93df6e" providerId="ADAL" clId="{52E9BE8C-FCA6-4DEF-858B-32EE48F3557D}" dt="2023-10-31T16:39:50.959" v="1392" actId="478"/>
          <ac:picMkLst>
            <pc:docMk/>
            <pc:sldMk cId="0" sldId="350"/>
            <ac:picMk id="44037" creationId="{7E2CFEF5-90D0-4FB6-A37E-075D3B666C34}"/>
          </ac:picMkLst>
        </pc:picChg>
      </pc:sldChg>
      <pc:sldChg chg="addSp delSp modSp">
        <pc:chgData name="Wilfred Siu Hung NG" userId="38b4c1f6-7666-4f79-a963-440eee93df6e" providerId="ADAL" clId="{52E9BE8C-FCA6-4DEF-858B-32EE48F3557D}" dt="2023-11-03T15:29:38.814" v="2689" actId="1076"/>
        <pc:sldMkLst>
          <pc:docMk/>
          <pc:sldMk cId="0" sldId="351"/>
        </pc:sldMkLst>
        <pc:spChg chg="mod">
          <ac:chgData name="Wilfred Siu Hung NG" userId="38b4c1f6-7666-4f79-a963-440eee93df6e" providerId="ADAL" clId="{52E9BE8C-FCA6-4DEF-858B-32EE48F3557D}" dt="2023-10-31T16:40:23.417" v="1402" actId="20577"/>
          <ac:spMkLst>
            <pc:docMk/>
            <pc:sldMk cId="0" sldId="351"/>
            <ac:spMk id="57346" creationId="{5C9B82C2-126B-4B8A-A518-15B8418F5C4D}"/>
          </ac:spMkLst>
        </pc:spChg>
        <pc:picChg chg="add del mod">
          <ac:chgData name="Wilfred Siu Hung NG" userId="38b4c1f6-7666-4f79-a963-440eee93df6e" providerId="ADAL" clId="{52E9BE8C-FCA6-4DEF-858B-32EE48F3557D}" dt="2023-11-03T15:29:35.423" v="2688" actId="478"/>
          <ac:picMkLst>
            <pc:docMk/>
            <pc:sldMk cId="0" sldId="351"/>
            <ac:picMk id="2" creationId="{06D0AAF6-C229-4588-9A00-F9AC665BA59D}"/>
          </ac:picMkLst>
        </pc:picChg>
        <pc:picChg chg="add mod">
          <ac:chgData name="Wilfred Siu Hung NG" userId="38b4c1f6-7666-4f79-a963-440eee93df6e" providerId="ADAL" clId="{52E9BE8C-FCA6-4DEF-858B-32EE48F3557D}" dt="2023-11-03T15:29:38.814" v="2689" actId="1076"/>
          <ac:picMkLst>
            <pc:docMk/>
            <pc:sldMk cId="0" sldId="351"/>
            <ac:picMk id="3" creationId="{A834FA8D-A92D-45F1-8DE7-61BA27847619}"/>
          </ac:picMkLst>
        </pc:picChg>
        <pc:picChg chg="add del mod">
          <ac:chgData name="Wilfred Siu Hung NG" userId="38b4c1f6-7666-4f79-a963-440eee93df6e" providerId="ADAL" clId="{52E9BE8C-FCA6-4DEF-858B-32EE48F3557D}" dt="2023-10-31T16:44:39.676" v="1412"/>
          <ac:picMkLst>
            <pc:docMk/>
            <pc:sldMk cId="0" sldId="351"/>
            <ac:picMk id="4" creationId="{CA7AB39C-DC97-42AB-B6E8-967979F6CFF6}"/>
          </ac:picMkLst>
        </pc:picChg>
        <pc:picChg chg="del mod">
          <ac:chgData name="Wilfred Siu Hung NG" userId="38b4c1f6-7666-4f79-a963-440eee93df6e" providerId="ADAL" clId="{52E9BE8C-FCA6-4DEF-858B-32EE48F3557D}" dt="2023-11-01T06:56:19.736" v="2545" actId="478"/>
          <ac:picMkLst>
            <pc:docMk/>
            <pc:sldMk cId="0" sldId="351"/>
            <ac:picMk id="45061" creationId="{098FE022-079B-447A-AB43-30972A610759}"/>
          </ac:picMkLst>
        </pc:picChg>
      </pc:sldChg>
      <pc:sldChg chg="addSp delSp modSp">
        <pc:chgData name="Wilfred Siu Hung NG" userId="38b4c1f6-7666-4f79-a963-440eee93df6e" providerId="ADAL" clId="{52E9BE8C-FCA6-4DEF-858B-32EE48F3557D}" dt="2023-11-03T15:30:37.159" v="2733" actId="20577"/>
        <pc:sldMkLst>
          <pc:docMk/>
          <pc:sldMk cId="0" sldId="352"/>
        </pc:sldMkLst>
        <pc:spChg chg="mod">
          <ac:chgData name="Wilfred Siu Hung NG" userId="38b4c1f6-7666-4f79-a963-440eee93df6e" providerId="ADAL" clId="{52E9BE8C-FCA6-4DEF-858B-32EE48F3557D}" dt="2023-11-01T05:42:43.813" v="1679" actId="20577"/>
          <ac:spMkLst>
            <pc:docMk/>
            <pc:sldMk cId="0" sldId="352"/>
            <ac:spMk id="58370" creationId="{D1F3A07E-74AC-488E-BE7B-A4F84669FC40}"/>
          </ac:spMkLst>
        </pc:spChg>
        <pc:spChg chg="mod">
          <ac:chgData name="Wilfred Siu Hung NG" userId="38b4c1f6-7666-4f79-a963-440eee93df6e" providerId="ADAL" clId="{52E9BE8C-FCA6-4DEF-858B-32EE48F3557D}" dt="2023-11-03T15:30:37.159" v="2733" actId="20577"/>
          <ac:spMkLst>
            <pc:docMk/>
            <pc:sldMk cId="0" sldId="352"/>
            <ac:spMk id="58371" creationId="{CE3D0EF9-FE10-4496-8DDB-DA00B8FE4AF8}"/>
          </ac:spMkLst>
        </pc:spChg>
        <pc:picChg chg="add mod">
          <ac:chgData name="Wilfred Siu Hung NG" userId="38b4c1f6-7666-4f79-a963-440eee93df6e" providerId="ADAL" clId="{52E9BE8C-FCA6-4DEF-858B-32EE48F3557D}" dt="2023-11-03T15:30:33.127" v="2729" actId="14100"/>
          <ac:picMkLst>
            <pc:docMk/>
            <pc:sldMk cId="0" sldId="352"/>
            <ac:picMk id="6" creationId="{38C88F66-412D-4D03-BCFE-4D83B7BE28C3}"/>
          </ac:picMkLst>
        </pc:picChg>
        <pc:picChg chg="del">
          <ac:chgData name="Wilfred Siu Hung NG" userId="38b4c1f6-7666-4f79-a963-440eee93df6e" providerId="ADAL" clId="{52E9BE8C-FCA6-4DEF-858B-32EE48F3557D}" dt="2023-11-01T06:56:36.314" v="2546" actId="478"/>
          <ac:picMkLst>
            <pc:docMk/>
            <pc:sldMk cId="0" sldId="352"/>
            <ac:picMk id="46085" creationId="{09375E0F-CAF5-475A-8F1C-07E317C49EFD}"/>
          </ac:picMkLst>
        </pc:picChg>
      </pc:sldChg>
      <pc:sldChg chg="addSp delSp modSp">
        <pc:chgData name="Wilfred Siu Hung NG" userId="38b4c1f6-7666-4f79-a963-440eee93df6e" providerId="ADAL" clId="{52E9BE8C-FCA6-4DEF-858B-32EE48F3557D}" dt="2023-11-03T15:30:46.361" v="2734" actId="14100"/>
        <pc:sldMkLst>
          <pc:docMk/>
          <pc:sldMk cId="0" sldId="353"/>
        </pc:sldMkLst>
        <pc:spChg chg="mod">
          <ac:chgData name="Wilfred Siu Hung NG" userId="38b4c1f6-7666-4f79-a963-440eee93df6e" providerId="ADAL" clId="{52E9BE8C-FCA6-4DEF-858B-32EE48F3557D}" dt="2023-11-01T05:42:47.969" v="1681" actId="20577"/>
          <ac:spMkLst>
            <pc:docMk/>
            <pc:sldMk cId="0" sldId="353"/>
            <ac:spMk id="59394" creationId="{99C32960-D4CF-484A-838A-B091CD64AFBC}"/>
          </ac:spMkLst>
        </pc:spChg>
        <pc:picChg chg="add del mod">
          <ac:chgData name="Wilfred Siu Hung NG" userId="38b4c1f6-7666-4f79-a963-440eee93df6e" providerId="ADAL" clId="{52E9BE8C-FCA6-4DEF-858B-32EE48F3557D}" dt="2023-10-31T16:51:12.530" v="1419" actId="478"/>
          <ac:picMkLst>
            <pc:docMk/>
            <pc:sldMk cId="0" sldId="353"/>
            <ac:picMk id="2" creationId="{3233E7A5-9324-4925-BAC8-9EAE701E6C62}"/>
          </ac:picMkLst>
        </pc:picChg>
        <pc:picChg chg="add mod">
          <ac:chgData name="Wilfred Siu Hung NG" userId="38b4c1f6-7666-4f79-a963-440eee93df6e" providerId="ADAL" clId="{52E9BE8C-FCA6-4DEF-858B-32EE48F3557D}" dt="2023-11-03T15:30:46.361" v="2734" actId="14100"/>
          <ac:picMkLst>
            <pc:docMk/>
            <pc:sldMk cId="0" sldId="353"/>
            <ac:picMk id="3" creationId="{FCE3B9B8-9D7D-416F-BA5E-E551CD21ACCE}"/>
          </ac:picMkLst>
        </pc:picChg>
        <pc:picChg chg="del">
          <ac:chgData name="Wilfred Siu Hung NG" userId="38b4c1f6-7666-4f79-a963-440eee93df6e" providerId="ADAL" clId="{52E9BE8C-FCA6-4DEF-858B-32EE48F3557D}" dt="2023-10-31T16:46:08.268" v="1415" actId="478"/>
          <ac:picMkLst>
            <pc:docMk/>
            <pc:sldMk cId="0" sldId="353"/>
            <ac:picMk id="47109" creationId="{1B617351-895A-4D55-9F89-1F13E04EEF78}"/>
          </ac:picMkLst>
        </pc:picChg>
      </pc:sldChg>
      <pc:sldChg chg="addSp delSp modSp">
        <pc:chgData name="Wilfred Siu Hung NG" userId="38b4c1f6-7666-4f79-a963-440eee93df6e" providerId="ADAL" clId="{52E9BE8C-FCA6-4DEF-858B-32EE48F3557D}" dt="2023-11-01T05:42:51.937" v="1683" actId="20577"/>
        <pc:sldMkLst>
          <pc:docMk/>
          <pc:sldMk cId="0" sldId="354"/>
        </pc:sldMkLst>
        <pc:spChg chg="mod">
          <ac:chgData name="Wilfred Siu Hung NG" userId="38b4c1f6-7666-4f79-a963-440eee93df6e" providerId="ADAL" clId="{52E9BE8C-FCA6-4DEF-858B-32EE48F3557D}" dt="2023-11-01T05:42:51.937" v="1683" actId="20577"/>
          <ac:spMkLst>
            <pc:docMk/>
            <pc:sldMk cId="0" sldId="354"/>
            <ac:spMk id="60418" creationId="{565B32D5-4E9C-4CDE-9E3C-D1429D009F02}"/>
          </ac:spMkLst>
        </pc:spChg>
        <pc:picChg chg="add mod">
          <ac:chgData name="Wilfred Siu Hung NG" userId="38b4c1f6-7666-4f79-a963-440eee93df6e" providerId="ADAL" clId="{52E9BE8C-FCA6-4DEF-858B-32EE48F3557D}" dt="2023-10-31T16:52:27.691" v="1428" actId="1076"/>
          <ac:picMkLst>
            <pc:docMk/>
            <pc:sldMk cId="0" sldId="354"/>
            <ac:picMk id="2" creationId="{FF8E1D46-10EE-49F8-94E0-107B1A5835A0}"/>
          </ac:picMkLst>
        </pc:picChg>
        <pc:picChg chg="del">
          <ac:chgData name="Wilfred Siu Hung NG" userId="38b4c1f6-7666-4f79-a963-440eee93df6e" providerId="ADAL" clId="{52E9BE8C-FCA6-4DEF-858B-32EE48F3557D}" dt="2023-10-31T16:52:19.463" v="1425" actId="478"/>
          <ac:picMkLst>
            <pc:docMk/>
            <pc:sldMk cId="0" sldId="354"/>
            <ac:picMk id="48133" creationId="{AB322E9F-0386-436B-A74B-EB80784E6DF9}"/>
          </ac:picMkLst>
        </pc:picChg>
      </pc:sldChg>
      <pc:sldChg chg="addSp delSp modSp">
        <pc:chgData name="Wilfred Siu Hung NG" userId="38b4c1f6-7666-4f79-a963-440eee93df6e" providerId="ADAL" clId="{52E9BE8C-FCA6-4DEF-858B-32EE48F3557D}" dt="2023-11-01T05:42:56.922" v="1685" actId="20577"/>
        <pc:sldMkLst>
          <pc:docMk/>
          <pc:sldMk cId="0" sldId="355"/>
        </pc:sldMkLst>
        <pc:spChg chg="add mod">
          <ac:chgData name="Wilfred Siu Hung NG" userId="38b4c1f6-7666-4f79-a963-440eee93df6e" providerId="ADAL" clId="{52E9BE8C-FCA6-4DEF-858B-32EE48F3557D}" dt="2023-10-31T16:54:00.149" v="1436" actId="1582"/>
          <ac:spMkLst>
            <pc:docMk/>
            <pc:sldMk cId="0" sldId="355"/>
            <ac:spMk id="3" creationId="{4FED8B00-A7F4-4452-94FF-E5CAEC65BCDC}"/>
          </ac:spMkLst>
        </pc:spChg>
        <pc:spChg chg="add mod">
          <ac:chgData name="Wilfred Siu Hung NG" userId="38b4c1f6-7666-4f79-a963-440eee93df6e" providerId="ADAL" clId="{52E9BE8C-FCA6-4DEF-858B-32EE48F3557D}" dt="2023-10-31T16:57:08.807" v="1457" actId="14100"/>
          <ac:spMkLst>
            <pc:docMk/>
            <pc:sldMk cId="0" sldId="355"/>
            <ac:spMk id="10" creationId="{9F814140-6EDC-404A-A159-D87834C58EC0}"/>
          </ac:spMkLst>
        </pc:spChg>
        <pc:spChg chg="mod">
          <ac:chgData name="Wilfred Siu Hung NG" userId="38b4c1f6-7666-4f79-a963-440eee93df6e" providerId="ADAL" clId="{52E9BE8C-FCA6-4DEF-858B-32EE48F3557D}" dt="2023-11-01T05:42:56.922" v="1685" actId="20577"/>
          <ac:spMkLst>
            <pc:docMk/>
            <pc:sldMk cId="0" sldId="355"/>
            <ac:spMk id="61442" creationId="{D1A4B82D-3E1A-4E18-91BD-B8BD228FDE4E}"/>
          </ac:spMkLst>
        </pc:spChg>
        <pc:spChg chg="mod">
          <ac:chgData name="Wilfred Siu Hung NG" userId="38b4c1f6-7666-4f79-a963-440eee93df6e" providerId="ADAL" clId="{52E9BE8C-FCA6-4DEF-858B-32EE48F3557D}" dt="2023-10-31T16:55:19.751" v="1442"/>
          <ac:spMkLst>
            <pc:docMk/>
            <pc:sldMk cId="0" sldId="355"/>
            <ac:spMk id="61443" creationId="{B2BFF57D-D24A-4879-AE63-3711A8EBB738}"/>
          </ac:spMkLst>
        </pc:spChg>
        <pc:picChg chg="add mod">
          <ac:chgData name="Wilfred Siu Hung NG" userId="38b4c1f6-7666-4f79-a963-440eee93df6e" providerId="ADAL" clId="{52E9BE8C-FCA6-4DEF-858B-32EE48F3557D}" dt="2023-10-31T16:53:40.756" v="1431" actId="1076"/>
          <ac:picMkLst>
            <pc:docMk/>
            <pc:sldMk cId="0" sldId="355"/>
            <ac:picMk id="2" creationId="{9CA6D4D7-1759-4588-9DAE-B3AB94517651}"/>
          </ac:picMkLst>
        </pc:picChg>
        <pc:picChg chg="del">
          <ac:chgData name="Wilfred Siu Hung NG" userId="38b4c1f6-7666-4f79-a963-440eee93df6e" providerId="ADAL" clId="{52E9BE8C-FCA6-4DEF-858B-32EE48F3557D}" dt="2023-10-31T16:53:34.837" v="1429" actId="478"/>
          <ac:picMkLst>
            <pc:docMk/>
            <pc:sldMk cId="0" sldId="355"/>
            <ac:picMk id="49157" creationId="{15A08354-B50C-457D-9138-D013A8D84E29}"/>
          </ac:picMkLst>
        </pc:picChg>
        <pc:cxnChg chg="add mod">
          <ac:chgData name="Wilfred Siu Hung NG" userId="38b4c1f6-7666-4f79-a963-440eee93df6e" providerId="ADAL" clId="{52E9BE8C-FCA6-4DEF-858B-32EE48F3557D}" dt="2023-10-31T16:54:22.255" v="1440" actId="1076"/>
          <ac:cxnSpMkLst>
            <pc:docMk/>
            <pc:sldMk cId="0" sldId="355"/>
            <ac:cxnSpMk id="5" creationId="{1EBFCCD8-F7A2-4BE3-AAE0-0E5CFCC4679E}"/>
          </ac:cxnSpMkLst>
        </pc:cxnChg>
      </pc:sldChg>
      <pc:sldChg chg="addSp modSp setBg">
        <pc:chgData name="Wilfred Siu Hung NG" userId="38b4c1f6-7666-4f79-a963-440eee93df6e" providerId="ADAL" clId="{52E9BE8C-FCA6-4DEF-858B-32EE48F3557D}" dt="2023-11-03T15:43:17.228" v="3095" actId="20577"/>
        <pc:sldMkLst>
          <pc:docMk/>
          <pc:sldMk cId="0" sldId="386"/>
        </pc:sldMkLst>
        <pc:spChg chg="mod">
          <ac:chgData name="Wilfred Siu Hung NG" userId="38b4c1f6-7666-4f79-a963-440eee93df6e" providerId="ADAL" clId="{52E9BE8C-FCA6-4DEF-858B-32EE48F3557D}" dt="2023-10-31T15:04:05.379" v="209" actId="14100"/>
          <ac:spMkLst>
            <pc:docMk/>
            <pc:sldMk cId="0" sldId="386"/>
            <ac:spMk id="5" creationId="{7B0BC198-177C-4E72-A811-CFE28B8783F8}"/>
          </ac:spMkLst>
        </pc:spChg>
        <pc:spChg chg="add">
          <ac:chgData name="Wilfred Siu Hung NG" userId="38b4c1f6-7666-4f79-a963-440eee93df6e" providerId="ADAL" clId="{52E9BE8C-FCA6-4DEF-858B-32EE48F3557D}" dt="2023-10-31T17:08:17.628" v="1661"/>
          <ac:spMkLst>
            <pc:docMk/>
            <pc:sldMk cId="0" sldId="386"/>
            <ac:spMk id="7" creationId="{AECDD6B8-4820-42D6-9099-31D0B5601DF9}"/>
          </ac:spMkLst>
        </pc:spChg>
        <pc:spChg chg="mod">
          <ac:chgData name="Wilfred Siu Hung NG" userId="38b4c1f6-7666-4f79-a963-440eee93df6e" providerId="ADAL" clId="{52E9BE8C-FCA6-4DEF-858B-32EE48F3557D}" dt="2023-11-03T15:43:17.228" v="3095" actId="20577"/>
          <ac:spMkLst>
            <pc:docMk/>
            <pc:sldMk cId="0" sldId="386"/>
            <ac:spMk id="12289" creationId="{00000000-0000-0000-0000-000000000000}"/>
          </ac:spMkLst>
        </pc:spChg>
        <pc:cxnChg chg="mod">
          <ac:chgData name="Wilfred Siu Hung NG" userId="38b4c1f6-7666-4f79-a963-440eee93df6e" providerId="ADAL" clId="{52E9BE8C-FCA6-4DEF-858B-32EE48F3557D}" dt="2023-10-31T15:04:05.379" v="209" actId="14100"/>
          <ac:cxnSpMkLst>
            <pc:docMk/>
            <pc:sldMk cId="0" sldId="386"/>
            <ac:cxnSpMk id="4" creationId="{15043351-EA7E-4924-A820-7DDE55D12F14}"/>
          </ac:cxnSpMkLst>
        </pc:cxnChg>
      </pc:sldChg>
      <pc:sldChg chg="addSp setBg">
        <pc:chgData name="Wilfred Siu Hung NG" userId="38b4c1f6-7666-4f79-a963-440eee93df6e" providerId="ADAL" clId="{52E9BE8C-FCA6-4DEF-858B-32EE48F3557D}" dt="2023-10-31T17:08:18.967" v="1662"/>
        <pc:sldMkLst>
          <pc:docMk/>
          <pc:sldMk cId="0" sldId="387"/>
        </pc:sldMkLst>
        <pc:spChg chg="add">
          <ac:chgData name="Wilfred Siu Hung NG" userId="38b4c1f6-7666-4f79-a963-440eee93df6e" providerId="ADAL" clId="{52E9BE8C-FCA6-4DEF-858B-32EE48F3557D}" dt="2023-10-31T17:08:18.967" v="1662"/>
          <ac:spMkLst>
            <pc:docMk/>
            <pc:sldMk cId="0" sldId="387"/>
            <ac:spMk id="7" creationId="{900B3C38-7492-48F7-9AE7-4CD0C793CF3C}"/>
          </ac:spMkLst>
        </pc:spChg>
      </pc:sldChg>
      <pc:sldChg chg="addSp setBg">
        <pc:chgData name="Wilfred Siu Hung NG" userId="38b4c1f6-7666-4f79-a963-440eee93df6e" providerId="ADAL" clId="{52E9BE8C-FCA6-4DEF-858B-32EE48F3557D}" dt="2023-10-31T17:08:20.119" v="1663"/>
        <pc:sldMkLst>
          <pc:docMk/>
          <pc:sldMk cId="0" sldId="388"/>
        </pc:sldMkLst>
        <pc:spChg chg="add">
          <ac:chgData name="Wilfred Siu Hung NG" userId="38b4c1f6-7666-4f79-a963-440eee93df6e" providerId="ADAL" clId="{52E9BE8C-FCA6-4DEF-858B-32EE48F3557D}" dt="2023-10-31T17:08:20.119" v="1663"/>
          <ac:spMkLst>
            <pc:docMk/>
            <pc:sldMk cId="0" sldId="388"/>
            <ac:spMk id="4" creationId="{E62C63AB-E2FF-4E32-A973-AE4CD7B5D87F}"/>
          </ac:spMkLst>
        </pc:spChg>
      </pc:sldChg>
      <pc:sldChg chg="addSp setBg">
        <pc:chgData name="Wilfred Siu Hung NG" userId="38b4c1f6-7666-4f79-a963-440eee93df6e" providerId="ADAL" clId="{52E9BE8C-FCA6-4DEF-858B-32EE48F3557D}" dt="2023-10-31T17:08:21.291" v="1664"/>
        <pc:sldMkLst>
          <pc:docMk/>
          <pc:sldMk cId="0" sldId="389"/>
        </pc:sldMkLst>
        <pc:spChg chg="add">
          <ac:chgData name="Wilfred Siu Hung NG" userId="38b4c1f6-7666-4f79-a963-440eee93df6e" providerId="ADAL" clId="{52E9BE8C-FCA6-4DEF-858B-32EE48F3557D}" dt="2023-10-31T17:08:21.291" v="1664"/>
          <ac:spMkLst>
            <pc:docMk/>
            <pc:sldMk cId="0" sldId="389"/>
            <ac:spMk id="4" creationId="{F92BAC1E-2C4D-4CE1-9E00-36CF0879218C}"/>
          </ac:spMkLst>
        </pc:spChg>
      </pc:sldChg>
      <pc:sldChg chg="addSp ord setBg">
        <pc:chgData name="Wilfred Siu Hung NG" userId="38b4c1f6-7666-4f79-a963-440eee93df6e" providerId="ADAL" clId="{52E9BE8C-FCA6-4DEF-858B-32EE48F3557D}" dt="2023-10-31T17:08:22.369" v="1665"/>
        <pc:sldMkLst>
          <pc:docMk/>
          <pc:sldMk cId="0" sldId="390"/>
        </pc:sldMkLst>
        <pc:spChg chg="add">
          <ac:chgData name="Wilfred Siu Hung NG" userId="38b4c1f6-7666-4f79-a963-440eee93df6e" providerId="ADAL" clId="{52E9BE8C-FCA6-4DEF-858B-32EE48F3557D}" dt="2023-10-31T17:08:22.369" v="1665"/>
          <ac:spMkLst>
            <pc:docMk/>
            <pc:sldMk cId="0" sldId="390"/>
            <ac:spMk id="4" creationId="{66CA0E5B-187D-4E65-8D93-D229B87029DE}"/>
          </ac:spMkLst>
        </pc:spChg>
      </pc:sldChg>
      <pc:sldChg chg="addSp modSp setBg">
        <pc:chgData name="Wilfred Siu Hung NG" userId="38b4c1f6-7666-4f79-a963-440eee93df6e" providerId="ADAL" clId="{52E9BE8C-FCA6-4DEF-858B-32EE48F3557D}" dt="2023-10-31T17:08:23.947" v="1666"/>
        <pc:sldMkLst>
          <pc:docMk/>
          <pc:sldMk cId="0" sldId="391"/>
        </pc:sldMkLst>
        <pc:spChg chg="mod">
          <ac:chgData name="Wilfred Siu Hung NG" userId="38b4c1f6-7666-4f79-a963-440eee93df6e" providerId="ADAL" clId="{52E9BE8C-FCA6-4DEF-858B-32EE48F3557D}" dt="2023-10-31T15:05:57.543" v="213" actId="20577"/>
          <ac:spMkLst>
            <pc:docMk/>
            <pc:sldMk cId="0" sldId="391"/>
            <ac:spMk id="3" creationId="{3E4C1442-0FFF-4782-89AA-BCE78CB15878}"/>
          </ac:spMkLst>
        </pc:spChg>
        <pc:spChg chg="add mod">
          <ac:chgData name="Wilfred Siu Hung NG" userId="38b4c1f6-7666-4f79-a963-440eee93df6e" providerId="ADAL" clId="{52E9BE8C-FCA6-4DEF-858B-32EE48F3557D}" dt="2023-10-31T15:07:14.137" v="281" actId="207"/>
          <ac:spMkLst>
            <pc:docMk/>
            <pc:sldMk cId="0" sldId="391"/>
            <ac:spMk id="6" creationId="{53F94A28-05BC-488D-850D-960C84CCBFAF}"/>
          </ac:spMkLst>
        </pc:spChg>
        <pc:spChg chg="add">
          <ac:chgData name="Wilfred Siu Hung NG" userId="38b4c1f6-7666-4f79-a963-440eee93df6e" providerId="ADAL" clId="{52E9BE8C-FCA6-4DEF-858B-32EE48F3557D}" dt="2023-10-31T17:08:23.947" v="1666"/>
          <ac:spMkLst>
            <pc:docMk/>
            <pc:sldMk cId="0" sldId="391"/>
            <ac:spMk id="9" creationId="{E4006938-87A2-4A85-BAEB-CF460EB797F7}"/>
          </ac:spMkLst>
        </pc:spChg>
        <pc:picChg chg="mod">
          <ac:chgData name="Wilfred Siu Hung NG" userId="38b4c1f6-7666-4f79-a963-440eee93df6e" providerId="ADAL" clId="{52E9BE8C-FCA6-4DEF-858B-32EE48F3557D}" dt="2023-10-31T15:06:43.895" v="277" actId="1076"/>
          <ac:picMkLst>
            <pc:docMk/>
            <pc:sldMk cId="0" sldId="391"/>
            <ac:picMk id="7" creationId="{ED5B7B48-83E5-4599-85A0-FFC8A6753BF1}"/>
          </ac:picMkLst>
        </pc:picChg>
        <pc:cxnChg chg="add mod">
          <ac:chgData name="Wilfred Siu Hung NG" userId="38b4c1f6-7666-4f79-a963-440eee93df6e" providerId="ADAL" clId="{52E9BE8C-FCA6-4DEF-858B-32EE48F3557D}" dt="2023-10-31T15:07:05.876" v="280" actId="14100"/>
          <ac:cxnSpMkLst>
            <pc:docMk/>
            <pc:sldMk cId="0" sldId="391"/>
            <ac:cxnSpMk id="8" creationId="{99881898-2F8A-4C8E-9D5B-A7C168E3880E}"/>
          </ac:cxnSpMkLst>
        </pc:cxnChg>
        <pc:cxnChg chg="add mod">
          <ac:chgData name="Wilfred Siu Hung NG" userId="38b4c1f6-7666-4f79-a963-440eee93df6e" providerId="ADAL" clId="{52E9BE8C-FCA6-4DEF-858B-32EE48F3557D}" dt="2023-10-31T15:07:47.767" v="288" actId="14100"/>
          <ac:cxnSpMkLst>
            <pc:docMk/>
            <pc:sldMk cId="0" sldId="391"/>
            <ac:cxnSpMk id="10" creationId="{C3ED6911-E39E-45EE-B0EA-91AE7CB51444}"/>
          </ac:cxnSpMkLst>
        </pc:cxnChg>
      </pc:sldChg>
      <pc:sldChg chg="addSp delSp modSp setBg">
        <pc:chgData name="Wilfred Siu Hung NG" userId="38b4c1f6-7666-4f79-a963-440eee93df6e" providerId="ADAL" clId="{52E9BE8C-FCA6-4DEF-858B-32EE48F3557D}" dt="2023-10-31T17:08:26.244" v="1668"/>
        <pc:sldMkLst>
          <pc:docMk/>
          <pc:sldMk cId="0" sldId="392"/>
        </pc:sldMkLst>
        <pc:spChg chg="add del mod">
          <ac:chgData name="Wilfred Siu Hung NG" userId="38b4c1f6-7666-4f79-a963-440eee93df6e" providerId="ADAL" clId="{52E9BE8C-FCA6-4DEF-858B-32EE48F3557D}" dt="2023-10-31T15:27:44.251" v="508" actId="478"/>
          <ac:spMkLst>
            <pc:docMk/>
            <pc:sldMk cId="0" sldId="392"/>
            <ac:spMk id="4" creationId="{D2AEEF66-A965-464F-B0A3-D4396EF876F7}"/>
          </ac:spMkLst>
        </pc:spChg>
        <pc:spChg chg="add mod">
          <ac:chgData name="Wilfred Siu Hung NG" userId="38b4c1f6-7666-4f79-a963-440eee93df6e" providerId="ADAL" clId="{52E9BE8C-FCA6-4DEF-858B-32EE48F3557D}" dt="2023-10-31T15:33:01.546" v="646" actId="1037"/>
          <ac:spMkLst>
            <pc:docMk/>
            <pc:sldMk cId="0" sldId="392"/>
            <ac:spMk id="5" creationId="{536E9A13-16E8-4F04-9030-C378BDC46BB5}"/>
          </ac:spMkLst>
        </pc:spChg>
        <pc:spChg chg="add del mod">
          <ac:chgData name="Wilfred Siu Hung NG" userId="38b4c1f6-7666-4f79-a963-440eee93df6e" providerId="ADAL" clId="{52E9BE8C-FCA6-4DEF-858B-32EE48F3557D}" dt="2023-10-31T15:32:15.690" v="627"/>
          <ac:spMkLst>
            <pc:docMk/>
            <pc:sldMk cId="0" sldId="392"/>
            <ac:spMk id="6" creationId="{7D5B42A4-AE88-4A67-B895-2F0A476C8890}"/>
          </ac:spMkLst>
        </pc:spChg>
        <pc:spChg chg="add mod">
          <ac:chgData name="Wilfred Siu Hung NG" userId="38b4c1f6-7666-4f79-a963-440eee93df6e" providerId="ADAL" clId="{52E9BE8C-FCA6-4DEF-858B-32EE48F3557D}" dt="2023-10-31T15:33:38.393" v="671" actId="1076"/>
          <ac:spMkLst>
            <pc:docMk/>
            <pc:sldMk cId="0" sldId="392"/>
            <ac:spMk id="7" creationId="{14425CB4-CCCE-4E5B-9D20-CF2B92719657}"/>
          </ac:spMkLst>
        </pc:spChg>
        <pc:spChg chg="add">
          <ac:chgData name="Wilfred Siu Hung NG" userId="38b4c1f6-7666-4f79-a963-440eee93df6e" providerId="ADAL" clId="{52E9BE8C-FCA6-4DEF-858B-32EE48F3557D}" dt="2023-10-31T17:08:26.244" v="1668"/>
          <ac:spMkLst>
            <pc:docMk/>
            <pc:sldMk cId="0" sldId="392"/>
            <ac:spMk id="8" creationId="{B84ED8A4-4646-466C-A472-7E7C3A23DF5A}"/>
          </ac:spMkLst>
        </pc:spChg>
        <pc:spChg chg="mod">
          <ac:chgData name="Wilfred Siu Hung NG" userId="38b4c1f6-7666-4f79-a963-440eee93df6e" providerId="ADAL" clId="{52E9BE8C-FCA6-4DEF-858B-32EE48F3557D}" dt="2023-10-31T15:28:54.441" v="542" actId="20577"/>
          <ac:spMkLst>
            <pc:docMk/>
            <pc:sldMk cId="0" sldId="392"/>
            <ac:spMk id="18433" creationId="{00000000-0000-0000-0000-000000000000}"/>
          </ac:spMkLst>
        </pc:spChg>
        <pc:picChg chg="mod">
          <ac:chgData name="Wilfred Siu Hung NG" userId="38b4c1f6-7666-4f79-a963-440eee93df6e" providerId="ADAL" clId="{52E9BE8C-FCA6-4DEF-858B-32EE48F3557D}" dt="2023-10-31T15:33:01.546" v="646" actId="1037"/>
          <ac:picMkLst>
            <pc:docMk/>
            <pc:sldMk cId="0" sldId="392"/>
            <ac:picMk id="2" creationId="{5403EEA7-F7D7-4E00-BEBD-AFC1BF3B883D}"/>
          </ac:picMkLst>
        </pc:picChg>
        <pc:picChg chg="add mod">
          <ac:chgData name="Wilfred Siu Hung NG" userId="38b4c1f6-7666-4f79-a963-440eee93df6e" providerId="ADAL" clId="{52E9BE8C-FCA6-4DEF-858B-32EE48F3557D}" dt="2023-10-31T15:33:57.322" v="678" actId="14100"/>
          <ac:picMkLst>
            <pc:docMk/>
            <pc:sldMk cId="0" sldId="392"/>
            <ac:picMk id="10" creationId="{95B7A987-1CC2-4344-9D16-D189F9B890F3}"/>
          </ac:picMkLst>
        </pc:picChg>
        <pc:picChg chg="del">
          <ac:chgData name="Wilfred Siu Hung NG" userId="38b4c1f6-7666-4f79-a963-440eee93df6e" providerId="ADAL" clId="{52E9BE8C-FCA6-4DEF-858B-32EE48F3557D}" dt="2023-10-31T15:27:39.772" v="507" actId="478"/>
          <ac:picMkLst>
            <pc:docMk/>
            <pc:sldMk cId="0" sldId="392"/>
            <ac:picMk id="18434" creationId="{00000000-0000-0000-0000-000000000000}"/>
          </ac:picMkLst>
        </pc:picChg>
        <pc:cxnChg chg="add mod">
          <ac:chgData name="Wilfred Siu Hung NG" userId="38b4c1f6-7666-4f79-a963-440eee93df6e" providerId="ADAL" clId="{52E9BE8C-FCA6-4DEF-858B-32EE48F3557D}" dt="2023-10-31T15:34:14.326" v="681" actId="208"/>
          <ac:cxnSpMkLst>
            <pc:docMk/>
            <pc:sldMk cId="0" sldId="392"/>
            <ac:cxnSpMk id="9" creationId="{C4C41B44-1870-47A1-BFC6-6C5BF88743B1}"/>
          </ac:cxnSpMkLst>
        </pc:cxnChg>
      </pc:sldChg>
      <pc:sldChg chg="addSp delSp modSp setBg">
        <pc:chgData name="Wilfred Siu Hung NG" userId="38b4c1f6-7666-4f79-a963-440eee93df6e" providerId="ADAL" clId="{52E9BE8C-FCA6-4DEF-858B-32EE48F3557D}" dt="2023-11-03T15:26:57.500" v="2683" actId="1076"/>
        <pc:sldMkLst>
          <pc:docMk/>
          <pc:sldMk cId="0" sldId="393"/>
        </pc:sldMkLst>
        <pc:spChg chg="add del mod">
          <ac:chgData name="Wilfred Siu Hung NG" userId="38b4c1f6-7666-4f79-a963-440eee93df6e" providerId="ADAL" clId="{52E9BE8C-FCA6-4DEF-858B-32EE48F3557D}" dt="2023-11-03T15:26:57.500" v="2683" actId="1076"/>
          <ac:spMkLst>
            <pc:docMk/>
            <pc:sldMk cId="0" sldId="393"/>
            <ac:spMk id="5" creationId="{162221CB-563B-4F7A-A5FF-D21CEBB0EC80}"/>
          </ac:spMkLst>
        </pc:spChg>
        <pc:spChg chg="add">
          <ac:chgData name="Wilfred Siu Hung NG" userId="38b4c1f6-7666-4f79-a963-440eee93df6e" providerId="ADAL" clId="{52E9BE8C-FCA6-4DEF-858B-32EE48F3557D}" dt="2023-10-31T17:08:27.760" v="1669"/>
          <ac:spMkLst>
            <pc:docMk/>
            <pc:sldMk cId="0" sldId="393"/>
            <ac:spMk id="6" creationId="{4F031C5E-12FC-480D-9109-C7FC38DFCBA5}"/>
          </ac:spMkLst>
        </pc:spChg>
        <pc:picChg chg="del">
          <ac:chgData name="Wilfred Siu Hung NG" userId="38b4c1f6-7666-4f79-a963-440eee93df6e" providerId="ADAL" clId="{52E9BE8C-FCA6-4DEF-858B-32EE48F3557D}" dt="2023-10-31T15:29:16.379" v="543" actId="478"/>
          <ac:picMkLst>
            <pc:docMk/>
            <pc:sldMk cId="0" sldId="393"/>
            <ac:picMk id="2" creationId="{ABEA938C-3712-46A8-8CDF-0AF34E6F3924}"/>
          </ac:picMkLst>
        </pc:picChg>
        <pc:picChg chg="del mod">
          <ac:chgData name="Wilfred Siu Hung NG" userId="38b4c1f6-7666-4f79-a963-440eee93df6e" providerId="ADAL" clId="{52E9BE8C-FCA6-4DEF-858B-32EE48F3557D}" dt="2023-10-31T15:29:45.076" v="545" actId="478"/>
          <ac:picMkLst>
            <pc:docMk/>
            <pc:sldMk cId="0" sldId="393"/>
            <ac:picMk id="3" creationId="{43438BB4-9215-4D50-B212-CFB3356598EF}"/>
          </ac:picMkLst>
        </pc:picChg>
        <pc:picChg chg="add del mod">
          <ac:chgData name="Wilfred Siu Hung NG" userId="38b4c1f6-7666-4f79-a963-440eee93df6e" providerId="ADAL" clId="{52E9BE8C-FCA6-4DEF-858B-32EE48F3557D}" dt="2023-10-31T15:32:42.049" v="630" actId="1076"/>
          <ac:picMkLst>
            <pc:docMk/>
            <pc:sldMk cId="0" sldId="393"/>
            <ac:picMk id="21507" creationId="{00000000-0000-0000-0000-000000000000}"/>
          </ac:picMkLst>
        </pc:picChg>
      </pc:sldChg>
      <pc:sldChg chg="addSp delSp modSp setBg">
        <pc:chgData name="Wilfred Siu Hung NG" userId="38b4c1f6-7666-4f79-a963-440eee93df6e" providerId="ADAL" clId="{52E9BE8C-FCA6-4DEF-858B-32EE48F3557D}" dt="2023-11-03T15:28:43.501" v="2686" actId="20577"/>
        <pc:sldMkLst>
          <pc:docMk/>
          <pc:sldMk cId="0" sldId="394"/>
        </pc:sldMkLst>
        <pc:spChg chg="add del mod">
          <ac:chgData name="Wilfred Siu Hung NG" userId="38b4c1f6-7666-4f79-a963-440eee93df6e" providerId="ADAL" clId="{52E9BE8C-FCA6-4DEF-858B-32EE48F3557D}" dt="2023-10-31T15:34:48.130" v="684" actId="478"/>
          <ac:spMkLst>
            <pc:docMk/>
            <pc:sldMk cId="0" sldId="394"/>
            <ac:spMk id="4" creationId="{1E4E9D6C-6DE0-4820-8817-535D5F6A1EA9}"/>
          </ac:spMkLst>
        </pc:spChg>
        <pc:spChg chg="add mod">
          <ac:chgData name="Wilfred Siu Hung NG" userId="38b4c1f6-7666-4f79-a963-440eee93df6e" providerId="ADAL" clId="{52E9BE8C-FCA6-4DEF-858B-32EE48F3557D}" dt="2023-10-31T15:35:13.136" v="689" actId="1582"/>
          <ac:spMkLst>
            <pc:docMk/>
            <pc:sldMk cId="0" sldId="394"/>
            <ac:spMk id="5" creationId="{2A90E828-F9F3-46E4-BC80-659544B480F6}"/>
          </ac:spMkLst>
        </pc:spChg>
        <pc:spChg chg="add mod">
          <ac:chgData name="Wilfred Siu Hung NG" userId="38b4c1f6-7666-4f79-a963-440eee93df6e" providerId="ADAL" clId="{52E9BE8C-FCA6-4DEF-858B-32EE48F3557D}" dt="2023-11-03T15:28:43.501" v="2686" actId="20577"/>
          <ac:spMkLst>
            <pc:docMk/>
            <pc:sldMk cId="0" sldId="394"/>
            <ac:spMk id="8" creationId="{B63D4E33-D0E1-4756-891B-350AF37F4732}"/>
          </ac:spMkLst>
        </pc:spChg>
        <pc:spChg chg="add">
          <ac:chgData name="Wilfred Siu Hung NG" userId="38b4c1f6-7666-4f79-a963-440eee93df6e" providerId="ADAL" clId="{52E9BE8C-FCA6-4DEF-858B-32EE48F3557D}" dt="2023-10-31T17:08:29.025" v="1670"/>
          <ac:spMkLst>
            <pc:docMk/>
            <pc:sldMk cId="0" sldId="394"/>
            <ac:spMk id="9" creationId="{EAEDEE69-85E8-4466-ADE1-FC2A12AFF4F7}"/>
          </ac:spMkLst>
        </pc:spChg>
        <pc:picChg chg="mod">
          <ac:chgData name="Wilfred Siu Hung NG" userId="38b4c1f6-7666-4f79-a963-440eee93df6e" providerId="ADAL" clId="{52E9BE8C-FCA6-4DEF-858B-32EE48F3557D}" dt="2023-10-31T15:34:55.799" v="685" actId="1076"/>
          <ac:picMkLst>
            <pc:docMk/>
            <pc:sldMk cId="0" sldId="394"/>
            <ac:picMk id="2" creationId="{02875409-5615-40C8-8752-F3ADC79AFE90}"/>
          </ac:picMkLst>
        </pc:picChg>
        <pc:picChg chg="del mod">
          <ac:chgData name="Wilfred Siu Hung NG" userId="38b4c1f6-7666-4f79-a963-440eee93df6e" providerId="ADAL" clId="{52E9BE8C-FCA6-4DEF-858B-32EE48F3557D}" dt="2023-10-31T15:34:44.062" v="683" actId="478"/>
          <ac:picMkLst>
            <pc:docMk/>
            <pc:sldMk cId="0" sldId="394"/>
            <ac:picMk id="22530" creationId="{00000000-0000-0000-0000-000000000000}"/>
          </ac:picMkLst>
        </pc:picChg>
        <pc:cxnChg chg="add mod">
          <ac:chgData name="Wilfred Siu Hung NG" userId="38b4c1f6-7666-4f79-a963-440eee93df6e" providerId="ADAL" clId="{52E9BE8C-FCA6-4DEF-858B-32EE48F3557D}" dt="2023-10-31T15:37:03.523" v="848" actId="1582"/>
          <ac:cxnSpMkLst>
            <pc:docMk/>
            <pc:sldMk cId="0" sldId="394"/>
            <ac:cxnSpMk id="7" creationId="{26866235-AE75-419B-8F7D-F3B5F7BDC304}"/>
          </ac:cxnSpMkLst>
        </pc:cxnChg>
      </pc:sldChg>
      <pc:sldChg chg="addSp delSp modSp setBg">
        <pc:chgData name="Wilfred Siu Hung NG" userId="38b4c1f6-7666-4f79-a963-440eee93df6e" providerId="ADAL" clId="{52E9BE8C-FCA6-4DEF-858B-32EE48F3557D}" dt="2023-10-31T17:08:30.166" v="1671"/>
        <pc:sldMkLst>
          <pc:docMk/>
          <pc:sldMk cId="0" sldId="395"/>
        </pc:sldMkLst>
        <pc:spChg chg="add">
          <ac:chgData name="Wilfred Siu Hung NG" userId="38b4c1f6-7666-4f79-a963-440eee93df6e" providerId="ADAL" clId="{52E9BE8C-FCA6-4DEF-858B-32EE48F3557D}" dt="2023-10-31T17:08:30.166" v="1671"/>
          <ac:spMkLst>
            <pc:docMk/>
            <pc:sldMk cId="0" sldId="395"/>
            <ac:spMk id="5" creationId="{D5758011-5B94-42A4-9F10-29D90E4A6638}"/>
          </ac:spMkLst>
        </pc:spChg>
        <pc:spChg chg="mod">
          <ac:chgData name="Wilfred Siu Hung NG" userId="38b4c1f6-7666-4f79-a963-440eee93df6e" providerId="ADAL" clId="{52E9BE8C-FCA6-4DEF-858B-32EE48F3557D}" dt="2023-10-31T15:39:08.448" v="865" actId="1582"/>
          <ac:spMkLst>
            <pc:docMk/>
            <pc:sldMk cId="0" sldId="395"/>
            <ac:spMk id="7" creationId="{06348966-5B68-47EB-B8D3-7FBC569578C8}"/>
          </ac:spMkLst>
        </pc:spChg>
        <pc:spChg chg="mod">
          <ac:chgData name="Wilfred Siu Hung NG" userId="38b4c1f6-7666-4f79-a963-440eee93df6e" providerId="ADAL" clId="{52E9BE8C-FCA6-4DEF-858B-32EE48F3557D}" dt="2023-10-31T15:38:17.865" v="855" actId="20577"/>
          <ac:spMkLst>
            <pc:docMk/>
            <pc:sldMk cId="0" sldId="395"/>
            <ac:spMk id="23553" creationId="{00000000-0000-0000-0000-000000000000}"/>
          </ac:spMkLst>
        </pc:spChg>
        <pc:picChg chg="mod ord">
          <ac:chgData name="Wilfred Siu Hung NG" userId="38b4c1f6-7666-4f79-a963-440eee93df6e" providerId="ADAL" clId="{52E9BE8C-FCA6-4DEF-858B-32EE48F3557D}" dt="2023-10-31T15:38:52.996" v="862" actId="14100"/>
          <ac:picMkLst>
            <pc:docMk/>
            <pc:sldMk cId="0" sldId="395"/>
            <ac:picMk id="2" creationId="{32EC18CF-59DA-4CFF-8CA7-F3E612DF4BBF}"/>
          </ac:picMkLst>
        </pc:picChg>
        <pc:picChg chg="del mod">
          <ac:chgData name="Wilfred Siu Hung NG" userId="38b4c1f6-7666-4f79-a963-440eee93df6e" providerId="ADAL" clId="{52E9BE8C-FCA6-4DEF-858B-32EE48F3557D}" dt="2023-10-31T15:38:27.808" v="857" actId="478"/>
          <ac:picMkLst>
            <pc:docMk/>
            <pc:sldMk cId="0" sldId="395"/>
            <ac:picMk id="4" creationId="{68631961-3E78-473A-BCC5-E6786580FCE5}"/>
          </ac:picMkLst>
        </pc:picChg>
      </pc:sldChg>
      <pc:sldChg chg="addSp delSp modSp setBg">
        <pc:chgData name="Wilfred Siu Hung NG" userId="38b4c1f6-7666-4f79-a963-440eee93df6e" providerId="ADAL" clId="{52E9BE8C-FCA6-4DEF-858B-32EE48F3557D}" dt="2023-10-31T17:08:31.228" v="1672"/>
        <pc:sldMkLst>
          <pc:docMk/>
          <pc:sldMk cId="0" sldId="396"/>
        </pc:sldMkLst>
        <pc:spChg chg="add del mod">
          <ac:chgData name="Wilfred Siu Hung NG" userId="38b4c1f6-7666-4f79-a963-440eee93df6e" providerId="ADAL" clId="{52E9BE8C-FCA6-4DEF-858B-32EE48F3557D}" dt="2023-10-31T15:40:24.579" v="872" actId="478"/>
          <ac:spMkLst>
            <pc:docMk/>
            <pc:sldMk cId="0" sldId="396"/>
            <ac:spMk id="5" creationId="{09F0DE5E-0B52-4EC0-BA2D-5DCE9DF81E4D}"/>
          </ac:spMkLst>
        </pc:spChg>
        <pc:spChg chg="add">
          <ac:chgData name="Wilfred Siu Hung NG" userId="38b4c1f6-7666-4f79-a963-440eee93df6e" providerId="ADAL" clId="{52E9BE8C-FCA6-4DEF-858B-32EE48F3557D}" dt="2023-10-31T17:08:31.228" v="1672"/>
          <ac:spMkLst>
            <pc:docMk/>
            <pc:sldMk cId="0" sldId="396"/>
            <ac:spMk id="5" creationId="{5D1DBD16-3ADB-49E7-B3A9-2A88A71E53FE}"/>
          </ac:spMkLst>
        </pc:spChg>
        <pc:picChg chg="mod">
          <ac:chgData name="Wilfred Siu Hung NG" userId="38b4c1f6-7666-4f79-a963-440eee93df6e" providerId="ADAL" clId="{52E9BE8C-FCA6-4DEF-858B-32EE48F3557D}" dt="2023-10-31T15:40:30.253" v="873" actId="1076"/>
          <ac:picMkLst>
            <pc:docMk/>
            <pc:sldMk cId="0" sldId="396"/>
            <ac:picMk id="2" creationId="{164C161C-4DEE-45DA-B14B-E331369EC374}"/>
          </ac:picMkLst>
        </pc:picChg>
        <pc:picChg chg="mod">
          <ac:chgData name="Wilfred Siu Hung NG" userId="38b4c1f6-7666-4f79-a963-440eee93df6e" providerId="ADAL" clId="{52E9BE8C-FCA6-4DEF-858B-32EE48F3557D}" dt="2023-10-31T15:40:39.401" v="874" actId="1076"/>
          <ac:picMkLst>
            <pc:docMk/>
            <pc:sldMk cId="0" sldId="396"/>
            <ac:picMk id="3" creationId="{AFFBFD37-2669-47AB-8285-BB94749C052C}"/>
          </ac:picMkLst>
        </pc:picChg>
        <pc:picChg chg="del mod">
          <ac:chgData name="Wilfred Siu Hung NG" userId="38b4c1f6-7666-4f79-a963-440eee93df6e" providerId="ADAL" clId="{52E9BE8C-FCA6-4DEF-858B-32EE48F3557D}" dt="2023-10-31T15:40:18.685" v="871" actId="478"/>
          <ac:picMkLst>
            <pc:docMk/>
            <pc:sldMk cId="0" sldId="396"/>
            <ac:picMk id="24578" creationId="{00000000-0000-0000-0000-000000000000}"/>
          </ac:picMkLst>
        </pc:picChg>
      </pc:sldChg>
      <pc:sldChg chg="addSp delSp modSp setBg">
        <pc:chgData name="Wilfred Siu Hung NG" userId="38b4c1f6-7666-4f79-a963-440eee93df6e" providerId="ADAL" clId="{52E9BE8C-FCA6-4DEF-858B-32EE48F3557D}" dt="2023-11-03T15:26:34.750" v="2682" actId="1035"/>
        <pc:sldMkLst>
          <pc:docMk/>
          <pc:sldMk cId="0" sldId="397"/>
        </pc:sldMkLst>
        <pc:spChg chg="add del mod">
          <ac:chgData name="Wilfred Siu Hung NG" userId="38b4c1f6-7666-4f79-a963-440eee93df6e" providerId="ADAL" clId="{52E9BE8C-FCA6-4DEF-858B-32EE48F3557D}" dt="2023-10-31T15:41:20.443" v="877" actId="478"/>
          <ac:spMkLst>
            <pc:docMk/>
            <pc:sldMk cId="0" sldId="397"/>
            <ac:spMk id="4" creationId="{5C8D8563-659C-4CB9-B1BB-33771B7F1873}"/>
          </ac:spMkLst>
        </pc:spChg>
        <pc:spChg chg="add">
          <ac:chgData name="Wilfred Siu Hung NG" userId="38b4c1f6-7666-4f79-a963-440eee93df6e" providerId="ADAL" clId="{52E9BE8C-FCA6-4DEF-858B-32EE48F3557D}" dt="2023-10-31T17:08:36.498" v="1674"/>
          <ac:spMkLst>
            <pc:docMk/>
            <pc:sldMk cId="0" sldId="397"/>
            <ac:spMk id="4" creationId="{FEA3F5BB-41C7-4CCC-A7B5-B30F8DEB643F}"/>
          </ac:spMkLst>
        </pc:spChg>
        <pc:spChg chg="add mod">
          <ac:chgData name="Wilfred Siu Hung NG" userId="38b4c1f6-7666-4f79-a963-440eee93df6e" providerId="ADAL" clId="{52E9BE8C-FCA6-4DEF-858B-32EE48F3557D}" dt="2023-11-03T15:26:11.656" v="2678" actId="1076"/>
          <ac:spMkLst>
            <pc:docMk/>
            <pc:sldMk cId="0" sldId="397"/>
            <ac:spMk id="5" creationId="{11FEAA57-71EA-4996-AC13-F898FD6828B0}"/>
          </ac:spMkLst>
        </pc:spChg>
        <pc:picChg chg="mod">
          <ac:chgData name="Wilfred Siu Hung NG" userId="38b4c1f6-7666-4f79-a963-440eee93df6e" providerId="ADAL" clId="{52E9BE8C-FCA6-4DEF-858B-32EE48F3557D}" dt="2023-11-03T15:24:23.592" v="2592" actId="1037"/>
          <ac:picMkLst>
            <pc:docMk/>
            <pc:sldMk cId="0" sldId="397"/>
            <ac:picMk id="2" creationId="{08C2A8E9-9F1F-48F7-BE36-0797FE0490F2}"/>
          </ac:picMkLst>
        </pc:picChg>
        <pc:picChg chg="add mod">
          <ac:chgData name="Wilfred Siu Hung NG" userId="38b4c1f6-7666-4f79-a963-440eee93df6e" providerId="ADAL" clId="{52E9BE8C-FCA6-4DEF-858B-32EE48F3557D}" dt="2023-11-03T15:24:58.812" v="2594" actId="1076"/>
          <ac:picMkLst>
            <pc:docMk/>
            <pc:sldMk cId="0" sldId="397"/>
            <ac:picMk id="3" creationId="{9D2AAC58-F1A2-4191-AA86-66EB6A2324CE}"/>
          </ac:picMkLst>
        </pc:picChg>
        <pc:picChg chg="add del mod">
          <ac:chgData name="Wilfred Siu Hung NG" userId="38b4c1f6-7666-4f79-a963-440eee93df6e" providerId="ADAL" clId="{52E9BE8C-FCA6-4DEF-858B-32EE48F3557D}" dt="2023-10-31T15:47:00.913" v="897"/>
          <ac:picMkLst>
            <pc:docMk/>
            <pc:sldMk cId="0" sldId="397"/>
            <ac:picMk id="7" creationId="{4882AB7C-EDEA-449F-A83A-28337B4CBBA7}"/>
          </ac:picMkLst>
        </pc:picChg>
        <pc:picChg chg="del mod">
          <ac:chgData name="Wilfred Siu Hung NG" userId="38b4c1f6-7666-4f79-a963-440eee93df6e" providerId="ADAL" clId="{52E9BE8C-FCA6-4DEF-858B-32EE48F3557D}" dt="2023-10-31T15:41:14.780" v="876" actId="478"/>
          <ac:picMkLst>
            <pc:docMk/>
            <pc:sldMk cId="0" sldId="397"/>
            <ac:picMk id="25602" creationId="{00000000-0000-0000-0000-000000000000}"/>
          </ac:picMkLst>
        </pc:picChg>
        <pc:cxnChg chg="add mod">
          <ac:chgData name="Wilfred Siu Hung NG" userId="38b4c1f6-7666-4f79-a963-440eee93df6e" providerId="ADAL" clId="{52E9BE8C-FCA6-4DEF-858B-32EE48F3557D}" dt="2023-11-03T15:26:34.750" v="2682" actId="1035"/>
          <ac:cxnSpMkLst>
            <pc:docMk/>
            <pc:sldMk cId="0" sldId="397"/>
            <ac:cxnSpMk id="7" creationId="{03214010-8588-46AD-8128-A72CB0DDA896}"/>
          </ac:cxnSpMkLst>
        </pc:cxnChg>
      </pc:sldChg>
      <pc:sldChg chg="addSp delSp modSp setBg">
        <pc:chgData name="Wilfred Siu Hung NG" userId="38b4c1f6-7666-4f79-a963-440eee93df6e" providerId="ADAL" clId="{52E9BE8C-FCA6-4DEF-858B-32EE48F3557D}" dt="2023-10-31T17:08:40.072" v="1675"/>
        <pc:sldMkLst>
          <pc:docMk/>
          <pc:sldMk cId="0" sldId="398"/>
        </pc:sldMkLst>
        <pc:spChg chg="mod ord">
          <ac:chgData name="Wilfred Siu Hung NG" userId="38b4c1f6-7666-4f79-a963-440eee93df6e" providerId="ADAL" clId="{52E9BE8C-FCA6-4DEF-858B-32EE48F3557D}" dt="2023-10-31T15:47:10.885" v="899" actId="1076"/>
          <ac:spMkLst>
            <pc:docMk/>
            <pc:sldMk cId="0" sldId="398"/>
            <ac:spMk id="5" creationId="{25B0DC42-55FC-42BC-9E8E-ACE0C0B208C3}"/>
          </ac:spMkLst>
        </pc:spChg>
        <pc:spChg chg="add del mod">
          <ac:chgData name="Wilfred Siu Hung NG" userId="38b4c1f6-7666-4f79-a963-440eee93df6e" providerId="ADAL" clId="{52E9BE8C-FCA6-4DEF-858B-32EE48F3557D}" dt="2023-10-31T15:43:59.155" v="887" actId="478"/>
          <ac:spMkLst>
            <pc:docMk/>
            <pc:sldMk cId="0" sldId="398"/>
            <ac:spMk id="6" creationId="{5DF18D24-8B91-46AF-A58F-0E3423B48553}"/>
          </ac:spMkLst>
        </pc:spChg>
        <pc:spChg chg="add">
          <ac:chgData name="Wilfred Siu Hung NG" userId="38b4c1f6-7666-4f79-a963-440eee93df6e" providerId="ADAL" clId="{52E9BE8C-FCA6-4DEF-858B-32EE48F3557D}" dt="2023-10-31T17:08:40.072" v="1675"/>
          <ac:spMkLst>
            <pc:docMk/>
            <pc:sldMk cId="0" sldId="398"/>
            <ac:spMk id="6" creationId="{97603050-8C67-484A-B097-FE686372B783}"/>
          </ac:spMkLst>
        </pc:spChg>
        <pc:spChg chg="mod">
          <ac:chgData name="Wilfred Siu Hung NG" userId="38b4c1f6-7666-4f79-a963-440eee93df6e" providerId="ADAL" clId="{52E9BE8C-FCA6-4DEF-858B-32EE48F3557D}" dt="2023-10-31T15:47:44.320" v="934" actId="6549"/>
          <ac:spMkLst>
            <pc:docMk/>
            <pc:sldMk cId="0" sldId="398"/>
            <ac:spMk id="26625" creationId="{00000000-0000-0000-0000-000000000000}"/>
          </ac:spMkLst>
        </pc:spChg>
        <pc:picChg chg="add mod">
          <ac:chgData name="Wilfred Siu Hung NG" userId="38b4c1f6-7666-4f79-a963-440eee93df6e" providerId="ADAL" clId="{52E9BE8C-FCA6-4DEF-858B-32EE48F3557D}" dt="2023-10-31T15:47:07.074" v="898" actId="1076"/>
          <ac:picMkLst>
            <pc:docMk/>
            <pc:sldMk cId="0" sldId="398"/>
            <ac:picMk id="2" creationId="{F860711D-B6C5-4BA4-91AC-FD1F0C9428C8}"/>
          </ac:picMkLst>
        </pc:picChg>
        <pc:picChg chg="del">
          <ac:chgData name="Wilfred Siu Hung NG" userId="38b4c1f6-7666-4f79-a963-440eee93df6e" providerId="ADAL" clId="{52E9BE8C-FCA6-4DEF-858B-32EE48F3557D}" dt="2023-10-31T15:43:48.569" v="884" actId="478"/>
          <ac:picMkLst>
            <pc:docMk/>
            <pc:sldMk cId="0" sldId="398"/>
            <ac:picMk id="3" creationId="{D391E86C-CB1C-427B-BC8A-835901F01444}"/>
          </ac:picMkLst>
        </pc:picChg>
        <pc:picChg chg="add mod">
          <ac:chgData name="Wilfred Siu Hung NG" userId="38b4c1f6-7666-4f79-a963-440eee93df6e" providerId="ADAL" clId="{52E9BE8C-FCA6-4DEF-858B-32EE48F3557D}" dt="2023-10-31T15:47:18.940" v="903" actId="1038"/>
          <ac:picMkLst>
            <pc:docMk/>
            <pc:sldMk cId="0" sldId="398"/>
            <ac:picMk id="9" creationId="{E8899BCA-F76B-4256-8E8A-8FC5345F6E79}"/>
          </ac:picMkLst>
        </pc:picChg>
        <pc:picChg chg="del">
          <ac:chgData name="Wilfred Siu Hung NG" userId="38b4c1f6-7666-4f79-a963-440eee93df6e" providerId="ADAL" clId="{52E9BE8C-FCA6-4DEF-858B-32EE48F3557D}" dt="2023-10-31T15:43:55.096" v="886" actId="478"/>
          <ac:picMkLst>
            <pc:docMk/>
            <pc:sldMk cId="0" sldId="398"/>
            <ac:picMk id="26626" creationId="{00000000-0000-0000-0000-000000000000}"/>
          </ac:picMkLst>
        </pc:picChg>
      </pc:sldChg>
      <pc:sldChg chg="addSp delSp modSp setBg">
        <pc:chgData name="Wilfred Siu Hung NG" userId="38b4c1f6-7666-4f79-a963-440eee93df6e" providerId="ADAL" clId="{52E9BE8C-FCA6-4DEF-858B-32EE48F3557D}" dt="2023-10-31T17:08:41.681" v="1676"/>
        <pc:sldMkLst>
          <pc:docMk/>
          <pc:sldMk cId="0" sldId="399"/>
        </pc:sldMkLst>
        <pc:spChg chg="mod">
          <ac:chgData name="Wilfred Siu Hung NG" userId="38b4c1f6-7666-4f79-a963-440eee93df6e" providerId="ADAL" clId="{52E9BE8C-FCA6-4DEF-858B-32EE48F3557D}" dt="2023-10-31T15:52:43.406" v="955" actId="207"/>
          <ac:spMkLst>
            <pc:docMk/>
            <pc:sldMk cId="0" sldId="399"/>
            <ac:spMk id="2" creationId="{3F9F518A-16F8-4EF2-A007-BDA4199338EA}"/>
          </ac:spMkLst>
        </pc:spChg>
        <pc:spChg chg="add del mod">
          <ac:chgData name="Wilfred Siu Hung NG" userId="38b4c1f6-7666-4f79-a963-440eee93df6e" providerId="ADAL" clId="{52E9BE8C-FCA6-4DEF-858B-32EE48F3557D}" dt="2023-10-31T15:50:05.351" v="944" actId="478"/>
          <ac:spMkLst>
            <pc:docMk/>
            <pc:sldMk cId="0" sldId="399"/>
            <ac:spMk id="7" creationId="{5B3218C8-34DF-4B63-BE19-9A435C70DABA}"/>
          </ac:spMkLst>
        </pc:spChg>
        <pc:spChg chg="add del mod">
          <ac:chgData name="Wilfred Siu Hung NG" userId="38b4c1f6-7666-4f79-a963-440eee93df6e" providerId="ADAL" clId="{52E9BE8C-FCA6-4DEF-858B-32EE48F3557D}" dt="2023-10-31T15:57:15.469" v="964"/>
          <ac:spMkLst>
            <pc:docMk/>
            <pc:sldMk cId="0" sldId="399"/>
            <ac:spMk id="10" creationId="{08E8C574-2773-43BB-871E-252D944C1418}"/>
          </ac:spMkLst>
        </pc:spChg>
        <pc:spChg chg="add">
          <ac:chgData name="Wilfred Siu Hung NG" userId="38b4c1f6-7666-4f79-a963-440eee93df6e" providerId="ADAL" clId="{52E9BE8C-FCA6-4DEF-858B-32EE48F3557D}" dt="2023-10-31T17:08:41.681" v="1676"/>
          <ac:spMkLst>
            <pc:docMk/>
            <pc:sldMk cId="0" sldId="399"/>
            <ac:spMk id="11" creationId="{2776770C-8C6A-43A7-AF7A-23AC1DCCE6D7}"/>
          </ac:spMkLst>
        </pc:spChg>
        <pc:spChg chg="add mod">
          <ac:chgData name="Wilfred Siu Hung NG" userId="38b4c1f6-7666-4f79-a963-440eee93df6e" providerId="ADAL" clId="{52E9BE8C-FCA6-4DEF-858B-32EE48F3557D}" dt="2023-10-31T16:00:26.584" v="971" actId="1076"/>
          <ac:spMkLst>
            <pc:docMk/>
            <pc:sldMk cId="0" sldId="399"/>
            <ac:spMk id="13" creationId="{430DDE2D-4DEB-45E9-A7F0-C34478598681}"/>
          </ac:spMkLst>
        </pc:spChg>
        <pc:spChg chg="mod">
          <ac:chgData name="Wilfred Siu Hung NG" userId="38b4c1f6-7666-4f79-a963-440eee93df6e" providerId="ADAL" clId="{52E9BE8C-FCA6-4DEF-858B-32EE48F3557D}" dt="2023-10-31T16:01:11.945" v="980" actId="14100"/>
          <ac:spMkLst>
            <pc:docMk/>
            <pc:sldMk cId="0" sldId="399"/>
            <ac:spMk id="27651" creationId="{00000000-0000-0000-0000-000000000000}"/>
          </ac:spMkLst>
        </pc:spChg>
        <pc:picChg chg="del">
          <ac:chgData name="Wilfred Siu Hung NG" userId="38b4c1f6-7666-4f79-a963-440eee93df6e" providerId="ADAL" clId="{52E9BE8C-FCA6-4DEF-858B-32EE48F3557D}" dt="2023-10-31T15:49:50.859" v="939" actId="478"/>
          <ac:picMkLst>
            <pc:docMk/>
            <pc:sldMk cId="0" sldId="399"/>
            <ac:picMk id="3" creationId="{9B35CDDC-BF42-4DBE-8A2E-31480EDACE05}"/>
          </ac:picMkLst>
        </pc:picChg>
        <pc:picChg chg="mod">
          <ac:chgData name="Wilfred Siu Hung NG" userId="38b4c1f6-7666-4f79-a963-440eee93df6e" providerId="ADAL" clId="{52E9BE8C-FCA6-4DEF-858B-32EE48F3557D}" dt="2023-10-31T15:50:15.964" v="946" actId="1076"/>
          <ac:picMkLst>
            <pc:docMk/>
            <pc:sldMk cId="0" sldId="399"/>
            <ac:picMk id="4" creationId="{E16C0114-0020-4D70-ADC1-7905DDE6033A}"/>
          </ac:picMkLst>
        </pc:picChg>
        <pc:picChg chg="del mod">
          <ac:chgData name="Wilfred Siu Hung NG" userId="38b4c1f6-7666-4f79-a963-440eee93df6e" providerId="ADAL" clId="{52E9BE8C-FCA6-4DEF-858B-32EE48F3557D}" dt="2023-10-31T15:48:29.489" v="937" actId="478"/>
          <ac:picMkLst>
            <pc:docMk/>
            <pc:sldMk cId="0" sldId="399"/>
            <ac:picMk id="5" creationId="{36B787B0-2E50-454E-95FC-1CA909153A7D}"/>
          </ac:picMkLst>
        </pc:picChg>
        <pc:picChg chg="add mod">
          <ac:chgData name="Wilfred Siu Hung NG" userId="38b4c1f6-7666-4f79-a963-440eee93df6e" providerId="ADAL" clId="{52E9BE8C-FCA6-4DEF-858B-32EE48F3557D}" dt="2023-10-31T15:50:22.288" v="948" actId="14100"/>
          <ac:picMkLst>
            <pc:docMk/>
            <pc:sldMk cId="0" sldId="399"/>
            <ac:picMk id="8" creationId="{E2A58A76-A26B-4A12-B2B4-B259780C9C36}"/>
          </ac:picMkLst>
        </pc:picChg>
        <pc:picChg chg="add mod">
          <ac:chgData name="Wilfred Siu Hung NG" userId="38b4c1f6-7666-4f79-a963-440eee93df6e" providerId="ADAL" clId="{52E9BE8C-FCA6-4DEF-858B-32EE48F3557D}" dt="2023-10-31T15:52:22.458" v="952" actId="1076"/>
          <ac:picMkLst>
            <pc:docMk/>
            <pc:sldMk cId="0" sldId="399"/>
            <ac:picMk id="9" creationId="{6DEB736C-1A0C-411B-9807-C42EBE4014C2}"/>
          </ac:picMkLst>
        </pc:picChg>
        <pc:picChg chg="add del">
          <ac:chgData name="Wilfred Siu Hung NG" userId="38b4c1f6-7666-4f79-a963-440eee93df6e" providerId="ADAL" clId="{52E9BE8C-FCA6-4DEF-858B-32EE48F3557D}" dt="2023-10-31T15:54:30.397" v="961"/>
          <ac:picMkLst>
            <pc:docMk/>
            <pc:sldMk cId="0" sldId="399"/>
            <ac:picMk id="1026" creationId="{283D6A6C-14F8-4C2B-9D65-08A3BB8F97AA}"/>
          </ac:picMkLst>
        </pc:picChg>
        <pc:picChg chg="add mod">
          <ac:chgData name="Wilfred Siu Hung NG" userId="38b4c1f6-7666-4f79-a963-440eee93df6e" providerId="ADAL" clId="{52E9BE8C-FCA6-4DEF-858B-32EE48F3557D}" dt="2023-10-31T15:57:23.566" v="967" actId="1076"/>
          <ac:picMkLst>
            <pc:docMk/>
            <pc:sldMk cId="0" sldId="399"/>
            <ac:picMk id="1028" creationId="{349676DD-8548-4BB0-B4D8-3856E6AC741F}"/>
          </ac:picMkLst>
        </pc:picChg>
        <pc:picChg chg="add mod">
          <ac:chgData name="Wilfred Siu Hung NG" userId="38b4c1f6-7666-4f79-a963-440eee93df6e" providerId="ADAL" clId="{52E9BE8C-FCA6-4DEF-858B-32EE48F3557D}" dt="2023-10-31T16:00:35.127" v="974" actId="1076"/>
          <ac:picMkLst>
            <pc:docMk/>
            <pc:sldMk cId="0" sldId="399"/>
            <ac:picMk id="1030" creationId="{D12B00D7-AA14-4FD4-AF43-028C26E0D137}"/>
          </ac:picMkLst>
        </pc:picChg>
        <pc:picChg chg="del">
          <ac:chgData name="Wilfred Siu Hung NG" userId="38b4c1f6-7666-4f79-a963-440eee93df6e" providerId="ADAL" clId="{52E9BE8C-FCA6-4DEF-858B-32EE48F3557D}" dt="2023-10-31T15:49:54.301" v="940" actId="478"/>
          <ac:picMkLst>
            <pc:docMk/>
            <pc:sldMk cId="0" sldId="399"/>
            <ac:picMk id="27650" creationId="{00000000-0000-0000-0000-000000000000}"/>
          </ac:picMkLst>
        </pc:picChg>
      </pc:sldChg>
      <pc:sldChg chg="addSp delSp modSp setBg">
        <pc:chgData name="Wilfred Siu Hung NG" userId="38b4c1f6-7666-4f79-a963-440eee93df6e" providerId="ADAL" clId="{52E9BE8C-FCA6-4DEF-858B-32EE48F3557D}" dt="2023-10-31T17:08:25.010" v="1667"/>
        <pc:sldMkLst>
          <pc:docMk/>
          <pc:sldMk cId="0" sldId="408"/>
        </pc:sldMkLst>
        <pc:spChg chg="add mod">
          <ac:chgData name="Wilfred Siu Hung NG" userId="38b4c1f6-7666-4f79-a963-440eee93df6e" providerId="ADAL" clId="{52E9BE8C-FCA6-4DEF-858B-32EE48F3557D}" dt="2023-10-31T15:25:35.435" v="491" actId="20577"/>
          <ac:spMkLst>
            <pc:docMk/>
            <pc:sldMk cId="0" sldId="408"/>
            <ac:spMk id="2" creationId="{828FE660-07AC-46A3-A50D-C82AEB9CA9DB}"/>
          </ac:spMkLst>
        </pc:spChg>
        <pc:spChg chg="add mod">
          <ac:chgData name="Wilfred Siu Hung NG" userId="38b4c1f6-7666-4f79-a963-440eee93df6e" providerId="ADAL" clId="{52E9BE8C-FCA6-4DEF-858B-32EE48F3557D}" dt="2023-10-31T15:23:24.920" v="444" actId="14100"/>
          <ac:spMkLst>
            <pc:docMk/>
            <pc:sldMk cId="0" sldId="408"/>
            <ac:spMk id="4" creationId="{08196924-8EAF-4201-B170-979BE5F6E699}"/>
          </ac:spMkLst>
        </pc:spChg>
        <pc:spChg chg="add del mod">
          <ac:chgData name="Wilfred Siu Hung NG" userId="38b4c1f6-7666-4f79-a963-440eee93df6e" providerId="ADAL" clId="{52E9BE8C-FCA6-4DEF-858B-32EE48F3557D}" dt="2023-10-31T15:24:26.617" v="452" actId="478"/>
          <ac:spMkLst>
            <pc:docMk/>
            <pc:sldMk cId="0" sldId="408"/>
            <ac:spMk id="7" creationId="{C9966CBB-B4B4-4B5B-9CA8-A8541F83F5DC}"/>
          </ac:spMkLst>
        </pc:spChg>
        <pc:spChg chg="add mod">
          <ac:chgData name="Wilfred Siu Hung NG" userId="38b4c1f6-7666-4f79-a963-440eee93df6e" providerId="ADAL" clId="{52E9BE8C-FCA6-4DEF-858B-32EE48F3557D}" dt="2023-10-31T15:26:19.953" v="499" actId="14100"/>
          <ac:spMkLst>
            <pc:docMk/>
            <pc:sldMk cId="0" sldId="408"/>
            <ac:spMk id="10" creationId="{5C74271D-DDD0-4069-89E4-45A3C6AD4C61}"/>
          </ac:spMkLst>
        </pc:spChg>
        <pc:spChg chg="add">
          <ac:chgData name="Wilfred Siu Hung NG" userId="38b4c1f6-7666-4f79-a963-440eee93df6e" providerId="ADAL" clId="{52E9BE8C-FCA6-4DEF-858B-32EE48F3557D}" dt="2023-10-31T17:08:25.010" v="1667"/>
          <ac:spMkLst>
            <pc:docMk/>
            <pc:sldMk cId="0" sldId="408"/>
            <ac:spMk id="11" creationId="{72D01F97-F687-4BA0-81D8-F2B4714197B7}"/>
          </ac:spMkLst>
        </pc:spChg>
        <pc:spChg chg="mod">
          <ac:chgData name="Wilfred Siu Hung NG" userId="38b4c1f6-7666-4f79-a963-440eee93df6e" providerId="ADAL" clId="{52E9BE8C-FCA6-4DEF-858B-32EE48F3557D}" dt="2023-10-31T15:19:44.598" v="332" actId="20577"/>
          <ac:spMkLst>
            <pc:docMk/>
            <pc:sldMk cId="0" sldId="408"/>
            <ac:spMk id="20481" creationId="{00000000-0000-0000-0000-000000000000}"/>
          </ac:spMkLst>
        </pc:spChg>
        <pc:picChg chg="del mod">
          <ac:chgData name="Wilfred Siu Hung NG" userId="38b4c1f6-7666-4f79-a963-440eee93df6e" providerId="ADAL" clId="{52E9BE8C-FCA6-4DEF-858B-32EE48F3557D}" dt="2023-10-31T15:17:37.332" v="294" actId="478"/>
          <ac:picMkLst>
            <pc:docMk/>
            <pc:sldMk cId="0" sldId="408"/>
            <ac:picMk id="3" creationId="{50EAE8D8-BC52-4687-9CE8-4BA0BD0D758D}"/>
          </ac:picMkLst>
        </pc:picChg>
        <pc:picChg chg="mod">
          <ac:chgData name="Wilfred Siu Hung NG" userId="38b4c1f6-7666-4f79-a963-440eee93df6e" providerId="ADAL" clId="{52E9BE8C-FCA6-4DEF-858B-32EE48F3557D}" dt="2023-10-31T15:22:35.653" v="436" actId="1038"/>
          <ac:picMkLst>
            <pc:docMk/>
            <pc:sldMk cId="0" sldId="408"/>
            <ac:picMk id="20482" creationId="{00000000-0000-0000-0000-000000000000}"/>
          </ac:picMkLst>
        </pc:picChg>
        <pc:cxnChg chg="add mod">
          <ac:chgData name="Wilfred Siu Hung NG" userId="38b4c1f6-7666-4f79-a963-440eee93df6e" providerId="ADAL" clId="{52E9BE8C-FCA6-4DEF-858B-32EE48F3557D}" dt="2023-10-31T15:23:46.744" v="450" actId="1038"/>
          <ac:cxnSpMkLst>
            <pc:docMk/>
            <pc:sldMk cId="0" sldId="408"/>
            <ac:cxnSpMk id="6" creationId="{D370C0C1-B403-4F13-87F2-B87A5AC9988B}"/>
          </ac:cxnSpMkLst>
        </pc:cxnChg>
        <pc:cxnChg chg="add mod">
          <ac:chgData name="Wilfred Siu Hung NG" userId="38b4c1f6-7666-4f79-a963-440eee93df6e" providerId="ADAL" clId="{52E9BE8C-FCA6-4DEF-858B-32EE48F3557D}" dt="2023-10-31T15:25:53.462" v="494" actId="208"/>
          <ac:cxnSpMkLst>
            <pc:docMk/>
            <pc:sldMk cId="0" sldId="408"/>
            <ac:cxnSpMk id="9" creationId="{B7A38086-102B-4158-B0A5-E1C392DF4288}"/>
          </ac:cxnSpMkLst>
        </pc:cxnChg>
        <pc:cxnChg chg="add mod">
          <ac:chgData name="Wilfred Siu Hung NG" userId="38b4c1f6-7666-4f79-a963-440eee93df6e" providerId="ADAL" clId="{52E9BE8C-FCA6-4DEF-858B-32EE48F3557D}" dt="2023-10-31T15:26:46.537" v="505" actId="1038"/>
          <ac:cxnSpMkLst>
            <pc:docMk/>
            <pc:sldMk cId="0" sldId="408"/>
            <ac:cxnSpMk id="12" creationId="{607FB544-3B9D-4F55-9B0A-1BABCB8BDBCF}"/>
          </ac:cxnSpMkLst>
        </pc:cxnChg>
      </pc:sldChg>
      <pc:sldChg chg="addSp modSp add setBg">
        <pc:chgData name="Wilfred Siu Hung NG" userId="38b4c1f6-7666-4f79-a963-440eee93df6e" providerId="ADAL" clId="{52E9BE8C-FCA6-4DEF-858B-32EE48F3557D}" dt="2023-10-31T17:09:01.494" v="1677"/>
        <pc:sldMkLst>
          <pc:docMk/>
          <pc:sldMk cId="735091015" sldId="409"/>
        </pc:sldMkLst>
        <pc:spChg chg="mod">
          <ac:chgData name="Wilfred Siu Hung NG" userId="38b4c1f6-7666-4f79-a963-440eee93df6e" providerId="ADAL" clId="{52E9BE8C-FCA6-4DEF-858B-32EE48F3557D}" dt="2023-10-31T16:59:11.792" v="1507" actId="20577"/>
          <ac:spMkLst>
            <pc:docMk/>
            <pc:sldMk cId="735091015" sldId="409"/>
            <ac:spMk id="2" creationId="{0D541F47-DED1-435F-BC5B-FD7B3CFB51A1}"/>
          </ac:spMkLst>
        </pc:spChg>
        <pc:spChg chg="mod">
          <ac:chgData name="Wilfred Siu Hung NG" userId="38b4c1f6-7666-4f79-a963-440eee93df6e" providerId="ADAL" clId="{52E9BE8C-FCA6-4DEF-858B-32EE48F3557D}" dt="2023-10-31T17:02:30.643" v="1639" actId="6549"/>
          <ac:spMkLst>
            <pc:docMk/>
            <pc:sldMk cId="735091015" sldId="409"/>
            <ac:spMk id="3" creationId="{B98FFFD5-AB29-4FE4-9CB0-A7F9709745D5}"/>
          </ac:spMkLst>
        </pc:spChg>
        <pc:spChg chg="add mod">
          <ac:chgData name="Wilfred Siu Hung NG" userId="38b4c1f6-7666-4f79-a963-440eee93df6e" providerId="ADAL" clId="{52E9BE8C-FCA6-4DEF-858B-32EE48F3557D}" dt="2023-10-31T17:02:48.604" v="1643" actId="208"/>
          <ac:spMkLst>
            <pc:docMk/>
            <pc:sldMk cId="735091015" sldId="409"/>
            <ac:spMk id="6" creationId="{0754F31E-DBEA-411E-9843-3108C6691FC5}"/>
          </ac:spMkLst>
        </pc:spChg>
        <pc:picChg chg="add mod">
          <ac:chgData name="Wilfred Siu Hung NG" userId="38b4c1f6-7666-4f79-a963-440eee93df6e" providerId="ADAL" clId="{52E9BE8C-FCA6-4DEF-858B-32EE48F3557D}" dt="2023-10-31T17:02:09.592" v="1631" actId="1076"/>
          <ac:picMkLst>
            <pc:docMk/>
            <pc:sldMk cId="735091015" sldId="409"/>
            <ac:picMk id="5" creationId="{6DB786E7-17A2-473B-AF7C-B77A18EB2456}"/>
          </ac:picMkLst>
        </pc:picChg>
      </pc:sldChg>
      <pc:sldChg chg="modSp add setBg">
        <pc:chgData name="Wilfred Siu Hung NG" userId="38b4c1f6-7666-4f79-a963-440eee93df6e" providerId="ADAL" clId="{52E9BE8C-FCA6-4DEF-858B-32EE48F3557D}" dt="2023-11-05T16:32:19.354" v="3645" actId="20577"/>
        <pc:sldMkLst>
          <pc:docMk/>
          <pc:sldMk cId="1860239979" sldId="410"/>
        </pc:sldMkLst>
        <pc:spChg chg="mod">
          <ac:chgData name="Wilfred Siu Hung NG" userId="38b4c1f6-7666-4f79-a963-440eee93df6e" providerId="ADAL" clId="{52E9BE8C-FCA6-4DEF-858B-32EE48F3557D}" dt="2023-11-01T05:51:40.157" v="2181" actId="20577"/>
          <ac:spMkLst>
            <pc:docMk/>
            <pc:sldMk cId="1860239979" sldId="410"/>
            <ac:spMk id="2" creationId="{217D9616-F32F-40E7-9C6D-8B202BC67221}"/>
          </ac:spMkLst>
        </pc:spChg>
        <pc:spChg chg="mod">
          <ac:chgData name="Wilfred Siu Hung NG" userId="38b4c1f6-7666-4f79-a963-440eee93df6e" providerId="ADAL" clId="{52E9BE8C-FCA6-4DEF-858B-32EE48F3557D}" dt="2023-11-05T16:32:19.354" v="3645" actId="20577"/>
          <ac:spMkLst>
            <pc:docMk/>
            <pc:sldMk cId="1860239979" sldId="410"/>
            <ac:spMk id="3" creationId="{62CCC40E-535B-4685-8C10-5A2B71C0AA23}"/>
          </ac:spMkLst>
        </pc:spChg>
      </pc:sldChg>
    </pc:docChg>
  </pc:docChgLst>
  <pc:docChgLst>
    <pc:chgData name="TENG Fei" userId="S::fteng_connect.ust.hk#ext#@gohkust.onmicrosoft.com::275fa993-9644-445e-998a-23c06bd40f6a" providerId="AD" clId="Web-{EC7BFF56-A339-D825-341C-526EEAE3B2DB}"/>
    <pc:docChg chg="modSld">
      <pc:chgData name="TENG Fei" userId="S::fteng_connect.ust.hk#ext#@gohkust.onmicrosoft.com::275fa993-9644-445e-998a-23c06bd40f6a" providerId="AD" clId="Web-{EC7BFF56-A339-D825-341C-526EEAE3B2DB}" dt="2023-11-05T02:08:37.955" v="63" actId="20577"/>
      <pc:docMkLst>
        <pc:docMk/>
      </pc:docMkLst>
      <pc:sldChg chg="modSp">
        <pc:chgData name="TENG Fei" userId="S::fteng_connect.ust.hk#ext#@gohkust.onmicrosoft.com::275fa993-9644-445e-998a-23c06bd40f6a" providerId="AD" clId="Web-{EC7BFF56-A339-D825-341C-526EEAE3B2DB}" dt="2023-11-05T02:08:37.955" v="63" actId="20577"/>
        <pc:sldMkLst>
          <pc:docMk/>
          <pc:sldMk cId="0" sldId="294"/>
        </pc:sldMkLst>
        <pc:spChg chg="mod">
          <ac:chgData name="TENG Fei" userId="S::fteng_connect.ust.hk#ext#@gohkust.onmicrosoft.com::275fa993-9644-445e-998a-23c06bd40f6a" providerId="AD" clId="Web-{EC7BFF56-A339-D825-341C-526EEAE3B2DB}" dt="2023-11-05T02:08:37.955" v="63" actId="20577"/>
          <ac:spMkLst>
            <pc:docMk/>
            <pc:sldMk cId="0" sldId="294"/>
            <ac:spMk id="47109" creationId="{821B1077-DD49-40A8-AB56-0D0520A2B904}"/>
          </ac:spMkLst>
        </pc:spChg>
      </pc:sldChg>
    </pc:docChg>
  </pc:docChgLst>
  <pc:docChgLst>
    <pc:chgData name="TENG Fei" userId="S::fteng_connect.ust.hk#ext#@gohkust.onmicrosoft.com::275fa993-9644-445e-998a-23c06bd40f6a" providerId="AD" clId="Web-{1EA612AE-E164-CF36-95A7-6142C00A3123}"/>
    <pc:docChg chg="sldOrd">
      <pc:chgData name="TENG Fei" userId="S::fteng_connect.ust.hk#ext#@gohkust.onmicrosoft.com::275fa993-9644-445e-998a-23c06bd40f6a" providerId="AD" clId="Web-{1EA612AE-E164-CF36-95A7-6142C00A3123}" dt="2023-10-27T13:30:53.575" v="1"/>
      <pc:docMkLst>
        <pc:docMk/>
      </pc:docMkLst>
      <pc:sldChg chg="ord">
        <pc:chgData name="TENG Fei" userId="S::fteng_connect.ust.hk#ext#@gohkust.onmicrosoft.com::275fa993-9644-445e-998a-23c06bd40f6a" providerId="AD" clId="Web-{1EA612AE-E164-CF36-95A7-6142C00A3123}" dt="2023-10-27T13:30:53.575" v="1"/>
        <pc:sldMkLst>
          <pc:docMk/>
          <pc:sldMk cId="0" sldId="390"/>
        </pc:sldMkLst>
      </pc:sldChg>
    </pc:docChg>
  </pc:docChgLst>
  <pc:docChgLst>
    <pc:chgData name="TENG Fei" userId="S::fteng_connect.ust.hk#ext#@gohkust.onmicrosoft.com::275fa993-9644-445e-998a-23c06bd40f6a" providerId="AD" clId="Web-{DA318742-D48C-BD8A-63B7-AD2E12798361}"/>
    <pc:docChg chg="addSld modSld">
      <pc:chgData name="TENG Fei" userId="S::fteng_connect.ust.hk#ext#@gohkust.onmicrosoft.com::275fa993-9644-445e-998a-23c06bd40f6a" providerId="AD" clId="Web-{DA318742-D48C-BD8A-63B7-AD2E12798361}" dt="2023-11-13T02:26:54.215" v="22" actId="14100"/>
      <pc:docMkLst>
        <pc:docMk/>
      </pc:docMkLst>
      <pc:sldChg chg="modSp">
        <pc:chgData name="TENG Fei" userId="S::fteng_connect.ust.hk#ext#@gohkust.onmicrosoft.com::275fa993-9644-445e-998a-23c06bd40f6a" providerId="AD" clId="Web-{DA318742-D48C-BD8A-63B7-AD2E12798361}" dt="2023-11-13T02:26:54.215" v="22" actId="14100"/>
        <pc:sldMkLst>
          <pc:docMk/>
          <pc:sldMk cId="0" sldId="353"/>
        </pc:sldMkLst>
        <pc:picChg chg="mod">
          <ac:chgData name="TENG Fei" userId="S::fteng_connect.ust.hk#ext#@gohkust.onmicrosoft.com::275fa993-9644-445e-998a-23c06bd40f6a" providerId="AD" clId="Web-{DA318742-D48C-BD8A-63B7-AD2E12798361}" dt="2023-11-13T02:26:54.215" v="22" actId="14100"/>
          <ac:picMkLst>
            <pc:docMk/>
            <pc:sldMk cId="0" sldId="353"/>
            <ac:picMk id="3" creationId="{FCE3B9B8-9D7D-416F-BA5E-E551CD21ACCE}"/>
          </ac:picMkLst>
        </pc:picChg>
      </pc:sldChg>
      <pc:sldChg chg="modSp">
        <pc:chgData name="TENG Fei" userId="S::fteng_connect.ust.hk#ext#@gohkust.onmicrosoft.com::275fa993-9644-445e-998a-23c06bd40f6a" providerId="AD" clId="Web-{DA318742-D48C-BD8A-63B7-AD2E12798361}" dt="2023-11-13T01:32:51.762" v="7" actId="1076"/>
        <pc:sldMkLst>
          <pc:docMk/>
          <pc:sldMk cId="0" sldId="386"/>
        </pc:sldMkLst>
        <pc:spChg chg="mod">
          <ac:chgData name="TENG Fei" userId="S::fteng_connect.ust.hk#ext#@gohkust.onmicrosoft.com::275fa993-9644-445e-998a-23c06bd40f6a" providerId="AD" clId="Web-{DA318742-D48C-BD8A-63B7-AD2E12798361}" dt="2023-11-13T01:32:49.949" v="6" actId="20577"/>
          <ac:spMkLst>
            <pc:docMk/>
            <pc:sldMk cId="0" sldId="386"/>
            <ac:spMk id="12290" creationId="{00000000-0000-0000-0000-000000000000}"/>
          </ac:spMkLst>
        </pc:spChg>
        <pc:picChg chg="mod">
          <ac:chgData name="TENG Fei" userId="S::fteng_connect.ust.hk#ext#@gohkust.onmicrosoft.com::275fa993-9644-445e-998a-23c06bd40f6a" providerId="AD" clId="Web-{DA318742-D48C-BD8A-63B7-AD2E12798361}" dt="2023-11-13T01:32:51.762" v="7" actId="1076"/>
          <ac:picMkLst>
            <pc:docMk/>
            <pc:sldMk cId="0" sldId="386"/>
            <ac:picMk id="2" creationId="{87BD3699-14C6-477C-AB40-3F8C75EAA1FE}"/>
          </ac:picMkLst>
        </pc:picChg>
      </pc:sldChg>
      <pc:sldChg chg="modSp new">
        <pc:chgData name="TENG Fei" userId="S::fteng_connect.ust.hk#ext#@gohkust.onmicrosoft.com::275fa993-9644-445e-998a-23c06bd40f6a" providerId="AD" clId="Web-{DA318742-D48C-BD8A-63B7-AD2E12798361}" dt="2023-11-13T02:04:03.542" v="20" actId="20577"/>
        <pc:sldMkLst>
          <pc:docMk/>
          <pc:sldMk cId="3788854265" sldId="411"/>
        </pc:sldMkLst>
        <pc:spChg chg="mod">
          <ac:chgData name="TENG Fei" userId="S::fteng_connect.ust.hk#ext#@gohkust.onmicrosoft.com::275fa993-9644-445e-998a-23c06bd40f6a" providerId="AD" clId="Web-{DA318742-D48C-BD8A-63B7-AD2E12798361}" dt="2023-11-13T02:03:53.198" v="16" actId="20577"/>
          <ac:spMkLst>
            <pc:docMk/>
            <pc:sldMk cId="3788854265" sldId="411"/>
            <ac:spMk id="2" creationId="{66C8C6F9-0D8B-39DE-57DC-E45E63355F79}"/>
          </ac:spMkLst>
        </pc:spChg>
        <pc:spChg chg="mod">
          <ac:chgData name="TENG Fei" userId="S::fteng_connect.ust.hk#ext#@gohkust.onmicrosoft.com::275fa993-9644-445e-998a-23c06bd40f6a" providerId="AD" clId="Web-{DA318742-D48C-BD8A-63B7-AD2E12798361}" dt="2023-11-13T02:04:03.542" v="20" actId="20577"/>
          <ac:spMkLst>
            <pc:docMk/>
            <pc:sldMk cId="3788854265" sldId="411"/>
            <ac:spMk id="3" creationId="{4AA74514-6BCF-6E31-4935-4F5749F7E121}"/>
          </ac:spMkLst>
        </pc:spChg>
      </pc:sldChg>
    </pc:docChg>
  </pc:docChgLst>
  <pc:docChgLst>
    <pc:chgData name="TENG Fei" userId="S::fteng_connect.ust.hk#ext#@gohkust.onmicrosoft.com::275fa993-9644-445e-998a-23c06bd40f6a" providerId="AD" clId="Web-{DC8C0E38-16BF-CF7B-E6DC-DDBF34EF5B7F}"/>
    <pc:docChg chg="sldOrd">
      <pc:chgData name="TENG Fei" userId="S::fteng_connect.ust.hk#ext#@gohkust.onmicrosoft.com::275fa993-9644-445e-998a-23c06bd40f6a" providerId="AD" clId="Web-{DC8C0E38-16BF-CF7B-E6DC-DDBF34EF5B7F}" dt="2023-11-09T12:51:27.210" v="0"/>
      <pc:docMkLst>
        <pc:docMk/>
      </pc:docMkLst>
      <pc:sldChg chg="ord">
        <pc:chgData name="TENG Fei" userId="S::fteng_connect.ust.hk#ext#@gohkust.onmicrosoft.com::275fa993-9644-445e-998a-23c06bd40f6a" providerId="AD" clId="Web-{DC8C0E38-16BF-CF7B-E6DC-DDBF34EF5B7F}" dt="2023-11-09T12:51:27.210" v="0"/>
        <pc:sldMkLst>
          <pc:docMk/>
          <pc:sldMk cId="0" sldId="3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07441F8-35ED-4693-A5C2-61CA72C34F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9A3B897-2AF7-466D-97B6-E65F56A4BA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F3CE2B6F-C306-4DAE-AFE4-42D5A096000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9AACCEFC-C46B-4BF9-B9BB-4F2E09C207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C4B9D42F-B529-4D8F-A189-5CF03DF6B4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CFFA0711-D839-48B7-92BD-EC3AD15ABA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7A8203C-32EB-4641-B098-6C25516DB7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E7F1C189-EBF5-4AAA-BB04-26F817FE9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HK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A5A2D-FF13-419E-8082-75743C3B4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EEDB9-91C8-411E-8960-C40DB144A2D1}" type="datetime1">
              <a:rPr lang="en-US" altLang="en-US"/>
              <a:pPr>
                <a:defRPr/>
              </a:pPr>
              <a:t>11/1/2024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05505-83A5-4A28-B4A6-3BB4E382A0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81B4D-2B67-473A-8910-700999FE71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30039-4E1B-478F-AD13-A3E3FB222F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86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F3CEBDC-4B21-492A-A87D-EC709A4C0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3BFF-3AEE-4514-8DFD-C5607ABB41CF}" type="datetime1">
              <a:rPr lang="en-US" altLang="en-US"/>
              <a:pPr>
                <a:defRPr/>
              </a:pPr>
              <a:t>11/1/2024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09988B-D6B3-41AA-B28B-B5D7FEA7D3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EB28FB6-6B44-4A76-AFAF-10C2820C94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5A7DE-FEB2-45FD-9378-B6B9ED1469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63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CD4ACA-D4B7-412C-A876-2FADB2083D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66579-4543-46D9-B4A5-3C3007CB3571}" type="datetime1">
              <a:rPr lang="en-US" altLang="en-US"/>
              <a:pPr>
                <a:defRPr/>
              </a:pPr>
              <a:t>11/1/2024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862B404-DC21-430A-A893-F9FC32B885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39D1E7D-F60B-409F-ACED-526F3B5A31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ED608-CA44-40AB-8FE5-F797255272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59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993862-4AF9-466C-A0AB-4FB08E495E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04DF8-819E-4BCA-94B3-8AA4453DA6F2}" type="datetime1">
              <a:rPr lang="en-US" altLang="en-US"/>
              <a:pPr>
                <a:defRPr/>
              </a:pPr>
              <a:t>11/1/2024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A5D8680-23ED-491F-95E4-5B83762370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ABC283C-697E-4C3F-A9DE-4583B1E1E5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4F4F7-3577-415F-B801-6C6477B8D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70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6C0304D-7E6E-4A3A-83BF-E9365CD70C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45C54-060B-42DB-94A7-7DC840302C7C}" type="datetime1">
              <a:rPr lang="en-US" altLang="en-US"/>
              <a:pPr>
                <a:defRPr/>
              </a:pPr>
              <a:t>11/1/2024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6C8A3A0-7F15-491C-BE55-377B4FA852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EB6044F-0EAF-441A-94E3-1D93B78C86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87DB7-E8EA-445A-B0F2-A1C7973DE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46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F88C45-549D-4626-961F-6A71AA1900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FFECB-9318-49B0-B79D-361C62C5B814}" type="datetime1">
              <a:rPr lang="en-US" altLang="en-US"/>
              <a:pPr>
                <a:defRPr/>
              </a:pPr>
              <a:t>11/1/2024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6FB84B3-0568-4CEB-B426-0B20BA7691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E327FCF-E735-4C47-960E-8BA4919F29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3A0AB-5DF8-4759-A938-E244DD07C7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10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011D53-913F-455D-9BFC-5C12889E50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545A0-0104-4417-9DAA-A5BE66F630F5}" type="datetime1">
              <a:rPr lang="en-US" altLang="en-US"/>
              <a:pPr>
                <a:defRPr/>
              </a:pPr>
              <a:t>11/1/2024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4AFB76-1FD3-48D7-9B65-AD9F724BB8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530614-6F53-49A8-BB4E-5247F76B21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F9A0-3AD5-41F2-825D-0841C01762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93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1FEAAEE-7279-4F2A-802C-826BADCF05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A8238-7652-4C83-824D-3E3466B63CCE}" type="datetime1">
              <a:rPr lang="en-US" altLang="en-US"/>
              <a:pPr>
                <a:defRPr/>
              </a:pPr>
              <a:t>11/1/2024</a:t>
            </a:fld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E446417-7AF7-46EA-954C-E159FEB2E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FD0D02F-47B4-49F7-8F6B-CF9F573795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5DC5C-304D-4ED3-B467-5A6128622F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97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8DB6C39-E0EE-421F-8DFC-794DC3EEC3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54CDF-833F-48CE-BC04-439EC3F03F7E}" type="datetime1">
              <a:rPr lang="en-US" altLang="en-US"/>
              <a:pPr>
                <a:defRPr/>
              </a:pPr>
              <a:t>11/1/2024</a:t>
            </a:fld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7E51EFD-E9CC-4682-93FB-5351373C40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F72763C-DCF8-4391-896C-2920DE1E34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FD40B-99B1-466F-9F86-F520109076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5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8FD8CB2-A62B-4AC3-A8AA-34C5708A51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89008-D380-4181-845E-2FB0ECFEB847}" type="datetime1">
              <a:rPr lang="en-US" altLang="en-US"/>
              <a:pPr>
                <a:defRPr/>
              </a:pPr>
              <a:t>11/1/2024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E0A2619-6B57-406D-96F8-4ACFCFFB2E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397A2FD-5300-4DC6-BD66-E3F6B9FA9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E47CF-0DB1-44EB-9AA3-65A2DF9DC0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91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4B15B78-A8DA-4262-8D9B-DE2AC0C43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079D4-BA7E-4899-9A7A-F368FD0A2840}" type="datetime1">
              <a:rPr lang="en-US" altLang="en-US"/>
              <a:pPr>
                <a:defRPr/>
              </a:pPr>
              <a:t>11/1/2024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479F2FB-6BEE-4A06-933F-0B83423A8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B89BFBB-15B5-4871-92C0-20D7A48FD2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15DEB-EE67-492A-A7EF-2E419F797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3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9002607-DE78-487A-9753-AC40521BB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FAF28DB-89D4-40B8-BFFE-191990192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F29165BD-0B13-4106-B70F-B5E89D2F5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HK"/>
          </a:p>
        </p:txBody>
      </p:sp>
      <p:sp>
        <p:nvSpPr>
          <p:cNvPr id="4101" name="Line 5">
            <a:extLst>
              <a:ext uri="{FF2B5EF4-FFF2-40B4-BE49-F238E27FC236}">
                <a16:creationId xmlns:a16="http://schemas.microsoft.com/office/drawing/2014/main" id="{77F1699E-88BD-4408-A57C-CCD95A44FA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MS PGothic" charset="0"/>
              <a:cs typeface="MS PGothic" charset="0"/>
            </a:endParaRP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82AE1C6-0903-4B3B-8D25-80BE89B8CE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E0694DDC-5F67-43D6-965A-220FEA7671AB}" type="datetime1">
              <a:rPr lang="en-US" altLang="en-US"/>
              <a:pPr>
                <a:defRPr/>
              </a:pPr>
              <a:t>11/1/2024</a:t>
            </a:fld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E08A6DD5-E302-4EF0-A939-703C1CD2DC6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F740BC9F-99DC-4B30-B67D-1BAE2864FD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802204-521D-4DAE-8339-C11C68EF5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database/technologies/dotnet-odacdev-download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.cse.ust.hk/comp3311/labs/tnsnames.ora" TargetMode="External"/><Relationship Id="rId2" Type="http://schemas.openxmlformats.org/officeDocument/2006/relationships/hyperlink" Target="http://course.cse.ust.hk/comp3311/labs/sqlnet.or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.cse.ust.hk/comp3311/labs/comp3311.cpp" TargetMode="External"/><Relationship Id="rId2" Type="http://schemas.openxmlformats.org/officeDocument/2006/relationships/hyperlink" Target="http://course.cse.ust.hk/comp3311/labs/odbc1.c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visualstudio.microsoft.com/vs/older-downloads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dotnet-odacdev-downloads.html" TargetMode="External"/><Relationship Id="rId2" Type="http://schemas.openxmlformats.org/officeDocument/2006/relationships/hyperlink" Target="https://visualstudio.microsoft.com/vs/older-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opics/technologies/dotnet/install183.html" TargetMode="External"/><Relationship Id="rId2" Type="http://schemas.openxmlformats.org/officeDocument/2006/relationships/hyperlink" Target="http://www.oracle.com/technetwork/topics/dotnet/utilsoft-086879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3C4D3F6-3A95-46A8-8017-A763490888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COMP 3311 Database </a:t>
            </a:r>
            <a:br>
              <a:rPr lang="en-US" altLang="en-US" sz="3600" dirty="0"/>
            </a:br>
            <a:r>
              <a:rPr lang="en-US" altLang="en-US" sz="3600" dirty="0"/>
              <a:t>Management Systems</a:t>
            </a:r>
            <a:br>
              <a:rPr lang="en-US" altLang="en-US" sz="3600" dirty="0"/>
            </a:br>
            <a:r>
              <a:rPr lang="en-US" altLang="en-US" sz="3600" dirty="0"/>
              <a:t>Fall 202</a:t>
            </a:r>
            <a:r>
              <a:rPr lang="en-US" altLang="zh-CN" sz="3600" dirty="0"/>
              <a:t>4</a:t>
            </a:r>
            <a:endParaRPr lang="en-US" altLang="en-US" sz="36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18CFA3C-CFC2-4444-9361-62E6D93FFD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3600" dirty="0"/>
              <a:t>Lab </a:t>
            </a:r>
            <a:r>
              <a:rPr lang="en-US" altLang="zh-CN" sz="3600" dirty="0"/>
              <a:t>8</a:t>
            </a:r>
            <a:r>
              <a:rPr lang="en-US" altLang="en-US" sz="3600" dirty="0"/>
              <a:t>. A brief introduction to the ODBC interface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66BFFE2-64FA-4C33-909E-139DDA3D55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2BE2A0-2439-40AA-ADAB-2B895C70DEA0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Run the setup file: </a:t>
            </a:r>
          </a:p>
        </p:txBody>
      </p:sp>
      <p:sp>
        <p:nvSpPr>
          <p:cNvPr id="13315" name="文本框 4"/>
          <p:cNvSpPr txBox="1"/>
          <p:nvPr/>
        </p:nvSpPr>
        <p:spPr>
          <a:xfrm>
            <a:off x="1647824" y="1792288"/>
            <a:ext cx="8486775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>
                <a:latin typeface="Verdana" panose="020B0604030504040204" pitchFamily="34" charset="0"/>
              </a:rPr>
              <a:t>Run setup.exe in the folder “ODTwithODAC32” or directly from the downloaded zip file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B4F7B-BA64-4646-AF57-60D994FD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38" y="2532952"/>
            <a:ext cx="6630325" cy="20672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C42331-16D7-4C74-BB5D-DCBB4868FE1C}"/>
              </a:ext>
            </a:extLst>
          </p:cNvPr>
          <p:cNvSpPr/>
          <p:nvPr/>
        </p:nvSpPr>
        <p:spPr bwMode="auto">
          <a:xfrm>
            <a:off x="3733800" y="3567110"/>
            <a:ext cx="914376" cy="29210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endParaRPr lang="en-H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B1753E-CE27-4DE6-B2E5-D253FF0B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267200"/>
            <a:ext cx="9220200" cy="1827001"/>
          </a:xfrm>
          <a:prstGeom prst="rect">
            <a:avLst/>
          </a:prstGeom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900B3C38-7492-48F7-9AE7-4CD0C793CF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/>
          <a:p>
            <a:pPr>
              <a:defRPr/>
            </a:pPr>
            <a:fld id="{B7DA830C-46D0-4EA6-83DD-C79190CD97DD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                    </a:t>
            </a:r>
            <a:br>
              <a:rPr lang="en-US" altLang="zh-CN"/>
            </a:br>
            <a:r>
              <a:rPr lang="en-US" altLang="zh-CN"/>
              <a:t>Fill the information in the installer – </a:t>
            </a:r>
            <a:br>
              <a:rPr lang="en-US" altLang="zh-CN"/>
            </a:br>
            <a:r>
              <a:rPr lang="en-US" altLang="zh-CN" sz="2000"/>
              <a:t>Step 1 Choose language</a:t>
            </a:r>
            <a:endParaRPr lang="en-US" altLang="zh-CN" sz="2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A5CCC6-D73E-4470-BA41-7A66DC42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752600"/>
            <a:ext cx="5715000" cy="4321097"/>
          </a:xfrm>
          <a:prstGeom prst="rect">
            <a:avLst/>
          </a:prstGeom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E62C63AB-E2FF-4E32-A973-AE4CD7B5D8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/>
          <a:p>
            <a:pPr>
              <a:defRPr/>
            </a:pPr>
            <a:fld id="{B7DA830C-46D0-4EA6-83DD-C79190CD97DD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Fill the information in the installer – </a:t>
            </a:r>
            <a:br>
              <a:rPr lang="en-US" altLang="zh-CN"/>
            </a:br>
            <a:r>
              <a:rPr lang="en-US" altLang="zh-CN" sz="2000"/>
              <a:t>Step 2 Specify User - Use Windows Build in Account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5EAFFF-0FA8-4EEA-B60C-D49195F36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752600"/>
            <a:ext cx="5782195" cy="4340343"/>
          </a:xfrm>
          <a:prstGeom prst="rect">
            <a:avLst/>
          </a:prstGeom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F92BAC1E-2C4D-4CE1-9E00-36CF087921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/>
          <a:p>
            <a:pPr>
              <a:defRPr/>
            </a:pPr>
            <a:fld id="{B7DA830C-46D0-4EA6-83DD-C79190CD97DD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Fill the information in the installer – </a:t>
            </a:r>
            <a:br>
              <a:rPr lang="en-US" altLang="zh-CN"/>
            </a:br>
            <a:r>
              <a:rPr lang="en-US" altLang="zh-CN" sz="2000"/>
              <a:t>Step 3 - Remember the path of the installation location</a:t>
            </a:r>
            <a:endParaRPr lang="en-US" altLang="zh-C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DDE0BB-ECE1-47CA-A13A-2C4D0DB26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828800"/>
            <a:ext cx="5638800" cy="4247220"/>
          </a:xfrm>
          <a:prstGeom prst="rect">
            <a:avLst/>
          </a:prstGeom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66CA0E5B-187D-4E65-8D93-D229B87029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/>
          <a:p>
            <a:pPr>
              <a:defRPr/>
            </a:pPr>
            <a:fld id="{B7DA830C-46D0-4EA6-83DD-C79190CD97DD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Fill the information in the installer – </a:t>
            </a:r>
            <a:br>
              <a:rPr lang="en-US" altLang="zh-CN"/>
            </a:br>
            <a:r>
              <a:rPr lang="en-US" altLang="zh-CN" sz="2000"/>
              <a:t>Step 4 – Choose available product components</a:t>
            </a:r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C1442-0FFF-4782-89AA-BCE78CB15878}"/>
              </a:ext>
            </a:extLst>
          </p:cNvPr>
          <p:cNvSpPr/>
          <p:nvPr/>
        </p:nvSpPr>
        <p:spPr>
          <a:xfrm>
            <a:off x="7467600" y="2133600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There may be an error as follows:</a:t>
            </a:r>
            <a:endParaRPr lang="en-H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A1AA4-4C17-477C-9F03-7D996009E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05" y="1790502"/>
            <a:ext cx="5522444" cy="4191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B7B48-83E5-4599-85A0-FFC8A675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595" y="3152670"/>
            <a:ext cx="4210638" cy="14670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F94A28-05BC-488D-850D-960C84CCBFAF}"/>
              </a:ext>
            </a:extLst>
          </p:cNvPr>
          <p:cNvSpPr/>
          <p:nvPr/>
        </p:nvSpPr>
        <p:spPr>
          <a:xfrm>
            <a:off x="7696200" y="5069558"/>
            <a:ext cx="297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If it happens you should </a:t>
            </a:r>
            <a:r>
              <a:rPr lang="en-US" altLang="zh-CN">
                <a:solidFill>
                  <a:srgbClr val="FF0000"/>
                </a:solidFill>
              </a:rPr>
              <a:t>uncheck</a:t>
            </a:r>
            <a:r>
              <a:rPr lang="en-US" altLang="zh-CN"/>
              <a:t> the box to continue (next)</a:t>
            </a:r>
            <a:endParaRPr lang="en-HK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881898-2F8A-4C8E-9D5B-A7C168E3880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743200" y="2971800"/>
            <a:ext cx="4876800" cy="2590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ED6911-E39E-45EE-B0EA-91AE7CB51444}"/>
              </a:ext>
            </a:extLst>
          </p:cNvPr>
          <p:cNvCxnSpPr>
            <a:cxnSpLocks/>
          </p:cNvCxnSpPr>
          <p:nvPr/>
        </p:nvCxnSpPr>
        <p:spPr bwMode="auto">
          <a:xfrm flipH="1">
            <a:off x="5562600" y="5562600"/>
            <a:ext cx="2057400" cy="3727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4006938-87A2-4A85-BAEB-CF460EB797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/>
          <a:p>
            <a:pPr>
              <a:defRPr/>
            </a:pPr>
            <a:fld id="{B7DA830C-46D0-4EA6-83DD-C79190CD97DD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Set  TNSNAME </a:t>
            </a:r>
          </a:p>
        </p:txBody>
      </p:sp>
      <p:pic>
        <p:nvPicPr>
          <p:cNvPr id="20482" name="图片 2" descr="手机截图图社交软件的信息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1720850"/>
            <a:ext cx="5643563" cy="4451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8FE660-07AC-46A3-A50D-C82AEB9CA9DB}"/>
              </a:ext>
            </a:extLst>
          </p:cNvPr>
          <p:cNvSpPr/>
          <p:nvPr/>
        </p:nvSpPr>
        <p:spPr>
          <a:xfrm>
            <a:off x="6629400" y="2521059"/>
            <a:ext cx="525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/>
              <a:t>Port Number: 1521</a:t>
            </a:r>
          </a:p>
          <a:p>
            <a:r>
              <a:rPr lang="en-US" altLang="zh-CN" sz="1600"/>
              <a:t>Database host name: dbsvr1.cse.ust.hk</a:t>
            </a:r>
          </a:p>
          <a:p>
            <a:r>
              <a:rPr lang="en-US" altLang="zh-CN" sz="1600"/>
              <a:t>Database Service Name: comp3311.cse.ust.hk</a:t>
            </a:r>
          </a:p>
          <a:p>
            <a:endParaRPr lang="en-US" altLang="zh-CN" sz="1600"/>
          </a:p>
          <a:p>
            <a:r>
              <a:rPr lang="en-US" altLang="zh-CN" sz="1600"/>
              <a:t>Type in the TNSNAMES file should be: dedicated</a:t>
            </a:r>
          </a:p>
          <a:p>
            <a:r>
              <a:rPr lang="en-US" altLang="zh-CN" sz="1600"/>
              <a:t>(use the given file </a:t>
            </a:r>
            <a:r>
              <a:rPr lang="en-US" altLang="zh-CN" sz="1600" err="1"/>
              <a:t>tnsnames.ora</a:t>
            </a:r>
            <a:r>
              <a:rPr lang="en-US" altLang="zh-CN" sz="1600"/>
              <a:t> in the directory)</a:t>
            </a:r>
            <a:endParaRPr lang="en-HK" sz="160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08196924-8EAF-4201-B170-979BE5F6E699}"/>
              </a:ext>
            </a:extLst>
          </p:cNvPr>
          <p:cNvSpPr/>
          <p:nvPr/>
        </p:nvSpPr>
        <p:spPr bwMode="auto">
          <a:xfrm>
            <a:off x="6477000" y="2628473"/>
            <a:ext cx="152400" cy="724327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70C0C1-B403-4F13-87F2-B87A5AC9988B}"/>
              </a:ext>
            </a:extLst>
          </p:cNvPr>
          <p:cNvCxnSpPr/>
          <p:nvPr/>
        </p:nvCxnSpPr>
        <p:spPr bwMode="auto">
          <a:xfrm flipH="1">
            <a:off x="4953000" y="2971800"/>
            <a:ext cx="1600200" cy="914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A38086-102B-4158-B0A5-E1C392DF4288}"/>
              </a:ext>
            </a:extLst>
          </p:cNvPr>
          <p:cNvCxnSpPr/>
          <p:nvPr/>
        </p:nvCxnSpPr>
        <p:spPr bwMode="auto">
          <a:xfrm flipH="1" flipV="1">
            <a:off x="4953000" y="3124200"/>
            <a:ext cx="1676400" cy="6128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C74271D-DDD0-4069-89E4-45A3C6AD4C61}"/>
              </a:ext>
            </a:extLst>
          </p:cNvPr>
          <p:cNvSpPr/>
          <p:nvPr/>
        </p:nvSpPr>
        <p:spPr bwMode="auto">
          <a:xfrm>
            <a:off x="3657600" y="3886200"/>
            <a:ext cx="2819400" cy="1066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7FB544-3B9D-4F55-9B0A-1BABCB8BDBCF}"/>
              </a:ext>
            </a:extLst>
          </p:cNvPr>
          <p:cNvCxnSpPr/>
          <p:nvPr/>
        </p:nvCxnSpPr>
        <p:spPr bwMode="auto">
          <a:xfrm>
            <a:off x="2438400" y="3124200"/>
            <a:ext cx="2895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8">
            <a:extLst>
              <a:ext uri="{FF2B5EF4-FFF2-40B4-BE49-F238E27FC236}">
                <a16:creationId xmlns:a16="http://schemas.microsoft.com/office/drawing/2014/main" id="{72D01F97-F687-4BA0-81D8-F2B4714197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/>
          <a:p>
            <a:pPr>
              <a:defRPr/>
            </a:pPr>
            <a:fld id="{B7DA830C-46D0-4EA6-83DD-C79190CD97DD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Click install to set the driver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03EEA7-F7D7-4E00-BEBD-AFC1BF3B8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600"/>
            <a:ext cx="5711417" cy="43295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6E9A13-16E8-4F04-9030-C378BDC46BB5}"/>
              </a:ext>
            </a:extLst>
          </p:cNvPr>
          <p:cNvSpPr/>
          <p:nvPr/>
        </p:nvSpPr>
        <p:spPr bwMode="auto">
          <a:xfrm>
            <a:off x="5486400" y="5867400"/>
            <a:ext cx="609600" cy="214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425CB4-CCCE-4E5B-9D20-CF2B92719657}"/>
              </a:ext>
            </a:extLst>
          </p:cNvPr>
          <p:cNvSpPr/>
          <p:nvPr/>
        </p:nvSpPr>
        <p:spPr>
          <a:xfrm>
            <a:off x="6934200" y="1828800"/>
            <a:ext cx="4270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/>
              <a:t>No worry about the warnings during the process. For example if you met something like this, click continue</a:t>
            </a:r>
          </a:p>
        </p:txBody>
      </p:sp>
      <p:pic>
        <p:nvPicPr>
          <p:cNvPr id="10" name="图片 3">
            <a:extLst>
              <a:ext uri="{FF2B5EF4-FFF2-40B4-BE49-F238E27FC236}">
                <a16:creationId xmlns:a16="http://schemas.microsoft.com/office/drawing/2014/main" id="{95B7A987-1CC2-4344-9D16-D189F9B890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0"/>
          <a:stretch>
            <a:fillRect/>
          </a:stretch>
        </p:blipFill>
        <p:spPr>
          <a:xfrm>
            <a:off x="7444703" y="3029128"/>
            <a:ext cx="3770913" cy="2838271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C41B44-1870-47A1-BFC6-6C5BF88743B1}"/>
              </a:ext>
            </a:extLst>
          </p:cNvPr>
          <p:cNvCxnSpPr/>
          <p:nvPr/>
        </p:nvCxnSpPr>
        <p:spPr bwMode="auto">
          <a:xfrm>
            <a:off x="8077200" y="2895600"/>
            <a:ext cx="1905000" cy="17714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angle 8">
            <a:extLst>
              <a:ext uri="{FF2B5EF4-FFF2-40B4-BE49-F238E27FC236}">
                <a16:creationId xmlns:a16="http://schemas.microsoft.com/office/drawing/2014/main" id="{B84ED8A4-4646-466C-A472-7E7C3A23DF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/>
          <a:p>
            <a:pPr>
              <a:defRPr/>
            </a:pPr>
            <a:fld id="{B7DA830C-46D0-4EA6-83DD-C79190CD97DD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          </a:t>
            </a:r>
            <a:br>
              <a:rPr lang="en-US" altLang="zh-CN"/>
            </a:br>
            <a:r>
              <a:rPr lang="en-US" altLang="zh-CN"/>
              <a:t>Installing</a:t>
            </a:r>
            <a:br>
              <a:rPr lang="en-US" altLang="zh-CN"/>
            </a:br>
            <a:r>
              <a:rPr lang="en-US" altLang="zh-CN" sz="2000"/>
              <a:t>No worry about the warning below 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If you met this, click continue</a:t>
            </a:r>
          </a:p>
          <a:p>
            <a:endParaRPr lang="en-US" altLang="zh-CN"/>
          </a:p>
        </p:txBody>
      </p:sp>
      <p:pic>
        <p:nvPicPr>
          <p:cNvPr id="21507" name="图片 3"/>
          <p:cNvPicPr>
            <a:picLocks noChangeAspect="1"/>
          </p:cNvPicPr>
          <p:nvPr/>
        </p:nvPicPr>
        <p:blipFill>
          <a:blip r:embed="rId2"/>
          <a:srcRect l="1450"/>
          <a:stretch>
            <a:fillRect/>
          </a:stretch>
        </p:blipFill>
        <p:spPr>
          <a:xfrm>
            <a:off x="1569576" y="2286000"/>
            <a:ext cx="5192713" cy="390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2221CB-563B-4F7A-A5FF-D21CEBB0EC80}"/>
              </a:ext>
            </a:extLst>
          </p:cNvPr>
          <p:cNvSpPr/>
          <p:nvPr/>
        </p:nvSpPr>
        <p:spPr bwMode="auto">
          <a:xfrm>
            <a:off x="4724400" y="4495800"/>
            <a:ext cx="685782" cy="22859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endParaRPr lang="en-HK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F031C5E-12FC-480D-9109-C7FC38DFCB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/>
          <a:p>
            <a:pPr>
              <a:defRPr/>
            </a:pPr>
            <a:fld id="{B7DA830C-46D0-4EA6-83DD-C79190CD97DD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              Finish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875409-5615-40C8-8752-F3ADC79A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5682344" cy="42672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90E828-F9F3-46E4-BC80-659544B480F6}"/>
              </a:ext>
            </a:extLst>
          </p:cNvPr>
          <p:cNvSpPr/>
          <p:nvPr/>
        </p:nvSpPr>
        <p:spPr bwMode="auto">
          <a:xfrm>
            <a:off x="2362200" y="3276600"/>
            <a:ext cx="28956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3D4E33-D0E1-4756-891B-350AF37F4732}"/>
              </a:ext>
            </a:extLst>
          </p:cNvPr>
          <p:cNvSpPr/>
          <p:nvPr/>
        </p:nvSpPr>
        <p:spPr>
          <a:xfrm>
            <a:off x="7200664" y="2866935"/>
            <a:ext cx="4270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/>
              <a:t>If the database connection cannot be established later (see slide 30), try to replace the TNSNAMES.ORA file here with our given one.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866235-AE75-419B-8F7D-F3B5F7BDC304}"/>
              </a:ext>
            </a:extLst>
          </p:cNvPr>
          <p:cNvCxnSpPr>
            <a:endCxn id="5" idx="3"/>
          </p:cNvCxnSpPr>
          <p:nvPr/>
        </p:nvCxnSpPr>
        <p:spPr bwMode="auto">
          <a:xfrm flipH="1">
            <a:off x="5257800" y="3467100"/>
            <a:ext cx="18288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AEDEE69-85E8-4466-ADE1-FC2A12AFF4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/>
          <a:p>
            <a:pPr>
              <a:defRPr/>
            </a:pPr>
            <a:fld id="{B7DA830C-46D0-4EA6-83DD-C79190CD97DD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EC18CF-59DA-4CFF-8CA7-F3E612DF4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752600"/>
            <a:ext cx="5154067" cy="4191000"/>
          </a:xfrm>
          <a:prstGeom prst="rect">
            <a:avLst/>
          </a:prstGeom>
        </p:spPr>
      </p:pic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Search ODBC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348966-5B68-47EB-B8D3-7FBC569578C8}"/>
              </a:ext>
            </a:extLst>
          </p:cNvPr>
          <p:cNvSpPr/>
          <p:nvPr/>
        </p:nvSpPr>
        <p:spPr bwMode="auto">
          <a:xfrm>
            <a:off x="3505200" y="2286000"/>
            <a:ext cx="25146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endParaRPr lang="en-HK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5758011-5B94-42A4-9F10-29D90E4A66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/>
          <a:p>
            <a:pPr>
              <a:defRPr/>
            </a:pPr>
            <a:fld id="{B7DA830C-46D0-4EA6-83DD-C79190CD97DD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76F6AB7-FAC5-4941-8EFA-F410506DE6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Objectives of the Lab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5FE21CA-EBB1-4758-9243-2B00C51BEE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28900"/>
            <a:ext cx="9347200" cy="1600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n-US" altLang="en-US" sz="2600"/>
              <a:t>You know how to connect to CSE Oracle database server using your SQL Developer client.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altLang="en-US" sz="2600"/>
              <a:t>This lab studies how to connect the server with another client, the </a:t>
            </a:r>
            <a:r>
              <a:rPr lang="en-US" altLang="en-US" sz="2600">
                <a:solidFill>
                  <a:srgbClr val="FF0000"/>
                </a:solidFill>
              </a:rPr>
              <a:t>ODBC</a:t>
            </a:r>
            <a:r>
              <a:rPr lang="en-US" altLang="en-US" sz="2600"/>
              <a:t> interface: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altLang="en-US" sz="2600"/>
              <a:t>After this lab, you will learn the following:</a:t>
            </a:r>
          </a:p>
          <a:p>
            <a:pPr marL="985837" lvl="1" indent="-514350" algn="just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en-US"/>
              <a:t>Connect to CSE Oracle database server through the ODBC interface using the C++ running on Visual Studio (VS).</a:t>
            </a:r>
          </a:p>
          <a:p>
            <a:pPr marL="985837" lvl="1" indent="-514350" algn="just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en-US"/>
              <a:t>Issue SQL queries in the C++ executable using the ODBC interface.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99D6366-F7F8-4972-8F2D-17C381AC97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E9AC6-2466-43CC-8242-C35AF51D7EFB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             </a:t>
            </a:r>
            <a:br>
              <a:rPr lang="en-US" altLang="zh-CN"/>
            </a:br>
            <a:r>
              <a:rPr lang="en-US" altLang="zh-CN"/>
              <a:t>Remove </a:t>
            </a:r>
            <a:r>
              <a:rPr lang="en-US" altLang="zh-CN" err="1"/>
              <a:t>dBASE</a:t>
            </a:r>
            <a:r>
              <a:rPr lang="en-US" altLang="zh-CN"/>
              <a:t> and  Add ODBC driver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4C161C-4DEE-45DA-B14B-E331369EC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8800"/>
            <a:ext cx="5620534" cy="39724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BFD37-2669-47AB-8285-BB94749C0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866904"/>
            <a:ext cx="5611008" cy="3896269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5D1DBD16-3ADB-49E7-B3A9-2A88A71E53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/>
          <a:p>
            <a:pPr>
              <a:defRPr/>
            </a:pPr>
            <a:fld id="{B7DA830C-46D0-4EA6-83DD-C79190CD97DD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Select Oracle OraClient18Home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C2A8E9-9F1F-48F7-BE36-0797FE049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5405967" cy="4081091"/>
          </a:xfrm>
          <a:prstGeom prst="rect">
            <a:avLst/>
          </a:prstGeom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FEA3F5BB-41C7-4CCC-A7B5-B30F8DEB6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/>
          <a:p>
            <a:pPr>
              <a:defRPr/>
            </a:pPr>
            <a:fld id="{B7DA830C-46D0-4EA6-83DD-C79190CD97DD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2AAC58-F1A2-4191-AA86-66EB6A232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737" y="2643066"/>
            <a:ext cx="4400000" cy="3323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FEAA57-71EA-4996-AC13-F898FD6828B0}"/>
              </a:ext>
            </a:extLst>
          </p:cNvPr>
          <p:cNvSpPr txBox="1"/>
          <p:nvPr/>
        </p:nvSpPr>
        <p:spPr>
          <a:xfrm>
            <a:off x="6972620" y="2058291"/>
            <a:ext cx="4576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600">
                <a:solidFill>
                  <a:srgbClr val="FF0000"/>
                </a:solidFill>
              </a:rPr>
              <a:t>Note: For the lab machine, you should choose the following driver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214010-8588-46AD-8128-A72CB0DDA896}"/>
              </a:ext>
            </a:extLst>
          </p:cNvPr>
          <p:cNvCxnSpPr/>
          <p:nvPr/>
        </p:nvCxnSpPr>
        <p:spPr bwMode="auto">
          <a:xfrm>
            <a:off x="9525000" y="2590800"/>
            <a:ext cx="0" cy="16619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Set the configuration and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60711D-B6C5-4BA4-91AC-FD1F0C94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510" y="1828800"/>
            <a:ext cx="5306165" cy="40772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B0DC42-55FC-42BC-9E8E-ACE0C0B208C3}"/>
              </a:ext>
            </a:extLst>
          </p:cNvPr>
          <p:cNvSpPr/>
          <p:nvPr/>
        </p:nvSpPr>
        <p:spPr bwMode="auto">
          <a:xfrm>
            <a:off x="10402900" y="2971800"/>
            <a:ext cx="1066775" cy="2921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endParaRPr lang="en-H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899BCA-F76B-4256-8E8A-8FC5345F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5" y="1828800"/>
            <a:ext cx="5306165" cy="4077269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97603050-8C67-484A-B097-FE686372B7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/>
          <a:p>
            <a:pPr>
              <a:defRPr/>
            </a:pPr>
            <a:fld id="{B7DA830C-46D0-4EA6-83DD-C79190CD97DD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Test Oracle Connection and successful: </a:t>
            </a:r>
          </a:p>
        </p:txBody>
      </p:sp>
      <p:sp>
        <p:nvSpPr>
          <p:cNvPr id="27651" name="文本框 4"/>
          <p:cNvSpPr txBox="1"/>
          <p:nvPr/>
        </p:nvSpPr>
        <p:spPr>
          <a:xfrm>
            <a:off x="7432158" y="1813125"/>
            <a:ext cx="3741184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sz="1400">
                <a:latin typeface="Verdana" panose="020B0604030504040204" pitchFamily="34" charset="0"/>
              </a:rPr>
              <a:t>Don't forget to connect to </a:t>
            </a:r>
            <a:r>
              <a:rPr lang="en-US" altLang="zh-CN" sz="1400">
                <a:solidFill>
                  <a:srgbClr val="FF0000"/>
                </a:solidFill>
                <a:latin typeface="Verdana" panose="020B0604030504040204" pitchFamily="34" charset="0"/>
              </a:rPr>
              <a:t>HKUST VPN </a:t>
            </a:r>
            <a:r>
              <a:rPr lang="en-US" altLang="zh-CN" sz="1400">
                <a:latin typeface="Verdana" panose="020B0604030504040204" pitchFamily="34" charset="0"/>
              </a:rPr>
              <a:t>if you are not in UST</a:t>
            </a:r>
          </a:p>
          <a:p>
            <a:pPr eaLnBrk="0" hangingPunct="0"/>
            <a:r>
              <a:rPr lang="en-US" altLang="zh-CN" sz="1400"/>
              <a:t>Fill in your Oracle account details</a:t>
            </a:r>
            <a:endParaRPr lang="en-US" altLang="zh-CN">
              <a:latin typeface="Verdana" panose="020B0604030504040204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F9F518A-16F8-4EF2-A007-BDA4199338EA}"/>
              </a:ext>
            </a:extLst>
          </p:cNvPr>
          <p:cNvSpPr/>
          <p:nvPr/>
        </p:nvSpPr>
        <p:spPr bwMode="auto">
          <a:xfrm>
            <a:off x="5437962" y="5486400"/>
            <a:ext cx="2563038" cy="481397"/>
          </a:xfrm>
          <a:prstGeom prst="rightArrow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endParaRPr lang="en-H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C0114-0020-4D70-ADC1-7905DDE60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624025"/>
            <a:ext cx="3705742" cy="1609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A58A76-A26B-4A12-B2B4-B259780C9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1720"/>
            <a:ext cx="4599763" cy="35242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EB736C-1A0C-411B-9807-C42EBE401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4930979"/>
            <a:ext cx="1505160" cy="120984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30DDE2D-4DEB-45E9-A7F0-C34478598681}"/>
              </a:ext>
            </a:extLst>
          </p:cNvPr>
          <p:cNvSpPr/>
          <p:nvPr/>
        </p:nvSpPr>
        <p:spPr bwMode="auto">
          <a:xfrm>
            <a:off x="5431760" y="3257484"/>
            <a:ext cx="2042043" cy="48139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endParaRPr lang="en-HK"/>
          </a:p>
        </p:txBody>
      </p:sp>
      <p:pic>
        <p:nvPicPr>
          <p:cNvPr id="1028" name="Picture 4" descr="Happy Emoji Emoticon PNG &amp; SVG Design For T-Shirts">
            <a:extLst>
              <a:ext uri="{FF2B5EF4-FFF2-40B4-BE49-F238E27FC236}">
                <a16:creationId xmlns:a16="http://schemas.microsoft.com/office/drawing/2014/main" id="{349676DD-8548-4BB0-B4D8-3856E6AC7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255" y="4749176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Sad Emoji Transparent Image HQ PNG Image | FreePNGImg">
            <a:extLst>
              <a:ext uri="{FF2B5EF4-FFF2-40B4-BE49-F238E27FC236}">
                <a16:creationId xmlns:a16="http://schemas.microsoft.com/office/drawing/2014/main" id="{D12B00D7-AA14-4FD4-AF43-028C26E0D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63541"/>
            <a:ext cx="800643" cy="80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2776770C-8C6A-43A7-AF7A-23AC1DCCE6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/>
          <a:p>
            <a:pPr>
              <a:defRPr/>
            </a:pPr>
            <a:fld id="{B7DA830C-46D0-4EA6-83DD-C79190CD97DD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C9997007-B0BA-4A90-897D-74A8E5E27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A830C-46D0-4EA6-83DD-C79190CD97DD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752DE41-BB09-4A58-8F73-3FCB6A220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400"/>
              <a:t>(ii) Steps to set up ODBC environment using the lab machine 1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C505606-FCC4-4C6A-8D72-47B1A2762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599" y="1752600"/>
            <a:ext cx="10134601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In the CSE Lab, we have already installed the ODBC driver at:</a:t>
            </a:r>
          </a:p>
          <a:p>
            <a:pPr lvl="1" eaLnBrk="1" hangingPunct="1">
              <a:defRPr/>
            </a:pPr>
            <a:r>
              <a:rPr lang="pl-PL" altLang="en-US"/>
              <a:t>c:\windows\syswow</a:t>
            </a:r>
            <a:r>
              <a:rPr lang="en-HK" altLang="en-US"/>
              <a:t>32</a:t>
            </a:r>
            <a:r>
              <a:rPr lang="pl-PL" altLang="en-US"/>
              <a:t>\odbcad32.exe</a:t>
            </a:r>
            <a:r>
              <a:rPr lang="pl-PL" altLang="en-US">
                <a:highlight>
                  <a:srgbClr val="FFFF00"/>
                </a:highlight>
              </a:rPr>
              <a:t>	</a:t>
            </a:r>
            <a:endParaRPr lang="en-US" altLang="en-US">
              <a:highlight>
                <a:srgbClr val="FFFF00"/>
              </a:highlight>
            </a:endParaRPr>
          </a:p>
          <a:p>
            <a:pPr eaLnBrk="1" hangingPunct="1">
              <a:defRPr/>
            </a:pPr>
            <a:r>
              <a:rPr lang="en-US" altLang="en-US"/>
              <a:t>You can download and install the Oracle ODBC driver on your own machine from:</a:t>
            </a:r>
          </a:p>
          <a:p>
            <a:pPr lvl="1" eaLnBrk="1" hangingPunct="1">
              <a:defRPr/>
            </a:pPr>
            <a:r>
              <a:rPr lang="en-US">
                <a:hlinkClick r:id="rId2"/>
              </a:rPr>
              <a:t>Additional Oracle .NET and Visual Studio ODAC Downloads</a:t>
            </a:r>
            <a:endParaRPr lang="en-US"/>
          </a:p>
          <a:p>
            <a:pPr lvl="1" eaLnBrk="1" hangingPunct="1">
              <a:defRPr/>
            </a:pPr>
            <a:r>
              <a:rPr lang="en-US"/>
              <a:t>Choose ODAC 18.3 </a:t>
            </a:r>
          </a:p>
          <a:p>
            <a:pPr lvl="1" eaLnBrk="1" hangingPunct="1"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E19D320-5D86-40FE-B3CC-CA767CF77F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31044-8E6A-4787-8684-1AD0B3D229E7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8975789-E0E6-4E92-A0A0-13D53DEA0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400"/>
              <a:t>Steps to set up ODBC environment using the lab machine 2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F16407F-0118-4933-868A-1144BC828C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1628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1. </a:t>
            </a:r>
            <a:r>
              <a:rPr lang="en-US" sz="2800"/>
              <a:t>You can setup the Oracle ODBC source in MS windows (the </a:t>
            </a:r>
            <a:r>
              <a:rPr lang="en-US" sz="2800" b="1" i="1">
                <a:solidFill>
                  <a:schemeClr val="accent2"/>
                </a:solidFill>
              </a:rPr>
              <a:t>most important</a:t>
            </a:r>
            <a:r>
              <a:rPr lang="en-US" sz="2800"/>
              <a:t> steps!)</a:t>
            </a:r>
          </a:p>
          <a:p>
            <a:pPr lvl="1" eaLnBrk="1" hangingPunct="1">
              <a:defRPr/>
            </a:pPr>
            <a:r>
              <a:rPr lang="en-US"/>
              <a:t>Click the </a:t>
            </a:r>
            <a:r>
              <a:rPr lang="ja-JP" altLang="en-US"/>
              <a:t>“</a:t>
            </a:r>
            <a:r>
              <a:rPr lang="en-US" altLang="ja-JP"/>
              <a:t>start</a:t>
            </a:r>
            <a:r>
              <a:rPr lang="ja-JP" altLang="en-US"/>
              <a:t>”</a:t>
            </a:r>
            <a:r>
              <a:rPr lang="en-US" altLang="ja-JP"/>
              <a:t> button , then key in </a:t>
            </a:r>
            <a:r>
              <a:rPr lang="en-US" altLang="en-US"/>
              <a:t>“</a:t>
            </a:r>
            <a:r>
              <a:rPr lang="pl-PL" altLang="ja-JP" sz="2400">
                <a:highlight>
                  <a:srgbClr val="FFFF00"/>
                </a:highlight>
              </a:rPr>
              <a:t>c:\</a:t>
            </a:r>
            <a:r>
              <a:rPr lang="en-HK" altLang="ja-JP" sz="2400">
                <a:highlight>
                  <a:srgbClr val="FFFF00"/>
                </a:highlight>
              </a:rPr>
              <a:t>W</a:t>
            </a:r>
            <a:r>
              <a:rPr lang="pl-PL" altLang="ja-JP" sz="2400">
                <a:highlight>
                  <a:srgbClr val="FFFF00"/>
                </a:highlight>
              </a:rPr>
              <a:t>indows\sys</a:t>
            </a:r>
            <a:r>
              <a:rPr lang="en-HK" altLang="ja-JP" sz="2400">
                <a:highlight>
                  <a:srgbClr val="FFFF00"/>
                </a:highlight>
              </a:rPr>
              <a:t>tem32</a:t>
            </a:r>
            <a:r>
              <a:rPr lang="pl-PL" altLang="ja-JP" sz="2400">
                <a:highlight>
                  <a:srgbClr val="FFFF00"/>
                </a:highlight>
              </a:rPr>
              <a:t>\odbcad32.exe</a:t>
            </a:r>
            <a:r>
              <a:rPr lang="pl-PL" altLang="en-US" sz="2400"/>
              <a:t>”</a:t>
            </a:r>
            <a:endParaRPr lang="en-US"/>
          </a:p>
        </p:txBody>
      </p:sp>
      <p:pic>
        <p:nvPicPr>
          <p:cNvPr id="13318" name="Picture 2">
            <a:extLst>
              <a:ext uri="{FF2B5EF4-FFF2-40B4-BE49-F238E27FC236}">
                <a16:creationId xmlns:a16="http://schemas.microsoft.com/office/drawing/2014/main" id="{F8D18792-4C4A-418A-BD04-F8AB87554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649412"/>
            <a:ext cx="28194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B7ECB7-4734-4402-90C3-3FB011952BB9}"/>
              </a:ext>
            </a:extLst>
          </p:cNvPr>
          <p:cNvSpPr/>
          <p:nvPr/>
        </p:nvSpPr>
        <p:spPr bwMode="auto">
          <a:xfrm>
            <a:off x="8610600" y="5867400"/>
            <a:ext cx="1752600" cy="228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FD295-FEFF-48B5-B540-4C249081506A}"/>
              </a:ext>
            </a:extLst>
          </p:cNvPr>
          <p:cNvSpPr/>
          <p:nvPr/>
        </p:nvSpPr>
        <p:spPr bwMode="auto">
          <a:xfrm>
            <a:off x="8915400" y="2285999"/>
            <a:ext cx="1905000" cy="22859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27E635-B36F-4369-86CA-DF6A3DF0C93E}"/>
              </a:ext>
            </a:extLst>
          </p:cNvPr>
          <p:cNvCxnSpPr/>
          <p:nvPr/>
        </p:nvCxnSpPr>
        <p:spPr bwMode="auto">
          <a:xfrm>
            <a:off x="7924800" y="4038600"/>
            <a:ext cx="1143000" cy="1828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BEF721F-8C0E-4441-96F0-B26A6A5759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5E6514-1B64-4B9F-BAE9-5A2808E423B6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3B29451-CC5E-4427-8713-A8E35E9D4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400"/>
              <a:t>Steps to set up ODBC environment using the lab machine 3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1A392AD-722A-4EAF-BEB6-761E3E10E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2. You should see the below window and click the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/>
              <a:t>Add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/>
              <a:t> button</a:t>
            </a:r>
            <a:endParaRPr lang="en-US"/>
          </a:p>
        </p:txBody>
      </p:sp>
      <p:pic>
        <p:nvPicPr>
          <p:cNvPr id="14342" name="Picture 1">
            <a:extLst>
              <a:ext uri="{FF2B5EF4-FFF2-40B4-BE49-F238E27FC236}">
                <a16:creationId xmlns:a16="http://schemas.microsoft.com/office/drawing/2014/main" id="{7B6B4E11-BC1D-49F9-8EF7-44E079247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19400"/>
            <a:ext cx="4276725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B129323-B682-46E4-8BAF-326B749535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0AF68-7FFF-4430-9928-BE2B3098BB9B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6D4E374-E383-4B96-AF89-39295C9BF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400"/>
              <a:t>Steps to set up ODBC environment using the lab machine 4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83BACB-5749-4CCC-B5D1-884298EC5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charset="0"/>
              <a:buChar char="o"/>
              <a:defRPr/>
            </a:pPr>
            <a:r>
              <a:rPr lang="en-US" sz="3000">
                <a:ea typeface="+mn-ea"/>
                <a:cs typeface="+mn-cs"/>
              </a:rPr>
              <a:t>3. Add the Oracle data source and click “Finish”.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D01560-0A72-4B73-AA5F-DE92F3A7C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590800"/>
            <a:ext cx="4400000" cy="332380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8B96A48-517E-4012-BCB3-CDB7F77C9A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EB2F2-AE6E-4C7F-8359-A65D3592663D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B08A039D-2233-4623-9E6A-1CEF7D055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400"/>
              <a:t>Steps to set up ODBC environment using the lab machine 5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0C05462-82EF-4591-90FC-ACF9858F8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  <a:defRPr/>
            </a:pPr>
            <a:r>
              <a:rPr lang="en-US" sz="2400"/>
              <a:t>4. Give a name to the Data Source (you need this name in the </a:t>
            </a:r>
            <a:r>
              <a:rPr lang="en-US" sz="2400" b="1" err="1"/>
              <a:t>SQLConnect</a:t>
            </a:r>
            <a:r>
              <a:rPr lang="en-US" sz="2400" b="1"/>
              <a:t>()</a:t>
            </a:r>
            <a:r>
              <a:rPr lang="en-US" sz="2400"/>
              <a:t> function for running the program, the name here is </a:t>
            </a:r>
            <a:r>
              <a:rPr lang="ja-JP" altLang="en-US" sz="2400"/>
              <a:t>“</a:t>
            </a:r>
            <a:r>
              <a:rPr lang="en-US" altLang="ja-JP" sz="2400"/>
              <a:t>comp3311.cse.ust.hk</a:t>
            </a:r>
            <a:r>
              <a:rPr lang="ja-JP" altLang="en-US" sz="2400"/>
              <a:t>”</a:t>
            </a:r>
            <a:r>
              <a:rPr lang="en-US" altLang="ja-JP" sz="2400"/>
              <a:t>)</a:t>
            </a:r>
            <a:endParaRPr lang="en-US" sz="2400"/>
          </a:p>
        </p:txBody>
      </p:sp>
      <p:pic>
        <p:nvPicPr>
          <p:cNvPr id="16390" name="Picture 1">
            <a:extLst>
              <a:ext uri="{FF2B5EF4-FFF2-40B4-BE49-F238E27FC236}">
                <a16:creationId xmlns:a16="http://schemas.microsoft.com/office/drawing/2014/main" id="{3FD9973A-C32A-46AC-85F2-7DCB5205F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3008313"/>
            <a:ext cx="403383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66A5D0B-C650-49B4-B2FC-93DC7922E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80D73-1113-4B7A-863F-3A0E6868FB0B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A004B4BC-E1F9-444E-A773-26C9E7681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400"/>
              <a:t>Steps to set up ODBC environment using the lab machine 6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1D586C9-C928-47A7-86F2-433197BE3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800" y="1981200"/>
            <a:ext cx="5816600" cy="4038600"/>
          </a:xfrm>
        </p:spPr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  <a:defRPr/>
            </a:pPr>
            <a:r>
              <a:rPr lang="en-US" sz="2400"/>
              <a:t>5. The name </a:t>
            </a:r>
            <a:r>
              <a:rPr lang="ja-JP" altLang="en-US" sz="2400"/>
              <a:t>“</a:t>
            </a:r>
            <a:r>
              <a:rPr lang="en-US" altLang="ja-JP" sz="2400"/>
              <a:t>comp3311.cse.ust.hk</a:t>
            </a:r>
            <a:r>
              <a:rPr lang="ja-JP" altLang="en-US" sz="2400"/>
              <a:t>”</a:t>
            </a:r>
            <a:r>
              <a:rPr lang="en-US" altLang="ja-JP" sz="2400"/>
              <a:t> appears in the data source administrator window. You are now ready to write ODBC codes.</a:t>
            </a:r>
            <a:endParaRPr lang="en-US" sz="2400"/>
          </a:p>
        </p:txBody>
      </p:sp>
      <p:pic>
        <p:nvPicPr>
          <p:cNvPr id="17414" name="Picture 1">
            <a:extLst>
              <a:ext uri="{FF2B5EF4-FFF2-40B4-BE49-F238E27FC236}">
                <a16:creationId xmlns:a16="http://schemas.microsoft.com/office/drawing/2014/main" id="{EF966A0A-A2C1-4A46-937F-7ADEC2F3C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1981200"/>
            <a:ext cx="4622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D5AA4A43-28A8-4006-B39A-64CC432575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0826C-4ECB-46D9-8856-00FC0582389F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F17A9B8-CD9D-4D8F-AED7-1D4ABB77B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Brief introduction to ODBC 1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BD5E2CF-576B-4E6F-9A35-33BAF2388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599" y="1752600"/>
            <a:ext cx="10058401" cy="4267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>
                <a:solidFill>
                  <a:srgbClr val="FF0000"/>
                </a:solidFill>
              </a:rPr>
              <a:t>ODBC</a:t>
            </a:r>
            <a:r>
              <a:rPr lang="en-US"/>
              <a:t> stands for </a:t>
            </a:r>
            <a:r>
              <a:rPr lang="en-US">
                <a:solidFill>
                  <a:srgbClr val="FF0000"/>
                </a:solidFill>
              </a:rPr>
              <a:t>O</a:t>
            </a:r>
            <a:r>
              <a:rPr lang="en-US"/>
              <a:t>pen </a:t>
            </a:r>
            <a:r>
              <a:rPr lang="en-US" err="1">
                <a:solidFill>
                  <a:srgbClr val="FF0000"/>
                </a:solidFill>
              </a:rPr>
              <a:t>D</a:t>
            </a:r>
            <a:r>
              <a:rPr lang="en-US" err="1"/>
              <a:t>ata</a:t>
            </a:r>
            <a:r>
              <a:rPr lang="en-US" err="1">
                <a:solidFill>
                  <a:srgbClr val="FF0000"/>
                </a:solidFill>
              </a:rPr>
              <a:t>B</a:t>
            </a:r>
            <a:r>
              <a:rPr lang="en-US" err="1"/>
              <a:t>ase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onnectivity.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/>
              <a:t>It provides a standardized database interface that is independent of the DBMS being accessed.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/>
              <a:t>It also supports high-level programming languages such as C, C++, C#, VB, PHP </a:t>
            </a:r>
            <a:r>
              <a:rPr lang="en-US" err="1"/>
              <a:t>etc</a:t>
            </a:r>
            <a:r>
              <a:rPr lang="en-US"/>
              <a:t>…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714861A0-C774-4A41-99FA-A9F2F1BFD5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FDB3F-CB0E-442C-B87F-6E2B40673737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5E489359-8364-4917-8402-9D8A361B46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400"/>
              <a:t>Steps to set up ODBC environment using the lab machine 7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FAF36D8-2DED-4B8F-AEF6-8CF877027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10134600" cy="4267200"/>
          </a:xfrm>
        </p:spPr>
        <p:txBody>
          <a:bodyPr/>
          <a:lstStyle/>
          <a:p>
            <a:pPr marL="469900" lvl="1" indent="-469900" eaLnBrk="1" hangingPunct="1">
              <a:buFont typeface="Wingdings" panose="05000000000000000000" pitchFamily="2" charset="2"/>
              <a:buChar char="o"/>
              <a:defRPr/>
            </a:pPr>
            <a:r>
              <a:rPr lang="en-US" altLang="en-US" sz="2400" dirty="0"/>
              <a:t>(Optional) Only laptops connected to the UST network can access the CSE Oracle server. To enable setting up the data-source you should download following two files to the laptop:</a:t>
            </a:r>
          </a:p>
          <a:p>
            <a:pPr marL="1255713" lvl="3" indent="-469900">
              <a:buNone/>
              <a:defRPr/>
            </a:pPr>
            <a:r>
              <a:rPr lang="en-US" altLang="en-US" sz="1800" dirty="0">
                <a:hlinkClick r:id="rId2"/>
              </a:rPr>
              <a:t>http://course.cse.ust.hk/comp3311/labs/sqlnet.ora</a:t>
            </a:r>
            <a:endParaRPr lang="en-US" altLang="en-US" sz="1800" dirty="0"/>
          </a:p>
          <a:p>
            <a:pPr marL="1255713" lvl="3" indent="-469900">
              <a:buNone/>
              <a:defRPr/>
            </a:pPr>
            <a:r>
              <a:rPr lang="en-US" altLang="en-US" sz="1800" dirty="0">
                <a:hlinkClick r:id="rId3"/>
              </a:rPr>
              <a:t>http://course.cse.ust.hk/comp3311/labs/tnsnames.ora</a:t>
            </a:r>
            <a:endParaRPr lang="en-US" altLang="en-US" dirty="0"/>
          </a:p>
          <a:p>
            <a:pPr marL="469900" lvl="1" indent="-469900" eaLnBrk="1" hangingPunct="1">
              <a:buFont typeface="Wingdings" panose="05000000000000000000" pitchFamily="2" charset="2"/>
              <a:buChar char="o"/>
              <a:defRPr/>
            </a:pPr>
            <a:r>
              <a:rPr lang="en-US" altLang="en-US" sz="2400" dirty="0"/>
              <a:t>(Optional) Store the two files to  the default </a:t>
            </a:r>
            <a:r>
              <a:rPr lang="en-US" altLang="en-US" sz="2400" dirty="0" err="1"/>
              <a:t>Oracle_path</a:t>
            </a:r>
            <a:r>
              <a:rPr lang="en-US" altLang="en-US" sz="2400" dirty="0"/>
              <a:t> that you selected for installing the ODBC driver (for example,  C:\app\client\wilfred\product\18.0.0\client_1\Network\Admin). </a:t>
            </a:r>
          </a:p>
          <a:p>
            <a:pPr marL="469900" lvl="1" indent="-469900" eaLnBrk="1" hangingPunct="1">
              <a:buNone/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46AB-32AF-4E96-B610-F59C259D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This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B6A81-8586-4953-AE51-AF3DCEBD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 this lab, you will learn how to interact with the OBDC environment with visual studio</a:t>
            </a:r>
          </a:p>
          <a:p>
            <a:pPr marL="952500" lvl="1" indent="-514350">
              <a:buFont typeface="+mj-lt"/>
              <a:buAutoNum type="arabicPeriod"/>
              <a:defRPr/>
            </a:pPr>
            <a:r>
              <a:rPr lang="en-US"/>
              <a:t>Set up OBDC environment for visual studio</a:t>
            </a:r>
          </a:p>
          <a:p>
            <a:pPr marL="952500" lvl="1" indent="-514350">
              <a:buFont typeface="+mj-lt"/>
              <a:buAutoNum type="arabicPeriod"/>
              <a:defRPr/>
            </a:pPr>
            <a:r>
              <a:rPr lang="en-US"/>
              <a:t>Build the database using Oracle SQL Developer</a:t>
            </a:r>
          </a:p>
          <a:p>
            <a:pPr marL="952500" lvl="1" indent="-514350">
              <a:buFont typeface="+mj-lt"/>
              <a:buAutoNum type="arabicPeriod"/>
              <a:defRPr/>
            </a:pPr>
            <a:r>
              <a:rPr lang="en-US"/>
              <a:t>Perform queries in visual studio</a:t>
            </a:r>
          </a:p>
          <a:p>
            <a:pPr marL="1406525" lvl="2" indent="-571500">
              <a:buFont typeface="Wingdings" panose="05000000000000000000" pitchFamily="2" charset="2"/>
              <a:buChar char="§"/>
              <a:defRPr/>
            </a:pPr>
            <a:r>
              <a:rPr lang="en-US"/>
              <a:t>Connect to the data sources </a:t>
            </a:r>
          </a:p>
          <a:p>
            <a:pPr marL="1406525" lvl="2" indent="-571500">
              <a:buFont typeface="Wingdings" panose="05000000000000000000" pitchFamily="2" charset="2"/>
              <a:buChar char="§"/>
              <a:defRPr/>
            </a:pPr>
            <a:r>
              <a:rPr lang="en-US"/>
              <a:t>Execute the submitted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6F233-461D-466A-9F4B-7F77CB35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05FC4-CC8A-41E5-8DDD-5CD642BB6B53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94DB8683-1D0D-4581-9774-48EF32333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200400"/>
            <a:ext cx="8001000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69DB-5D15-421B-ACA7-CD7DBA33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Building the SQL database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A01A-C4E9-432D-8965-96510BEA2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 this lab, we initialize the database for future queries with lab8.sql (downloaded from Lab page)</a:t>
            </a:r>
          </a:p>
          <a:p>
            <a:pPr>
              <a:defRPr/>
            </a:pPr>
            <a:r>
              <a:rPr lang="en-US" dirty="0"/>
              <a:t>We run lab8.sql in SQL developer and commit the database so that the ODBC is able to interact with the two tables: departments,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A2C99-EF20-4D2C-9B96-3DAA1DC6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194452-C637-49E9-8225-CACF35C282FC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D41D-78E0-40DB-B556-C7A9D5F3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Building the SQL database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83D15-F123-4FE4-B8A0-ECE307023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Run lab8.sql in SQL Developer to create two tables: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65885-4440-46AC-91DA-0EA68AB6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FF9641-2F0F-413E-B45A-351DCEB05CB4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43B49-AD3A-4448-A3F2-04D6276B0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376304"/>
            <a:ext cx="4449351" cy="43451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6C46FD-406D-4BB2-963B-1203DE5ED546}"/>
              </a:ext>
            </a:extLst>
          </p:cNvPr>
          <p:cNvSpPr/>
          <p:nvPr/>
        </p:nvSpPr>
        <p:spPr bwMode="auto">
          <a:xfrm>
            <a:off x="3048000" y="3124200"/>
            <a:ext cx="12192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C1358A-2FF1-47D5-B621-251F70DABF79}"/>
              </a:ext>
            </a:extLst>
          </p:cNvPr>
          <p:cNvCxnSpPr/>
          <p:nvPr/>
        </p:nvCxnSpPr>
        <p:spPr bwMode="auto">
          <a:xfrm>
            <a:off x="4267200" y="3429000"/>
            <a:ext cx="533400" cy="533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5155B1-8D94-4BCD-980A-BACD5A5B6BE2}"/>
              </a:ext>
            </a:extLst>
          </p:cNvPr>
          <p:cNvCxnSpPr>
            <a:cxnSpLocks/>
          </p:cNvCxnSpPr>
          <p:nvPr/>
        </p:nvCxnSpPr>
        <p:spPr bwMode="auto">
          <a:xfrm>
            <a:off x="4267200" y="3413124"/>
            <a:ext cx="533400" cy="314007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3A5C-5B0B-4480-93B5-B1F58112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Building the SQL database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A844-058A-462C-92F0-1FFC8262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/>
              <a:t>Commit the changes to the database by running </a:t>
            </a:r>
            <a:r>
              <a:rPr lang="en-US" sz="2000">
                <a:solidFill>
                  <a:srgbClr val="FF0000"/>
                </a:solidFill>
              </a:rPr>
              <a:t>commit</a:t>
            </a:r>
            <a:r>
              <a:rPr lang="en-US" sz="2000"/>
              <a:t> command</a:t>
            </a:r>
          </a:p>
          <a:p>
            <a:pPr>
              <a:defRPr/>
            </a:pPr>
            <a:r>
              <a:rPr lang="en-US" sz="2000"/>
              <a:t>Check from the script output that the commit was successful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2D50D-012A-45E9-A11A-31E719F7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7AD3F8-1D77-4553-BC7A-C7E913AB3A0A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AA34A-C877-48B8-8C45-D67A02C1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482206"/>
            <a:ext cx="2075821" cy="365712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E13A-9D03-414E-9815-BAEAB316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This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77BB8-3BD2-400B-B9D0-1E9506172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 this lab, you will learn how to interact with the OBDC environment with visual studio</a:t>
            </a:r>
          </a:p>
          <a:p>
            <a:pPr marL="952500" lvl="1" indent="-514350">
              <a:buFont typeface="+mj-lt"/>
              <a:buAutoNum type="arabicPeriod"/>
              <a:defRPr/>
            </a:pPr>
            <a:r>
              <a:rPr lang="en-US"/>
              <a:t>Set up OBDC environment for visual studio</a:t>
            </a:r>
          </a:p>
          <a:p>
            <a:pPr marL="952500" lvl="1" indent="-514350">
              <a:buFont typeface="+mj-lt"/>
              <a:buAutoNum type="arabicPeriod"/>
              <a:defRPr/>
            </a:pPr>
            <a:r>
              <a:rPr lang="en-US"/>
              <a:t>Build the SQL database</a:t>
            </a:r>
          </a:p>
          <a:p>
            <a:pPr marL="952500" lvl="1" indent="-514350">
              <a:buFont typeface="+mj-lt"/>
              <a:buAutoNum type="arabicPeriod"/>
              <a:defRPr/>
            </a:pPr>
            <a:r>
              <a:rPr lang="en-US"/>
              <a:t>Perform queries in visual studio</a:t>
            </a:r>
          </a:p>
          <a:p>
            <a:pPr marL="1406525" lvl="2" indent="-571500">
              <a:buFont typeface="Wingdings" panose="05000000000000000000" pitchFamily="2" charset="2"/>
              <a:buChar char="§"/>
              <a:defRPr/>
            </a:pPr>
            <a:r>
              <a:rPr lang="en-US"/>
              <a:t>Connect to data source </a:t>
            </a:r>
          </a:p>
          <a:p>
            <a:pPr marL="1406525" lvl="2" indent="-571500">
              <a:buFont typeface="Wingdings" panose="05000000000000000000" pitchFamily="2" charset="2"/>
              <a:buChar char="§"/>
              <a:defRPr/>
            </a:pPr>
            <a:r>
              <a:rPr lang="en-US"/>
              <a:t>Perform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EB1A0-C2F6-4D54-B9B7-55AC4E07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762C7-E1EB-4277-AEFC-22571D8EEC07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1CF0DCC6-FDBF-4BCC-A68D-E355C0C99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572000"/>
            <a:ext cx="6019800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2DA8-C973-423B-BCCB-AFF0631D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Perform queries in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7F7A-BA8D-42AC-952E-3B2554AF9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Now that the ODBC environment and the database has been set up, we can use visual studio to perform embedded queries in C++ code</a:t>
            </a:r>
          </a:p>
          <a:p>
            <a:pPr>
              <a:defRPr/>
            </a:pPr>
            <a:r>
              <a:rPr lang="en-US"/>
              <a:t>This code serves two purposes:</a:t>
            </a:r>
          </a:p>
          <a:p>
            <a:pPr lvl="1">
              <a:defRPr/>
            </a:pPr>
            <a:r>
              <a:rPr lang="en-US"/>
              <a:t>Connect to the data source</a:t>
            </a:r>
          </a:p>
          <a:p>
            <a:pPr lvl="1">
              <a:defRPr/>
            </a:pPr>
            <a:r>
              <a:rPr lang="en-US"/>
              <a:t>Perform the queries</a:t>
            </a:r>
          </a:p>
          <a:p>
            <a:pPr lvl="1"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 marL="0" indent="0">
              <a:buNone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18BFD-C9C1-4E1D-8A1A-35C18446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E1CAD-3F96-4C8A-BC91-07FB96A05246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C045-B54F-4DE1-B47C-F8445F7C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This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3139-986A-4668-BE00-9651F927B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 this lab, you will learn how to interact with the OBDC environment with visual studio</a:t>
            </a:r>
          </a:p>
          <a:p>
            <a:pPr marL="952500" lvl="1" indent="-514350">
              <a:buFont typeface="+mj-lt"/>
              <a:buAutoNum type="arabicPeriod"/>
              <a:defRPr/>
            </a:pPr>
            <a:r>
              <a:rPr lang="en-US"/>
              <a:t>Set up OBDC environment for visual studio</a:t>
            </a:r>
          </a:p>
          <a:p>
            <a:pPr marL="952500" lvl="1" indent="-514350">
              <a:buFont typeface="+mj-lt"/>
              <a:buAutoNum type="arabicPeriod"/>
              <a:defRPr/>
            </a:pPr>
            <a:r>
              <a:rPr lang="en-US"/>
              <a:t>Build the SQL database</a:t>
            </a:r>
          </a:p>
          <a:p>
            <a:pPr marL="952500" lvl="1" indent="-514350">
              <a:buFont typeface="+mj-lt"/>
              <a:buAutoNum type="arabicPeriod"/>
              <a:defRPr/>
            </a:pPr>
            <a:r>
              <a:rPr lang="en-US"/>
              <a:t>Perform queries in visual studio</a:t>
            </a:r>
          </a:p>
          <a:p>
            <a:pPr marL="1406525" lvl="2" indent="-571500">
              <a:buFont typeface="Wingdings" panose="05000000000000000000" pitchFamily="2" charset="2"/>
              <a:buChar char="§"/>
              <a:defRPr/>
            </a:pPr>
            <a:r>
              <a:rPr lang="en-US"/>
              <a:t>Connect to data source </a:t>
            </a:r>
          </a:p>
          <a:p>
            <a:pPr marL="1406525" lvl="2" indent="-571500">
              <a:buFont typeface="Wingdings" panose="05000000000000000000" pitchFamily="2" charset="2"/>
              <a:buChar char="§"/>
              <a:defRPr/>
            </a:pPr>
            <a:r>
              <a:rPr lang="en-US"/>
              <a:t>Perform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679D-A5B8-43CF-B47B-F997858F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4C11E-56A4-400D-A552-ADD80CDD28C4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EA538658-759C-4530-92C2-AFDA24A85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72000"/>
            <a:ext cx="5029200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6D6E9-8192-490C-9575-3ECD7D23F7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DC9F0-DE1E-4776-9FD5-B3DC1C97406B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3185C4EC-B27D-42CE-97BA-61CC8825E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Connecting to a data source 1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BDECDB4-1321-4F2E-910D-AB8BAFEAB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To connect to the Oracle server through the ODBC interface, one needs to:</a:t>
            </a:r>
          </a:p>
          <a:p>
            <a:pPr marL="985837" lvl="1" indent="-514350" eaLnBrk="1" hangingPunct="1">
              <a:buFont typeface="+mj-lt"/>
              <a:buAutoNum type="arabicPeriod"/>
              <a:defRPr/>
            </a:pPr>
            <a:r>
              <a:rPr lang="en-US" altLang="en-US"/>
              <a:t>Include the proper headers (&lt;</a:t>
            </a:r>
            <a:r>
              <a:rPr lang="en-US" altLang="en-US" err="1">
                <a:solidFill>
                  <a:srgbClr val="0000FF"/>
                </a:solidFill>
              </a:rPr>
              <a:t>sql.h</a:t>
            </a:r>
            <a:r>
              <a:rPr lang="en-US" altLang="en-US"/>
              <a:t>&gt;, &lt;</a:t>
            </a:r>
            <a:r>
              <a:rPr lang="en-US" altLang="en-US" err="1">
                <a:solidFill>
                  <a:srgbClr val="0000FF"/>
                </a:solidFill>
              </a:rPr>
              <a:t>sqlext.h</a:t>
            </a:r>
            <a:r>
              <a:rPr lang="en-US" altLang="en-US"/>
              <a:t>&gt;) to the C++ program,</a:t>
            </a:r>
          </a:p>
          <a:p>
            <a:pPr marL="985837" lvl="1" indent="-514350" eaLnBrk="1" hangingPunct="1">
              <a:buFont typeface="+mj-lt"/>
              <a:buAutoNum type="arabicPeriod"/>
              <a:defRPr/>
            </a:pPr>
            <a:r>
              <a:rPr lang="en-US" altLang="en-US"/>
              <a:t>Initialize ODBC environment,</a:t>
            </a:r>
          </a:p>
          <a:p>
            <a:pPr marL="985837" lvl="1" indent="-514350" eaLnBrk="1" hangingPunct="1">
              <a:buFont typeface="+mj-lt"/>
              <a:buAutoNum type="arabicPeriod"/>
              <a:defRPr/>
            </a:pPr>
            <a:r>
              <a:rPr lang="en-US" altLang="en-US"/>
              <a:t>Allocate a connection handle,</a:t>
            </a:r>
          </a:p>
          <a:p>
            <a:pPr marL="985837" lvl="1" indent="-514350" eaLnBrk="1" hangingPunct="1">
              <a:buFont typeface="+mj-lt"/>
              <a:buAutoNum type="arabicPeriod"/>
              <a:defRPr/>
            </a:pPr>
            <a:r>
              <a:rPr lang="en-US" altLang="en-US"/>
              <a:t>Connect to the data source which corresponds to the Oracle server.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4388-48E6-493B-B125-3FD5C1CC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Connecting to a data source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554A-86DD-4ACA-9E77-54B51616A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altLang="en-US" sz="2000"/>
              <a:t>Include the proper headers (&lt;</a:t>
            </a:r>
            <a:r>
              <a:rPr lang="en-US" altLang="en-US" sz="2000" err="1">
                <a:solidFill>
                  <a:srgbClr val="0000FF"/>
                </a:solidFill>
              </a:rPr>
              <a:t>sql.h</a:t>
            </a:r>
            <a:r>
              <a:rPr lang="en-US" altLang="en-US" sz="2000"/>
              <a:t>&gt;, &lt;</a:t>
            </a:r>
            <a:r>
              <a:rPr lang="en-US" altLang="en-US" sz="2000" err="1">
                <a:solidFill>
                  <a:srgbClr val="0000FF"/>
                </a:solidFill>
              </a:rPr>
              <a:t>sqlext.h</a:t>
            </a:r>
            <a:r>
              <a:rPr lang="en-US" altLang="en-US" sz="2000"/>
              <a:t>&gt;) to the C++ program</a:t>
            </a: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BD202-FCCE-44F1-A779-F9D451C7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74D45E-C33D-465D-B912-9B367412BB43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BDA25-F217-4CF3-8791-F06A0A7AB334}"/>
              </a:ext>
            </a:extLst>
          </p:cNvPr>
          <p:cNvSpPr txBox="1"/>
          <p:nvPr/>
        </p:nvSpPr>
        <p:spPr>
          <a:xfrm>
            <a:off x="2667000" y="2667000"/>
            <a:ext cx="3733800" cy="1169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1400" noProof="1">
                <a:solidFill>
                  <a:srgbClr val="009900"/>
                </a:solidFill>
              </a:rPr>
              <a:t>#include "stdafx.h"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1400" noProof="1">
                <a:solidFill>
                  <a:srgbClr val="009900"/>
                </a:solidFill>
              </a:rPr>
              <a:t>#include &lt;windows.h&gt;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1400" noProof="1">
                <a:solidFill>
                  <a:srgbClr val="009900"/>
                </a:solidFill>
              </a:rPr>
              <a:t>#include &lt;sql.h&gt;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1400" noProof="1">
                <a:solidFill>
                  <a:srgbClr val="009900"/>
                </a:solidFill>
              </a:rPr>
              <a:t>#include &lt;sqlext.h&gt;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1400" noProof="1">
                <a:solidFill>
                  <a:srgbClr val="009900"/>
                </a:solidFill>
              </a:rPr>
              <a:t>#include &lt;sqltypes.h&gt;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EFB3120-60F7-460A-9B88-9242EBDF43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EDBF8-3119-474E-8080-9CFE6405F805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9CCCF717-5DCE-49DF-90A9-BED739666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Brief introduction to ODBC 2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7351E63-1F14-4AE4-8EDC-5BAC1F588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399" y="1752600"/>
            <a:ext cx="10210801" cy="4267200"/>
          </a:xfrm>
        </p:spPr>
        <p:txBody>
          <a:bodyPr/>
          <a:lstStyle/>
          <a:p>
            <a:pPr algn="just" eaLnBrk="1" hangingPunct="1">
              <a:buFont typeface="Wingdings" charset="0"/>
              <a:buChar char="o"/>
              <a:defRPr/>
            </a:pPr>
            <a:r>
              <a:rPr lang="en-US">
                <a:ea typeface="+mn-ea"/>
                <a:cs typeface="+mn-cs"/>
              </a:rPr>
              <a:t>Key components of the ODBC interface :</a:t>
            </a:r>
          </a:p>
          <a:p>
            <a:pPr lvl="1" algn="just" eaLnBrk="1" hangingPunct="1">
              <a:buFont typeface="Wingdings" charset="0"/>
              <a:buChar char="n"/>
              <a:defRPr/>
            </a:pPr>
            <a:r>
              <a:rPr lang="en-US">
                <a:ea typeface="+mn-ea"/>
              </a:rPr>
              <a:t>Driver manager: to load the proper DBMS driver on behalf of an application (i.e. a C++ program in our case).</a:t>
            </a:r>
          </a:p>
          <a:p>
            <a:pPr lvl="1" algn="just" eaLnBrk="1" hangingPunct="1">
              <a:buFont typeface="Wingdings" charset="0"/>
              <a:buChar char="n"/>
              <a:defRPr/>
            </a:pPr>
            <a:r>
              <a:rPr lang="en-US">
                <a:ea typeface="+mn-ea"/>
              </a:rPr>
              <a:t>Driver: to process the ODBC function calls and submit SQL requests to the specified data source</a:t>
            </a:r>
          </a:p>
          <a:p>
            <a:pPr lvl="1" algn="just" eaLnBrk="1" hangingPunct="1">
              <a:buFont typeface="Wingdings" charset="0"/>
              <a:buChar char="n"/>
              <a:defRPr/>
            </a:pPr>
            <a:r>
              <a:rPr lang="en-US">
                <a:ea typeface="+mn-ea"/>
              </a:rPr>
              <a:t>Data sources: referring to the database objects in the connected DBMS via your account (i.e. Oracle DBMS server in our case)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7B5E832-2349-4106-8F65-C9D73B201E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EE07E-8E7A-407E-8623-627F5FCE8956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37FB236C-C9EB-4E87-B712-28CB6DD7E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Connecting to a data source 2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36F3A43-5F74-49F3-97AF-1C96D18B5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  <a:defRPr/>
            </a:pPr>
            <a:r>
              <a:rPr lang="en-US" sz="1800"/>
              <a:t>To initialize ODBC environment, one needs to</a:t>
            </a:r>
          </a:p>
          <a:p>
            <a:pPr lvl="1" eaLnBrk="1" hangingPunct="1">
              <a:defRPr/>
            </a:pPr>
            <a:r>
              <a:rPr lang="en-US" sz="1600"/>
              <a:t>Declare a variable of the type HENV,</a:t>
            </a:r>
          </a:p>
          <a:p>
            <a:pPr lvl="1" eaLnBrk="1" hangingPunct="1">
              <a:defRPr/>
            </a:pPr>
            <a:r>
              <a:rPr lang="en-US" sz="1600"/>
              <a:t>Call the </a:t>
            </a:r>
            <a:r>
              <a:rPr lang="en-US" sz="1600" err="1">
                <a:solidFill>
                  <a:srgbClr val="0000FF"/>
                </a:solidFill>
              </a:rPr>
              <a:t>SQLAllocEnv</a:t>
            </a:r>
            <a:r>
              <a:rPr lang="en-US" sz="1600"/>
              <a:t>() function and pass it the address of the variable:</a:t>
            </a:r>
          </a:p>
          <a:p>
            <a:pPr lvl="1" eaLnBrk="1" hangingPunct="1">
              <a:defRPr/>
            </a:pPr>
            <a:endParaRPr lang="en-US" sz="220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200"/>
              <a:t>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283C5-CFAF-4C1A-9E7E-79624E2A53CF}"/>
              </a:ext>
            </a:extLst>
          </p:cNvPr>
          <p:cNvSpPr txBox="1"/>
          <p:nvPr/>
        </p:nvSpPr>
        <p:spPr>
          <a:xfrm>
            <a:off x="3200400" y="3200400"/>
            <a:ext cx="3733800" cy="954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1400" noProof="1">
                <a:solidFill>
                  <a:schemeClr val="accent2"/>
                </a:solidFill>
              </a:rPr>
              <a:t>HENV   henv;</a:t>
            </a:r>
            <a:endParaRPr lang="en-US" sz="1400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1400" noProof="1">
              <a:solidFill>
                <a:schemeClr val="accent2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1400" noProof="1">
                <a:solidFill>
                  <a:srgbClr val="009900"/>
                </a:solidFill>
              </a:rPr>
              <a:t>/* Allocate environment handle */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1400" noProof="1">
                <a:solidFill>
                  <a:srgbClr val="0000FF"/>
                </a:solidFill>
              </a:rPr>
              <a:t>SQLAllocEnv</a:t>
            </a:r>
            <a:r>
              <a:rPr lang="en-US" sz="1400" noProof="1"/>
              <a:t>( </a:t>
            </a:r>
            <a:r>
              <a:rPr lang="en-US" sz="1400" noProof="1">
                <a:solidFill>
                  <a:schemeClr val="accent2"/>
                </a:solidFill>
              </a:rPr>
              <a:t>&amp;henv</a:t>
            </a:r>
            <a:r>
              <a:rPr lang="en-US" sz="1400" noProof="1"/>
              <a:t>);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3C71934D-1B33-451F-8A4F-93AF5262E1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F63A78-2CB5-4DC7-9C3E-8C8F8831A6B4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93FB88C2-93F1-48BC-9B6D-EA0E3B372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Connecting to a data source 3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8AE1D69-9661-4D93-893D-F20A349EA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+mj-lt"/>
              <a:buAutoNum type="arabicPeriod" startAt="3"/>
              <a:defRPr/>
            </a:pPr>
            <a:r>
              <a:rPr lang="en-US" sz="2000"/>
              <a:t>T</a:t>
            </a:r>
            <a:r>
              <a:rPr lang="en-US" sz="1800"/>
              <a:t>o allocate a connection handle one needs to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/>
              <a:t>Declare a variable of the type HDBC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/>
              <a:t>Call the </a:t>
            </a:r>
            <a:r>
              <a:rPr lang="en-US" sz="1600" err="1">
                <a:solidFill>
                  <a:srgbClr val="0000FF"/>
                </a:solidFill>
              </a:rPr>
              <a:t>SQLAllocConnect</a:t>
            </a:r>
            <a:r>
              <a:rPr lang="en-US" sz="1600"/>
              <a:t>() function and pass it the address of the variable. The ODBC driver would allocate memory for storing the connection information: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2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200"/>
              <a:t>     </a:t>
            </a:r>
            <a:r>
              <a:rPr lang="en-US" sz="2200">
                <a:solidFill>
                  <a:schemeClr val="accent2"/>
                </a:solidFill>
              </a:rPr>
              <a:t> </a:t>
            </a:r>
            <a:r>
              <a:rPr lang="en-US" sz="2200"/>
              <a:t>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DDBFF-451F-45F4-9A04-A8F1C6280124}"/>
              </a:ext>
            </a:extLst>
          </p:cNvPr>
          <p:cNvSpPr/>
          <p:nvPr/>
        </p:nvSpPr>
        <p:spPr>
          <a:xfrm>
            <a:off x="2971800" y="3352801"/>
            <a:ext cx="4267200" cy="8794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600" noProof="1">
                <a:solidFill>
                  <a:schemeClr val="accent2"/>
                </a:solidFill>
              </a:rPr>
              <a:t>HDBC   hdbc</a:t>
            </a:r>
            <a:r>
              <a:rPr lang="en-US" sz="1600" noProof="1"/>
              <a:t>;</a:t>
            </a:r>
            <a:endParaRPr lang="en-US" sz="16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600" noProof="1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600" noProof="1">
                <a:solidFill>
                  <a:srgbClr val="009900"/>
                </a:solidFill>
              </a:rPr>
              <a:t>/* Allocate connection handle */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600" noProof="1">
                <a:solidFill>
                  <a:srgbClr val="0000FF"/>
                </a:solidFill>
              </a:rPr>
              <a:t>SQLAllocConnect</a:t>
            </a:r>
            <a:r>
              <a:rPr lang="en-US" sz="1600" noProof="1"/>
              <a:t>(</a:t>
            </a:r>
            <a:r>
              <a:rPr lang="en-US" sz="1600" noProof="1">
                <a:solidFill>
                  <a:schemeClr val="accent2"/>
                </a:solidFill>
              </a:rPr>
              <a:t>henv</a:t>
            </a:r>
            <a:r>
              <a:rPr lang="en-US" sz="1600" noProof="1"/>
              <a:t>, </a:t>
            </a:r>
            <a:r>
              <a:rPr lang="en-US" sz="1600" noProof="1">
                <a:solidFill>
                  <a:schemeClr val="accent2"/>
                </a:solidFill>
              </a:rPr>
              <a:t>&amp;hdbc</a:t>
            </a:r>
            <a:r>
              <a:rPr lang="en-US" sz="1600" noProof="1"/>
              <a:t>);</a:t>
            </a:r>
            <a:endParaRPr lang="en-US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27AF36B4-E8A5-4251-9EEA-7C3F729E88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70C73-DAAF-4926-82FA-F2962C244FF1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218E2D07-1551-4EF1-8E37-68CBB9CE3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Connecting to a data source 4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7033ACF-83C9-4A81-88A1-AD7A9FA02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 startAt="4"/>
              <a:defRPr/>
            </a:pPr>
            <a:r>
              <a:rPr lang="en-US" sz="1800">
                <a:ea typeface="+mn-ea"/>
                <a:cs typeface="+mn-cs"/>
              </a:rPr>
              <a:t>To connect to the Oracle data source, one needs to call the </a:t>
            </a:r>
            <a:r>
              <a:rPr lang="en-US" sz="1800" err="1">
                <a:solidFill>
                  <a:srgbClr val="0000FF"/>
                </a:solidFill>
                <a:ea typeface="+mn-ea"/>
                <a:cs typeface="+mn-cs"/>
              </a:rPr>
              <a:t>SQLConnect</a:t>
            </a:r>
            <a:r>
              <a:rPr lang="en-US" sz="1800">
                <a:ea typeface="+mn-ea"/>
                <a:cs typeface="+mn-cs"/>
              </a:rPr>
              <a:t>() function and provide it with: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1600">
                <a:ea typeface="+mn-ea"/>
              </a:rPr>
              <a:t>Data source name (in our case comp3311.cse.ust.hk)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1600">
                <a:ea typeface="+mn-ea"/>
              </a:rPr>
              <a:t>Oracle account (your comp3311stuxxx account)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1600">
                <a:ea typeface="+mn-ea"/>
              </a:rPr>
              <a:t>Oracle account password (your password)</a:t>
            </a:r>
          </a:p>
          <a:p>
            <a:pPr lvl="1" eaLnBrk="1" hangingPunct="1">
              <a:buFont typeface="Wingdings" charset="0"/>
              <a:buChar char="n"/>
              <a:defRPr/>
            </a:pPr>
            <a:endParaRPr lang="en-US" sz="1600">
              <a:ea typeface="+mn-ea"/>
            </a:endParaRPr>
          </a:p>
          <a:p>
            <a:pPr lvl="1" eaLnBrk="1" hangingPunct="1">
              <a:buFont typeface="Wingdings" charset="0"/>
              <a:buChar char="n"/>
              <a:defRPr/>
            </a:pPr>
            <a:endParaRPr lang="en-US" sz="1600">
              <a:ea typeface="+mn-ea"/>
            </a:endParaRPr>
          </a:p>
          <a:p>
            <a:pPr lvl="1" eaLnBrk="1" hangingPunct="1">
              <a:buFont typeface="Wingdings" charset="0"/>
              <a:buChar char="n"/>
              <a:defRPr/>
            </a:pPr>
            <a:endParaRPr lang="en-US" sz="1600">
              <a:ea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5D6488-5147-4CB8-BE74-C41CD1AE8F92}"/>
              </a:ext>
            </a:extLst>
          </p:cNvPr>
          <p:cNvSpPr/>
          <p:nvPr/>
        </p:nvSpPr>
        <p:spPr>
          <a:xfrm>
            <a:off x="1862138" y="3440114"/>
            <a:ext cx="8458200" cy="4794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1400" noProof="1">
                <a:solidFill>
                  <a:srgbClr val="0000FF"/>
                </a:solidFill>
              </a:rPr>
              <a:t>SQLConnectA</a:t>
            </a:r>
            <a:r>
              <a:rPr lang="en-US" altLang="en-US" sz="1400" noProof="1"/>
              <a:t>(</a:t>
            </a:r>
            <a:r>
              <a:rPr lang="en-US" altLang="en-US" sz="1400" noProof="1">
                <a:solidFill>
                  <a:schemeClr val="accent2"/>
                </a:solidFill>
              </a:rPr>
              <a:t>hdbc</a:t>
            </a:r>
            <a:r>
              <a:rPr lang="en-US" altLang="en-US" sz="1400" noProof="1"/>
              <a:t>, </a:t>
            </a:r>
            <a:r>
              <a:rPr lang="en-US" altLang="en-US" sz="1400" noProof="1">
                <a:solidFill>
                  <a:schemeClr val="accent2"/>
                </a:solidFill>
              </a:rPr>
              <a:t>(SQLCHAR*)</a:t>
            </a:r>
            <a:r>
              <a:rPr lang="en-US" altLang="en-US" sz="1400" noProof="1"/>
              <a:t> "</a:t>
            </a:r>
            <a:r>
              <a:rPr lang="en-US" altLang="en-US" sz="1400" noProof="1">
                <a:solidFill>
                  <a:srgbClr val="009900"/>
                </a:solidFill>
              </a:rPr>
              <a:t>comp3311.cse.ust.hk</a:t>
            </a:r>
            <a:r>
              <a:rPr lang="en-US" altLang="en-US" sz="1400" noProof="1"/>
              <a:t>", </a:t>
            </a:r>
            <a:r>
              <a:rPr lang="en-US" altLang="en-US" sz="1400" noProof="1">
                <a:solidFill>
                  <a:schemeClr val="accent2"/>
                </a:solidFill>
              </a:rPr>
              <a:t>SQL_NTS, (SQLCHAR*)</a:t>
            </a:r>
            <a:r>
              <a:rPr lang="en-US" altLang="en-US" sz="1400" noProof="1"/>
              <a:t> "</a:t>
            </a:r>
            <a:r>
              <a:rPr lang="en-US" altLang="en-US" sz="1400" noProof="1">
                <a:solidFill>
                  <a:srgbClr val="009900"/>
                </a:solidFill>
              </a:rPr>
              <a:t>comp3311</a:t>
            </a:r>
            <a:r>
              <a:rPr lang="en-US" altLang="en-US" sz="1400">
                <a:solidFill>
                  <a:srgbClr val="009900"/>
                </a:solidFill>
              </a:rPr>
              <a:t>stu120</a:t>
            </a:r>
            <a:r>
              <a:rPr lang="en-US" altLang="en-US" sz="1400" noProof="1"/>
              <a:t>", </a:t>
            </a:r>
            <a:r>
              <a:rPr lang="en-US" altLang="en-US" sz="1400" noProof="1">
                <a:solidFill>
                  <a:schemeClr val="accent2"/>
                </a:solidFill>
              </a:rPr>
              <a:t>SQL_NTS, (SQLCHAR*)</a:t>
            </a:r>
            <a:r>
              <a:rPr lang="en-US" altLang="en-US" sz="1400" noProof="1"/>
              <a:t> “</a:t>
            </a:r>
            <a:r>
              <a:rPr lang="en-US" altLang="ja-JP" sz="1400">
                <a:solidFill>
                  <a:srgbClr val="009900"/>
                </a:solidFill>
              </a:rPr>
              <a:t>123456</a:t>
            </a:r>
            <a:r>
              <a:rPr lang="en-US" altLang="ja-JP" sz="1400" noProof="1"/>
              <a:t>", </a:t>
            </a:r>
            <a:r>
              <a:rPr lang="en-US" altLang="ja-JP" sz="1400" noProof="1">
                <a:solidFill>
                  <a:schemeClr val="accent2"/>
                </a:solidFill>
              </a:rPr>
              <a:t>SQL_NTS</a:t>
            </a:r>
            <a:r>
              <a:rPr lang="en-US" altLang="ja-JP" sz="1400" noProof="1"/>
              <a:t>);</a:t>
            </a:r>
            <a:endParaRPr lang="en-US" altLang="ja-JP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27A4C-A523-478A-AF35-27AD98C704B7}"/>
              </a:ext>
            </a:extLst>
          </p:cNvPr>
          <p:cNvSpPr txBox="1"/>
          <p:nvPr/>
        </p:nvSpPr>
        <p:spPr>
          <a:xfrm>
            <a:off x="1897064" y="4035425"/>
            <a:ext cx="7864475" cy="12001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742950" lvl="1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ja-JP" altLang="en-US" sz="1200">
                <a:latin typeface="Arial" panose="020B0604020202020204" pitchFamily="34" charset="0"/>
              </a:rPr>
              <a:t>“</a:t>
            </a:r>
            <a:r>
              <a:rPr lang="en-US" altLang="ja-JP" sz="1200">
                <a:solidFill>
                  <a:srgbClr val="009900"/>
                </a:solidFill>
              </a:rPr>
              <a:t>comp3311.cse.ust.hk</a:t>
            </a:r>
            <a:r>
              <a:rPr lang="ja-JP" altLang="en-US" sz="1200">
                <a:latin typeface="Arial" panose="020B0604020202020204" pitchFamily="34" charset="0"/>
              </a:rPr>
              <a:t>”</a:t>
            </a:r>
            <a:r>
              <a:rPr lang="en-US" altLang="ja-JP" sz="1200"/>
              <a:t> is the data source name </a:t>
            </a:r>
          </a:p>
          <a:p>
            <a:pPr marL="742950" lvl="1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ja-JP" altLang="en-US" sz="1200">
                <a:latin typeface="Arial" panose="020B0604020202020204" pitchFamily="34" charset="0"/>
              </a:rPr>
              <a:t>“</a:t>
            </a:r>
            <a:r>
              <a:rPr lang="en-US" altLang="ja-JP" sz="1200">
                <a:solidFill>
                  <a:srgbClr val="009900"/>
                </a:solidFill>
              </a:rPr>
              <a:t>comp3311stu120</a:t>
            </a:r>
            <a:r>
              <a:rPr lang="ja-JP" altLang="en-US" sz="1200">
                <a:latin typeface="Arial" panose="020B0604020202020204" pitchFamily="34" charset="0"/>
              </a:rPr>
              <a:t>”</a:t>
            </a:r>
            <a:r>
              <a:rPr lang="en-US" altLang="ja-JP" sz="1200"/>
              <a:t> is an Oracle account name</a:t>
            </a:r>
            <a:endParaRPr lang="en-US" altLang="ja-JP" sz="1200">
              <a:solidFill>
                <a:srgbClr val="FF0000"/>
              </a:solidFill>
            </a:endParaRPr>
          </a:p>
          <a:p>
            <a:pPr marL="742950" lvl="1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ja-JP" altLang="en-US" sz="1200">
                <a:latin typeface="Arial" panose="020B0604020202020204" pitchFamily="34" charset="0"/>
              </a:rPr>
              <a:t>“</a:t>
            </a:r>
            <a:r>
              <a:rPr lang="en-US" altLang="ja-JP" sz="1200">
                <a:solidFill>
                  <a:srgbClr val="009900"/>
                </a:solidFill>
              </a:rPr>
              <a:t>123456</a:t>
            </a:r>
            <a:r>
              <a:rPr lang="ja-JP" altLang="en-US" sz="1200">
                <a:latin typeface="Arial" panose="020B0604020202020204" pitchFamily="34" charset="0"/>
              </a:rPr>
              <a:t>”</a:t>
            </a:r>
            <a:r>
              <a:rPr lang="en-US" altLang="ja-JP" sz="1200"/>
              <a:t> is the password of the account</a:t>
            </a:r>
          </a:p>
          <a:p>
            <a:pPr marL="742950" lvl="1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 </a:t>
            </a:r>
            <a:r>
              <a:rPr lang="en-US" altLang="en-US" sz="1200">
                <a:solidFill>
                  <a:srgbClr val="CF0F0F"/>
                </a:solidFill>
              </a:rPr>
              <a:t>S</a:t>
            </a:r>
            <a:r>
              <a:rPr lang="en-US" altLang="en-US" sz="1200">
                <a:solidFill>
                  <a:schemeClr val="accent2"/>
                </a:solidFill>
              </a:rPr>
              <a:t>QLCHAR</a:t>
            </a:r>
            <a:r>
              <a:rPr lang="en-US" altLang="en-US" sz="1200"/>
              <a:t> is a char type of SQL</a:t>
            </a:r>
          </a:p>
          <a:p>
            <a:pPr marL="742950" lvl="1" indent="-285750" eaLnBrk="1" hangingPunct="1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200"/>
              <a:t> </a:t>
            </a:r>
            <a:r>
              <a:rPr lang="en-US" altLang="en-US" sz="1200">
                <a:solidFill>
                  <a:srgbClr val="CC0000"/>
                </a:solidFill>
              </a:rPr>
              <a:t>SQL</a:t>
            </a:r>
            <a:r>
              <a:rPr lang="en-US" altLang="en-US" sz="1200">
                <a:solidFill>
                  <a:schemeClr val="accent2"/>
                </a:solidFill>
              </a:rPr>
              <a:t>_NTS</a:t>
            </a:r>
            <a:r>
              <a:rPr lang="en-US" altLang="en-US" sz="1200"/>
              <a:t> denotes that the previous argument in the function is a Null Terminated String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3CB9-913E-4884-8D28-5AE720A3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This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05D7A-A183-4579-884D-C7B2F6ABE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 this lab, you will learn how to interact with the OBDC environment with visual studio</a:t>
            </a:r>
          </a:p>
          <a:p>
            <a:pPr marL="952500" lvl="1" indent="-514350">
              <a:buFont typeface="+mj-lt"/>
              <a:buAutoNum type="arabicPeriod"/>
              <a:defRPr/>
            </a:pPr>
            <a:r>
              <a:rPr lang="en-US"/>
              <a:t>Set up OBDC environment for visual studio</a:t>
            </a:r>
          </a:p>
          <a:p>
            <a:pPr marL="952500" lvl="1" indent="-514350">
              <a:buFont typeface="+mj-lt"/>
              <a:buAutoNum type="arabicPeriod"/>
              <a:defRPr/>
            </a:pPr>
            <a:r>
              <a:rPr lang="en-US"/>
              <a:t>Build the SQL database</a:t>
            </a:r>
          </a:p>
          <a:p>
            <a:pPr marL="952500" lvl="1" indent="-514350">
              <a:buFont typeface="+mj-lt"/>
              <a:buAutoNum type="arabicPeriod"/>
              <a:defRPr/>
            </a:pPr>
            <a:r>
              <a:rPr lang="en-US"/>
              <a:t>Perform queries in visual studio</a:t>
            </a:r>
          </a:p>
          <a:p>
            <a:pPr marL="1406525" lvl="2" indent="-571500">
              <a:buFont typeface="Wingdings" panose="05000000000000000000" pitchFamily="2" charset="2"/>
              <a:buChar char="§"/>
              <a:defRPr/>
            </a:pPr>
            <a:r>
              <a:rPr lang="en-US"/>
              <a:t>Connect to data source </a:t>
            </a:r>
          </a:p>
          <a:p>
            <a:pPr marL="1406525" lvl="2" indent="-571500">
              <a:buFont typeface="Wingdings" panose="05000000000000000000" pitchFamily="2" charset="2"/>
              <a:buChar char="§"/>
              <a:defRPr/>
            </a:pPr>
            <a:r>
              <a:rPr lang="en-US"/>
              <a:t>Perform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F8632-DA02-4064-BB29-62773D59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94F25-AEFE-4235-B5E2-D19DE6B051F5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59C46F17-AE2F-4E58-A89D-F5BFDC15A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572000"/>
            <a:ext cx="5029200" cy="457200"/>
          </a:xfrm>
          <a:prstGeom prst="rect">
            <a:avLst/>
          </a:prstGeom>
          <a:solidFill>
            <a:srgbClr val="FFFF00">
              <a:alpha val="30196"/>
            </a:srgbClr>
          </a:solidFill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2AFF165-AB32-413B-A741-67DBE4E012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888E03-1234-4BEB-9DA1-14D000B31856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1C196E93-F210-4621-8792-1F059BA63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Performing Query  1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40F9D0C-755F-4CA1-8825-032557A47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To perform the SQL operations using the ODBC interface, you need to:</a:t>
            </a:r>
          </a:p>
          <a:p>
            <a:pPr lvl="1" eaLnBrk="1" hangingPunct="1">
              <a:defRPr/>
            </a:pPr>
            <a:r>
              <a:rPr lang="en-US"/>
              <a:t>Allocate a statement handle</a:t>
            </a:r>
          </a:p>
          <a:p>
            <a:pPr lvl="1" eaLnBrk="1" hangingPunct="1">
              <a:defRPr/>
            </a:pPr>
            <a:r>
              <a:rPr lang="en-US"/>
              <a:t>Submit an SQL statement for execution</a:t>
            </a:r>
          </a:p>
          <a:p>
            <a:pPr lvl="1" eaLnBrk="1" hangingPunct="1">
              <a:defRPr/>
            </a:pPr>
            <a:r>
              <a:rPr lang="en-US"/>
              <a:t>Retrieve the results</a:t>
            </a:r>
          </a:p>
          <a:p>
            <a:pPr lvl="1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71D5C97C-F3AF-458B-8B15-2C648CD223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61D16-C5BD-4D10-B2DC-999D04D0FCF0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EBA7E747-E7A4-4EB7-9F46-713145913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Performing Query  2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8AF1459-8BB5-4819-B859-2A262A617E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600"/>
              <a:t>To allocate a statement handle, you need to: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/>
              <a:t>Declare a variable of the type HSTMT,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200"/>
              <a:t>Call  </a:t>
            </a:r>
            <a:r>
              <a:rPr lang="en-US" sz="2200" err="1">
                <a:solidFill>
                  <a:srgbClr val="0000FF"/>
                </a:solidFill>
              </a:rPr>
              <a:t>SQLAllocStmt</a:t>
            </a:r>
            <a:r>
              <a:rPr lang="en-US" sz="2200"/>
              <a:t>() function and pass the connection handle (</a:t>
            </a:r>
            <a:r>
              <a:rPr lang="en-US" sz="2200" err="1">
                <a:solidFill>
                  <a:schemeClr val="accent2"/>
                </a:solidFill>
              </a:rPr>
              <a:t>hdbc</a:t>
            </a:r>
            <a:r>
              <a:rPr lang="en-US" sz="2200"/>
              <a:t>) and the address of the HSTMT-typed variable.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061541-568F-4616-81E0-F25D64B29718}"/>
              </a:ext>
            </a:extLst>
          </p:cNvPr>
          <p:cNvSpPr/>
          <p:nvPr/>
        </p:nvSpPr>
        <p:spPr>
          <a:xfrm>
            <a:off x="2090738" y="4098926"/>
            <a:ext cx="5605462" cy="13112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200">
                <a:solidFill>
                  <a:schemeClr val="accent2"/>
                </a:solidFill>
              </a:rPr>
              <a:t>HSTMT </a:t>
            </a:r>
            <a:r>
              <a:rPr lang="en-US" sz="2200" err="1">
                <a:solidFill>
                  <a:schemeClr val="accent2"/>
                </a:solidFill>
              </a:rPr>
              <a:t>hstmt</a:t>
            </a:r>
            <a:r>
              <a:rPr lang="en-US" sz="2200">
                <a:solidFill>
                  <a:schemeClr val="accent2"/>
                </a:solidFill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2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200">
                <a:solidFill>
                  <a:srgbClr val="009900"/>
                </a:solidFill>
              </a:rPr>
              <a:t>/*allocate the statement handle*/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200" err="1">
                <a:solidFill>
                  <a:srgbClr val="0000FF"/>
                </a:solidFill>
              </a:rPr>
              <a:t>SQLAllocStmt</a:t>
            </a:r>
            <a:r>
              <a:rPr lang="en-US" sz="2200"/>
              <a:t>(</a:t>
            </a:r>
            <a:r>
              <a:rPr lang="en-US" sz="2200" err="1">
                <a:solidFill>
                  <a:schemeClr val="accent2"/>
                </a:solidFill>
              </a:rPr>
              <a:t>hdbc</a:t>
            </a:r>
            <a:r>
              <a:rPr lang="en-US" sz="2200"/>
              <a:t>, </a:t>
            </a:r>
            <a:r>
              <a:rPr lang="en-US" sz="2200">
                <a:solidFill>
                  <a:schemeClr val="accent2"/>
                </a:solidFill>
              </a:rPr>
              <a:t>&amp;</a:t>
            </a:r>
            <a:r>
              <a:rPr lang="en-US" sz="2200" err="1">
                <a:solidFill>
                  <a:schemeClr val="accent2"/>
                </a:solidFill>
              </a:rPr>
              <a:t>hstmt</a:t>
            </a:r>
            <a:r>
              <a:rPr lang="en-US" sz="2200"/>
              <a:t>);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F1A8C121-952A-4ED6-A504-DE7F049457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8B1AA-C1D1-4652-BE16-BCA24033F098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D7FF4F76-E7D7-4385-9F43-F8D386F2F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Performing Query  3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C3EE5C1-5CC1-461B-A340-E1B4F8798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600"/>
              <a:t>To submit an SQL statement for direct execution (prepared statement will be covered next time), you need to:</a:t>
            </a:r>
          </a:p>
          <a:p>
            <a:pPr lvl="1" eaLnBrk="1" hangingPunct="1">
              <a:defRPr/>
            </a:pPr>
            <a:r>
              <a:rPr lang="en-US" sz="2200"/>
              <a:t>Call </a:t>
            </a:r>
            <a:r>
              <a:rPr lang="en-US" sz="2200" err="1"/>
              <a:t>SQLExecDirect</a:t>
            </a:r>
            <a:r>
              <a:rPr lang="en-US" sz="2200"/>
              <a:t>() function and pass it with the SQL statement as well as the statement handle (</a:t>
            </a:r>
            <a:r>
              <a:rPr lang="en-US" sz="2200" err="1"/>
              <a:t>hstmt</a:t>
            </a:r>
            <a:r>
              <a:rPr lang="en-US" sz="2200"/>
              <a:t>)</a:t>
            </a:r>
          </a:p>
          <a:p>
            <a:pPr lvl="1" eaLnBrk="1" hangingPunct="1">
              <a:defRPr/>
            </a:pPr>
            <a:endParaRPr lang="en-US" sz="220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sz="2200"/>
              <a:t>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9E4C8B-AF73-4FE8-8CBF-804DE78ECA75}"/>
              </a:ext>
            </a:extLst>
          </p:cNvPr>
          <p:cNvSpPr/>
          <p:nvPr/>
        </p:nvSpPr>
        <p:spPr>
          <a:xfrm>
            <a:off x="1612901" y="4572001"/>
            <a:ext cx="8958263" cy="3079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400" noProof="1">
                <a:solidFill>
                  <a:srgbClr val="0000FF"/>
                </a:solidFill>
              </a:rPr>
              <a:t>SQLExecDirectA</a:t>
            </a:r>
            <a:r>
              <a:rPr lang="en-US" sz="1400" noProof="1"/>
              <a:t>(</a:t>
            </a:r>
            <a:r>
              <a:rPr lang="en-US" sz="1400" noProof="1">
                <a:solidFill>
                  <a:schemeClr val="accent2"/>
                </a:solidFill>
              </a:rPr>
              <a:t>hstmt</a:t>
            </a:r>
            <a:r>
              <a:rPr lang="en-US" sz="1400" noProof="1"/>
              <a:t>, </a:t>
            </a:r>
            <a:r>
              <a:rPr lang="en-US" sz="1400" noProof="1">
                <a:solidFill>
                  <a:schemeClr val="accent2"/>
                </a:solidFill>
              </a:rPr>
              <a:t>(SQLCHAR *)</a:t>
            </a:r>
            <a:r>
              <a:rPr lang="en-US" sz="1400" noProof="1"/>
              <a:t> </a:t>
            </a:r>
            <a:r>
              <a:rPr lang="en-US" altLang="en-US" sz="1400" noProof="1"/>
              <a:t>“</a:t>
            </a:r>
            <a:r>
              <a:rPr lang="en-US" altLang="ja-JP" sz="1400">
                <a:solidFill>
                  <a:srgbClr val="009900"/>
                </a:solidFill>
              </a:rPr>
              <a:t>SELECT</a:t>
            </a:r>
            <a:r>
              <a:rPr lang="en-US" altLang="ja-JP" sz="1400" noProof="1">
                <a:solidFill>
                  <a:srgbClr val="009900"/>
                </a:solidFill>
              </a:rPr>
              <a:t> department_ID </a:t>
            </a:r>
            <a:r>
              <a:rPr lang="en-US" altLang="ja-JP" sz="1400">
                <a:solidFill>
                  <a:srgbClr val="009900"/>
                </a:solidFill>
              </a:rPr>
              <a:t>FROM</a:t>
            </a:r>
            <a:r>
              <a:rPr lang="en-US" altLang="ja-JP" sz="1400" noProof="1">
                <a:solidFill>
                  <a:srgbClr val="009900"/>
                </a:solidFill>
              </a:rPr>
              <a:t> departments</a:t>
            </a:r>
            <a:r>
              <a:rPr lang="en-US" altLang="ja-JP" sz="1400" noProof="1"/>
              <a:t>",</a:t>
            </a:r>
            <a:r>
              <a:rPr lang="en-US" altLang="ja-JP" sz="1400" noProof="1">
                <a:solidFill>
                  <a:schemeClr val="accent2"/>
                </a:solidFill>
              </a:rPr>
              <a:t>SQL_NTS</a:t>
            </a:r>
            <a:r>
              <a:rPr lang="en-US" altLang="ja-JP" sz="1400" noProof="1"/>
              <a:t>);</a:t>
            </a:r>
            <a:endParaRPr lang="en-US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236E66-4626-4B32-86EC-905A121181D6}"/>
              </a:ext>
            </a:extLst>
          </p:cNvPr>
          <p:cNvSpPr/>
          <p:nvPr/>
        </p:nvSpPr>
        <p:spPr>
          <a:xfrm>
            <a:off x="2590800" y="2667000"/>
            <a:ext cx="7696200" cy="34655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noProof="1">
                <a:solidFill>
                  <a:srgbClr val="009900"/>
                </a:solidFill>
              </a:rPr>
              <a:t>/* bind the char string variable "deptid" to get the result</a:t>
            </a:r>
            <a:r>
              <a:rPr lang="en-US" sz="2000">
                <a:solidFill>
                  <a:srgbClr val="009900"/>
                </a:solidFill>
              </a:rPr>
              <a:t> (column 1)</a:t>
            </a:r>
            <a:r>
              <a:rPr lang="en-US" sz="2000" noProof="1">
                <a:solidFill>
                  <a:srgbClr val="009900"/>
                </a:solidFill>
              </a:rPr>
              <a:t> from the query*/</a:t>
            </a:r>
            <a:endParaRPr lang="en-US" sz="2000">
              <a:solidFill>
                <a:srgbClr val="009900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>
              <a:solidFill>
                <a:srgbClr val="009900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2000" noProof="1">
              <a:solidFill>
                <a:srgbClr val="009900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/>
              <a:t>      </a:t>
            </a:r>
            <a:r>
              <a:rPr lang="en-US" sz="1900" noProof="1">
                <a:solidFill>
                  <a:srgbClr val="0000FF"/>
                </a:solidFill>
              </a:rPr>
              <a:t>SQLBindCol</a:t>
            </a:r>
            <a:r>
              <a:rPr lang="en-US" sz="1900" noProof="1"/>
              <a:t>(</a:t>
            </a:r>
            <a:r>
              <a:rPr lang="en-US" sz="1900" noProof="1">
                <a:solidFill>
                  <a:schemeClr val="accent2"/>
                </a:solidFill>
              </a:rPr>
              <a:t>hstmt</a:t>
            </a:r>
            <a:r>
              <a:rPr lang="en-US" sz="1900" noProof="1"/>
              <a:t>,</a:t>
            </a:r>
            <a:r>
              <a:rPr lang="en-US" sz="1900" noProof="1">
                <a:solidFill>
                  <a:srgbClr val="009900"/>
                </a:solidFill>
              </a:rPr>
              <a:t>1</a:t>
            </a:r>
            <a:r>
              <a:rPr lang="en-US" sz="1900" noProof="1"/>
              <a:t>,</a:t>
            </a:r>
            <a:r>
              <a:rPr lang="en-US" sz="1900" noProof="1">
                <a:solidFill>
                  <a:schemeClr val="accent2"/>
                </a:solidFill>
              </a:rPr>
              <a:t>SQL_C_CHAR</a:t>
            </a:r>
            <a:r>
              <a:rPr lang="en-US" sz="1900" noProof="1"/>
              <a:t>,</a:t>
            </a:r>
            <a:r>
              <a:rPr lang="en-US" sz="1900" noProof="1">
                <a:solidFill>
                  <a:srgbClr val="009900"/>
                </a:solidFill>
              </a:rPr>
              <a:t>deptid</a:t>
            </a:r>
            <a:r>
              <a:rPr lang="en-US" sz="1900" noProof="1"/>
              <a:t>,</a:t>
            </a:r>
            <a:r>
              <a:rPr lang="en-US" sz="1900" noProof="1">
                <a:solidFill>
                  <a:srgbClr val="009900"/>
                </a:solidFill>
              </a:rPr>
              <a:t>50,&amp;deptid_n</a:t>
            </a:r>
            <a:r>
              <a:rPr lang="en-US" sz="1900" noProof="1"/>
              <a:t>);</a:t>
            </a:r>
            <a:endParaRPr lang="en-US" sz="19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9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900"/>
              <a:t> </a:t>
            </a:r>
            <a:r>
              <a:rPr lang="en-US" sz="1900">
                <a:solidFill>
                  <a:srgbClr val="009900"/>
                </a:solidFill>
              </a:rPr>
              <a:t>column value</a:t>
            </a:r>
            <a:br>
              <a:rPr lang="en-US"/>
            </a:br>
            <a:r>
              <a:rPr lang="en-US"/>
              <a:t>	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chemeClr val="accent2"/>
                </a:solidFill>
              </a:rPr>
              <a:t>target type</a:t>
            </a:r>
            <a:endParaRPr lang="en-US" sz="1900">
              <a:solidFill>
                <a:srgbClr val="009900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009900"/>
                </a:solidFill>
              </a:rPr>
              <a:t>         target variable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009900"/>
                </a:solidFill>
              </a:rPr>
              <a:t>	         target buffer length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/>
              <a:t>                  </a:t>
            </a:r>
            <a:r>
              <a:rPr lang="en-US" sz="2000">
                <a:solidFill>
                  <a:srgbClr val="009900"/>
                </a:solidFill>
              </a:rPr>
              <a:t>string length of the returned data</a:t>
            </a:r>
            <a:endParaRPr lang="en-US" sz="2000" noProof="1">
              <a:solidFill>
                <a:srgbClr val="009900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/>
              <a:t>    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5BBB22D-08C9-4135-B807-EF1D306E80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3E676-CFC9-47A9-8537-2D6C5F2EF432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9170D24-DB6A-4894-8829-39D0BC810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Performing Query  4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30D8D1E-46B8-4241-9E76-91EBCC9F9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0738" y="1752600"/>
            <a:ext cx="8272462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100"/>
              <a:t>To retrieve the results you need to: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/>
              <a:t>Bind variables to the attributes of the query results using </a:t>
            </a:r>
            <a:r>
              <a:rPr lang="en-US" sz="2000" err="1">
                <a:solidFill>
                  <a:srgbClr val="0000FF"/>
                </a:solidFill>
              </a:rPr>
              <a:t>SQLBindCol</a:t>
            </a:r>
            <a:r>
              <a:rPr lang="en-US" sz="2000"/>
              <a:t>() function: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000"/>
          </a:p>
        </p:txBody>
      </p:sp>
      <p:sp>
        <p:nvSpPr>
          <p:cNvPr id="43017" name="Freeform 9">
            <a:extLst>
              <a:ext uri="{FF2B5EF4-FFF2-40B4-BE49-F238E27FC236}">
                <a16:creationId xmlns:a16="http://schemas.microsoft.com/office/drawing/2014/main" id="{EE539084-326A-4210-80EA-AD285BA4F555}"/>
              </a:ext>
            </a:extLst>
          </p:cNvPr>
          <p:cNvSpPr>
            <a:spLocks/>
          </p:cNvSpPr>
          <p:nvPr/>
        </p:nvSpPr>
        <p:spPr bwMode="auto">
          <a:xfrm>
            <a:off x="5105400" y="4143374"/>
            <a:ext cx="1295400" cy="762000"/>
          </a:xfrm>
          <a:custGeom>
            <a:avLst/>
            <a:gdLst>
              <a:gd name="T0" fmla="*/ 0 w 720"/>
              <a:gd name="T1" fmla="*/ 2147483647 h 296"/>
              <a:gd name="T2" fmla="*/ 2147483647 w 720"/>
              <a:gd name="T3" fmla="*/ 2147483647 h 296"/>
              <a:gd name="T4" fmla="*/ 2147483647 w 720"/>
              <a:gd name="T5" fmla="*/ 2147483647 h 296"/>
              <a:gd name="T6" fmla="*/ 2147483647 w 720"/>
              <a:gd name="T7" fmla="*/ 2147483647 h 296"/>
              <a:gd name="T8" fmla="*/ 2147483647 w 720"/>
              <a:gd name="T9" fmla="*/ 0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0" h="296">
                <a:moveTo>
                  <a:pt x="0" y="288"/>
                </a:moveTo>
                <a:cubicBezTo>
                  <a:pt x="4" y="292"/>
                  <a:pt x="8" y="296"/>
                  <a:pt x="48" y="288"/>
                </a:cubicBezTo>
                <a:cubicBezTo>
                  <a:pt x="88" y="280"/>
                  <a:pt x="144" y="272"/>
                  <a:pt x="240" y="240"/>
                </a:cubicBezTo>
                <a:cubicBezTo>
                  <a:pt x="336" y="208"/>
                  <a:pt x="544" y="136"/>
                  <a:pt x="624" y="96"/>
                </a:cubicBezTo>
                <a:cubicBezTo>
                  <a:pt x="704" y="56"/>
                  <a:pt x="704" y="16"/>
                  <a:pt x="720" y="0"/>
                </a:cubicBezTo>
              </a:path>
            </a:pathLst>
          </a:custGeom>
          <a:noFill/>
          <a:ln w="63500" cap="flat">
            <a:solidFill>
              <a:srgbClr val="333399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018" name="Freeform 10">
            <a:extLst>
              <a:ext uri="{FF2B5EF4-FFF2-40B4-BE49-F238E27FC236}">
                <a16:creationId xmlns:a16="http://schemas.microsoft.com/office/drawing/2014/main" id="{E13F242A-DE4B-4431-85FE-A477EA30558E}"/>
              </a:ext>
            </a:extLst>
          </p:cNvPr>
          <p:cNvSpPr>
            <a:spLocks/>
          </p:cNvSpPr>
          <p:nvPr/>
        </p:nvSpPr>
        <p:spPr bwMode="auto">
          <a:xfrm>
            <a:off x="5867400" y="4143374"/>
            <a:ext cx="1905000" cy="1066800"/>
          </a:xfrm>
          <a:custGeom>
            <a:avLst/>
            <a:gdLst>
              <a:gd name="T0" fmla="*/ 0 w 720"/>
              <a:gd name="T1" fmla="*/ 2147483647 h 296"/>
              <a:gd name="T2" fmla="*/ 2147483647 w 720"/>
              <a:gd name="T3" fmla="*/ 2147483647 h 296"/>
              <a:gd name="T4" fmla="*/ 2147483647 w 720"/>
              <a:gd name="T5" fmla="*/ 2147483647 h 296"/>
              <a:gd name="T6" fmla="*/ 2147483647 w 720"/>
              <a:gd name="T7" fmla="*/ 2147483647 h 296"/>
              <a:gd name="T8" fmla="*/ 2147483647 w 720"/>
              <a:gd name="T9" fmla="*/ 0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0" h="296">
                <a:moveTo>
                  <a:pt x="0" y="288"/>
                </a:moveTo>
                <a:cubicBezTo>
                  <a:pt x="4" y="292"/>
                  <a:pt x="8" y="296"/>
                  <a:pt x="48" y="288"/>
                </a:cubicBezTo>
                <a:cubicBezTo>
                  <a:pt x="88" y="280"/>
                  <a:pt x="144" y="272"/>
                  <a:pt x="240" y="240"/>
                </a:cubicBezTo>
                <a:cubicBezTo>
                  <a:pt x="336" y="208"/>
                  <a:pt x="544" y="136"/>
                  <a:pt x="624" y="96"/>
                </a:cubicBezTo>
                <a:cubicBezTo>
                  <a:pt x="704" y="56"/>
                  <a:pt x="704" y="16"/>
                  <a:pt x="720" y="0"/>
                </a:cubicBezTo>
              </a:path>
            </a:pathLst>
          </a:custGeom>
          <a:noFill/>
          <a:ln w="63500" cap="flat">
            <a:solidFill>
              <a:srgbClr val="333399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019" name="Freeform 11">
            <a:extLst>
              <a:ext uri="{FF2B5EF4-FFF2-40B4-BE49-F238E27FC236}">
                <a16:creationId xmlns:a16="http://schemas.microsoft.com/office/drawing/2014/main" id="{70D81C7E-C096-452A-8FAD-DB0A4FD2E467}"/>
              </a:ext>
            </a:extLst>
          </p:cNvPr>
          <p:cNvSpPr>
            <a:spLocks/>
          </p:cNvSpPr>
          <p:nvPr/>
        </p:nvSpPr>
        <p:spPr bwMode="auto">
          <a:xfrm>
            <a:off x="8915400" y="4219574"/>
            <a:ext cx="457200" cy="1295400"/>
          </a:xfrm>
          <a:custGeom>
            <a:avLst/>
            <a:gdLst>
              <a:gd name="T0" fmla="*/ 0 w 720"/>
              <a:gd name="T1" fmla="*/ 2147483647 h 296"/>
              <a:gd name="T2" fmla="*/ 2147483647 w 720"/>
              <a:gd name="T3" fmla="*/ 2147483647 h 296"/>
              <a:gd name="T4" fmla="*/ 2147483647 w 720"/>
              <a:gd name="T5" fmla="*/ 2147483647 h 296"/>
              <a:gd name="T6" fmla="*/ 2147483647 w 720"/>
              <a:gd name="T7" fmla="*/ 2147483647 h 296"/>
              <a:gd name="T8" fmla="*/ 2147483647 w 720"/>
              <a:gd name="T9" fmla="*/ 0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0" h="296">
                <a:moveTo>
                  <a:pt x="0" y="288"/>
                </a:moveTo>
                <a:cubicBezTo>
                  <a:pt x="4" y="292"/>
                  <a:pt x="8" y="296"/>
                  <a:pt x="48" y="288"/>
                </a:cubicBezTo>
                <a:cubicBezTo>
                  <a:pt x="88" y="280"/>
                  <a:pt x="144" y="272"/>
                  <a:pt x="240" y="240"/>
                </a:cubicBezTo>
                <a:cubicBezTo>
                  <a:pt x="336" y="208"/>
                  <a:pt x="544" y="136"/>
                  <a:pt x="624" y="96"/>
                </a:cubicBezTo>
                <a:cubicBezTo>
                  <a:pt x="704" y="56"/>
                  <a:pt x="704" y="16"/>
                  <a:pt x="720" y="0"/>
                </a:cubicBezTo>
              </a:path>
            </a:pathLst>
          </a:custGeom>
          <a:noFill/>
          <a:ln w="63500" cap="flat">
            <a:solidFill>
              <a:srgbClr val="333399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020" name="Freeform 12">
            <a:extLst>
              <a:ext uri="{FF2B5EF4-FFF2-40B4-BE49-F238E27FC236}">
                <a16:creationId xmlns:a16="http://schemas.microsoft.com/office/drawing/2014/main" id="{D95E3443-6B31-4A8E-9872-B0C7E1B4C519}"/>
              </a:ext>
            </a:extLst>
          </p:cNvPr>
          <p:cNvSpPr>
            <a:spLocks/>
          </p:cNvSpPr>
          <p:nvPr/>
        </p:nvSpPr>
        <p:spPr bwMode="auto">
          <a:xfrm>
            <a:off x="4876800" y="4143374"/>
            <a:ext cx="685800" cy="381000"/>
          </a:xfrm>
          <a:custGeom>
            <a:avLst/>
            <a:gdLst>
              <a:gd name="T0" fmla="*/ 0 w 720"/>
              <a:gd name="T1" fmla="*/ 2147483647 h 296"/>
              <a:gd name="T2" fmla="*/ 2147483647 w 720"/>
              <a:gd name="T3" fmla="*/ 2147483647 h 296"/>
              <a:gd name="T4" fmla="*/ 2147483647 w 720"/>
              <a:gd name="T5" fmla="*/ 2147483647 h 296"/>
              <a:gd name="T6" fmla="*/ 2147483647 w 720"/>
              <a:gd name="T7" fmla="*/ 2147483647 h 296"/>
              <a:gd name="T8" fmla="*/ 2147483647 w 720"/>
              <a:gd name="T9" fmla="*/ 0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0" h="296">
                <a:moveTo>
                  <a:pt x="0" y="288"/>
                </a:moveTo>
                <a:cubicBezTo>
                  <a:pt x="4" y="292"/>
                  <a:pt x="8" y="296"/>
                  <a:pt x="48" y="288"/>
                </a:cubicBezTo>
                <a:cubicBezTo>
                  <a:pt x="88" y="280"/>
                  <a:pt x="144" y="272"/>
                  <a:pt x="240" y="240"/>
                </a:cubicBezTo>
                <a:cubicBezTo>
                  <a:pt x="336" y="208"/>
                  <a:pt x="544" y="136"/>
                  <a:pt x="624" y="96"/>
                </a:cubicBezTo>
                <a:cubicBezTo>
                  <a:pt x="704" y="56"/>
                  <a:pt x="704" y="16"/>
                  <a:pt x="720" y="0"/>
                </a:cubicBezTo>
              </a:path>
            </a:pathLst>
          </a:custGeom>
          <a:noFill/>
          <a:ln w="63500" cap="flat">
            <a:solidFill>
              <a:srgbClr val="333399"/>
            </a:solidFill>
            <a:prstDash val="sysDot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021" name="Freeform 13">
            <a:extLst>
              <a:ext uri="{FF2B5EF4-FFF2-40B4-BE49-F238E27FC236}">
                <a16:creationId xmlns:a16="http://schemas.microsoft.com/office/drawing/2014/main" id="{A441E4E5-4C41-4295-AAAE-591EA47A8CD7}"/>
              </a:ext>
            </a:extLst>
          </p:cNvPr>
          <p:cNvSpPr>
            <a:spLocks/>
          </p:cNvSpPr>
          <p:nvPr/>
        </p:nvSpPr>
        <p:spPr bwMode="auto">
          <a:xfrm>
            <a:off x="6934200" y="4219574"/>
            <a:ext cx="1524000" cy="1295400"/>
          </a:xfrm>
          <a:custGeom>
            <a:avLst/>
            <a:gdLst>
              <a:gd name="T0" fmla="*/ 0 w 720"/>
              <a:gd name="T1" fmla="*/ 2147483647 h 296"/>
              <a:gd name="T2" fmla="*/ 2147483647 w 720"/>
              <a:gd name="T3" fmla="*/ 2147483647 h 296"/>
              <a:gd name="T4" fmla="*/ 2147483647 w 720"/>
              <a:gd name="T5" fmla="*/ 2147483647 h 296"/>
              <a:gd name="T6" fmla="*/ 2147483647 w 720"/>
              <a:gd name="T7" fmla="*/ 2147483647 h 296"/>
              <a:gd name="T8" fmla="*/ 2147483647 w 720"/>
              <a:gd name="T9" fmla="*/ 0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0" h="296">
                <a:moveTo>
                  <a:pt x="0" y="288"/>
                </a:moveTo>
                <a:cubicBezTo>
                  <a:pt x="4" y="292"/>
                  <a:pt x="8" y="296"/>
                  <a:pt x="48" y="288"/>
                </a:cubicBezTo>
                <a:cubicBezTo>
                  <a:pt x="88" y="280"/>
                  <a:pt x="144" y="272"/>
                  <a:pt x="240" y="240"/>
                </a:cubicBezTo>
                <a:cubicBezTo>
                  <a:pt x="336" y="208"/>
                  <a:pt x="544" y="136"/>
                  <a:pt x="624" y="96"/>
                </a:cubicBezTo>
                <a:cubicBezTo>
                  <a:pt x="704" y="56"/>
                  <a:pt x="704" y="16"/>
                  <a:pt x="720" y="0"/>
                </a:cubicBezTo>
              </a:path>
            </a:pathLst>
          </a:custGeom>
          <a:noFill/>
          <a:ln w="63500" cap="flat">
            <a:solidFill>
              <a:srgbClr val="333399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8A597D8E-2100-4F51-854E-29D17DFF82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98AA40-AFE5-4029-9D24-E8F75570F37A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64CE19D4-1173-4252-B180-15DFDC998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Performing Query  5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07537F6-817E-4D09-8D27-F88467B30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Fetch the results using the </a:t>
            </a:r>
            <a:r>
              <a:rPr lang="en-US" sz="2000" err="1">
                <a:solidFill>
                  <a:srgbClr val="0000FF"/>
                </a:solidFill>
              </a:rPr>
              <a:t>SQLFetch</a:t>
            </a:r>
            <a:r>
              <a:rPr lang="en-US" sz="2000"/>
              <a:t>() function: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/>
          </a:p>
          <a:p>
            <a:pPr eaLnBrk="1" hangingPunct="1">
              <a:lnSpc>
                <a:spcPct val="90000"/>
              </a:lnSpc>
              <a:defRPr/>
            </a:pPr>
            <a:endParaRPr lang="en-US" sz="2100"/>
          </a:p>
          <a:p>
            <a:pPr eaLnBrk="1" hangingPunct="1">
              <a:lnSpc>
                <a:spcPct val="90000"/>
              </a:lnSpc>
              <a:defRPr/>
            </a:pPr>
            <a:endParaRPr lang="en-US" sz="21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7CE1F1-B6F9-45EA-BFDA-194C9B16F921}"/>
              </a:ext>
            </a:extLst>
          </p:cNvPr>
          <p:cNvSpPr/>
          <p:nvPr/>
        </p:nvSpPr>
        <p:spPr>
          <a:xfrm>
            <a:off x="1905000" y="2590801"/>
            <a:ext cx="7696200" cy="28622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noProof="1">
                <a:solidFill>
                  <a:srgbClr val="009900"/>
                </a:solidFill>
              </a:rPr>
              <a:t>/* fetch the results into the variable "deptid" and the</a:t>
            </a:r>
            <a:r>
              <a:rPr lang="en-US" sz="2000">
                <a:solidFill>
                  <a:srgbClr val="009900"/>
                </a:solidFill>
              </a:rPr>
              <a:t>n</a:t>
            </a:r>
            <a:r>
              <a:rPr lang="en-US" sz="2000" noProof="1">
                <a:solidFill>
                  <a:srgbClr val="009900"/>
                </a:solidFill>
              </a:rPr>
              <a:t> display*/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/>
              <a:t>     </a:t>
            </a:r>
            <a:r>
              <a:rPr lang="en-US" sz="2000" noProof="1"/>
              <a:t> while (TRUE){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/>
              <a:t> </a:t>
            </a:r>
            <a:r>
              <a:rPr lang="en-US" sz="2000" noProof="1"/>
              <a:t>	 </a:t>
            </a:r>
            <a:r>
              <a:rPr lang="en-US" sz="2000"/>
              <a:t>	</a:t>
            </a:r>
            <a:r>
              <a:rPr lang="en-US" sz="2000" noProof="1"/>
              <a:t>retcode=</a:t>
            </a:r>
            <a:r>
              <a:rPr lang="en-US" sz="2000" noProof="1">
                <a:solidFill>
                  <a:srgbClr val="0000FF"/>
                </a:solidFill>
              </a:rPr>
              <a:t>SQLFetch</a:t>
            </a:r>
            <a:r>
              <a:rPr lang="en-US" sz="2000" noProof="1"/>
              <a:t>(</a:t>
            </a:r>
            <a:r>
              <a:rPr lang="en-US" sz="2000" noProof="1">
                <a:solidFill>
                  <a:schemeClr val="accent2"/>
                </a:solidFill>
              </a:rPr>
              <a:t>hstmt</a:t>
            </a:r>
            <a:r>
              <a:rPr lang="en-US" sz="2000" noProof="1"/>
              <a:t>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/>
              <a:t> </a:t>
            </a:r>
            <a:r>
              <a:rPr lang="en-US" sz="2000" noProof="1"/>
              <a:t>	 </a:t>
            </a:r>
            <a:r>
              <a:rPr lang="en-US" sz="2000"/>
              <a:t>	</a:t>
            </a:r>
            <a:r>
              <a:rPr lang="en-US" sz="2000" noProof="1"/>
              <a:t>if (retcode==</a:t>
            </a:r>
            <a:r>
              <a:rPr lang="en-US" sz="2000" noProof="1">
                <a:solidFill>
                  <a:schemeClr val="accent2"/>
                </a:solidFill>
              </a:rPr>
              <a:t>SQL_SUCCESS </a:t>
            </a:r>
            <a:r>
              <a:rPr lang="en-US" sz="2000" noProof="1"/>
              <a:t>|| retcode</a:t>
            </a:r>
            <a:r>
              <a:rPr lang="en-US" sz="2000"/>
              <a:t> \  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/>
              <a:t>                        </a:t>
            </a:r>
            <a:r>
              <a:rPr lang="en-US" sz="2000" noProof="1"/>
              <a:t>==</a:t>
            </a:r>
            <a:r>
              <a:rPr lang="en-US" sz="2000" noProof="1">
                <a:solidFill>
                  <a:schemeClr val="accent2"/>
                </a:solidFill>
              </a:rPr>
              <a:t>SQL_SUCCESS_WITH_INFO</a:t>
            </a:r>
            <a:r>
              <a:rPr lang="en-US" sz="2000" noProof="1"/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/>
              <a:t>      </a:t>
            </a:r>
            <a:r>
              <a:rPr lang="en-US" sz="2000" noProof="1"/>
              <a:t>	</a:t>
            </a:r>
            <a:r>
              <a:rPr lang="en-US" sz="2000"/>
              <a:t>			</a:t>
            </a:r>
            <a:r>
              <a:rPr lang="en-US" sz="2000" noProof="1"/>
              <a:t>{printf("%s\n",</a:t>
            </a:r>
            <a:r>
              <a:rPr lang="en-US" sz="2000" noProof="1">
                <a:solidFill>
                  <a:srgbClr val="009900"/>
                </a:solidFill>
              </a:rPr>
              <a:t>deptid</a:t>
            </a:r>
            <a:r>
              <a:rPr lang="en-US" sz="2000" noProof="1"/>
              <a:t>);}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/>
              <a:t>		      </a:t>
            </a:r>
            <a:r>
              <a:rPr lang="en-US" sz="2000" noProof="1"/>
              <a:t> </a:t>
            </a:r>
            <a:r>
              <a:rPr lang="en-US" sz="2000"/>
              <a:t>	</a:t>
            </a:r>
            <a:r>
              <a:rPr lang="en-US" sz="2000" noProof="1"/>
              <a:t>else break;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/>
              <a:t>    </a:t>
            </a:r>
            <a:r>
              <a:rPr lang="en-US" sz="2000" noProof="1"/>
              <a:t> }</a:t>
            </a:r>
            <a:endParaRPr lang="en-US"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241D2C6B-5A0A-48EE-8C35-F5CD4DF59F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FFE11B-725C-4558-ADB0-9693E007CB34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895D447E-38DA-44C6-AE52-35932613C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Terminating the program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821B1077-DD49-40A8-AB56-0D0520A2B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0738" y="1828800"/>
            <a:ext cx="80010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/>
              <a:t>To gracefully terminate, you need to</a:t>
            </a:r>
          </a:p>
          <a:p>
            <a:pPr lvl="1" indent="-436245" eaLnBrk="1" hangingPunct="1">
              <a:lnSpc>
                <a:spcPct val="80000"/>
              </a:lnSpc>
              <a:defRPr/>
            </a:pPr>
            <a:r>
              <a:rPr lang="en-US" altLang="en-US" sz="1600"/>
              <a:t>Disconnect from the Oracle data source</a:t>
            </a:r>
          </a:p>
          <a:p>
            <a:pPr lvl="1" indent="-436245" eaLnBrk="1" hangingPunct="1">
              <a:lnSpc>
                <a:spcPct val="80000"/>
              </a:lnSpc>
              <a:defRPr/>
            </a:pPr>
            <a:r>
              <a:rPr lang="en-US" altLang="en-US" sz="1600"/>
              <a:t>Free the environment variable and the handle:</a:t>
            </a:r>
          </a:p>
          <a:p>
            <a:pPr lvl="1" indent="-4362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100"/>
              <a:t>     </a:t>
            </a:r>
          </a:p>
          <a:p>
            <a:pPr lvl="1" indent="-436245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>
                <a:solidFill>
                  <a:srgbClr val="0000FF"/>
                </a:solidFill>
              </a:rPr>
              <a:t>       </a:t>
            </a:r>
            <a:br>
              <a:rPr lang="en-US" altLang="en-US" sz="1600">
                <a:solidFill>
                  <a:srgbClr val="0000FF"/>
                </a:solidFill>
              </a:rPr>
            </a:br>
            <a:br>
              <a:rPr lang="en-US" altLang="en-US" sz="1600">
                <a:solidFill>
                  <a:srgbClr val="0000FF"/>
                </a:solidFill>
              </a:rPr>
            </a:br>
            <a:br>
              <a:rPr lang="en-US" altLang="en-US" sz="1600">
                <a:solidFill>
                  <a:srgbClr val="0000FF"/>
                </a:solidFill>
              </a:rPr>
            </a:br>
            <a:br>
              <a:rPr lang="en-US" altLang="en-US" sz="1600">
                <a:solidFill>
                  <a:srgbClr val="0000FF"/>
                </a:solidFill>
              </a:rPr>
            </a:br>
            <a:br>
              <a:rPr lang="en-US" altLang="en-US" sz="1600">
                <a:solidFill>
                  <a:srgbClr val="0000FF"/>
                </a:solidFill>
              </a:rPr>
            </a:br>
            <a:r>
              <a:rPr lang="en-US" altLang="en-US" sz="1600">
                <a:solidFill>
                  <a:srgbClr val="0000FF"/>
                </a:solidFill>
              </a:rPr>
              <a:t> </a:t>
            </a:r>
            <a:endParaRPr lang="en-US" altLang="en-US" sz="16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600">
                <a:solidFill>
                  <a:srgbClr val="000000"/>
                </a:solidFill>
              </a:rPr>
              <a:t>The complete code for connecting to the Oracle server of COMP3311 is available at the Lab Page:</a:t>
            </a:r>
            <a:endParaRPr lang="en-US" altLang="en-US" sz="1600">
              <a:solidFill>
                <a:srgbClr val="CC0000"/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1600">
                <a:solidFill>
                  <a:srgbClr val="000000"/>
                </a:solidFill>
              </a:rPr>
              <a:t>       </a:t>
            </a:r>
            <a:r>
              <a:rPr lang="en-US" altLang="en-US" sz="1600">
                <a:solidFill>
                  <a:srgbClr val="000000"/>
                </a:solidFill>
                <a:hlinkClick r:id="rId2"/>
              </a:rPr>
              <a:t>http://course.cse.ust.hk/comp3311/labs/odbc1.cpp</a:t>
            </a:r>
            <a:endParaRPr lang="en-US" altLang="en-US" sz="16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 typeface="Wingdings"/>
              <a:buChar char="o"/>
              <a:defRPr/>
            </a:pPr>
            <a:r>
              <a:rPr lang="en-US" sz="1600">
                <a:ea typeface="Verdana"/>
              </a:rPr>
              <a:t>If you are using room 4210 computers, please use this file due to ODAC version issue (ODAC 12.2 is installed in 4210 computers):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600">
                <a:ea typeface="Verdana"/>
              </a:rPr>
              <a:t>       </a:t>
            </a:r>
            <a:r>
              <a:rPr lang="en-US" sz="1600" u="sng">
                <a:solidFill>
                  <a:srgbClr val="336699"/>
                </a:solidFill>
                <a:ea typeface="Verdana"/>
                <a:hlinkClick r:id="rId3"/>
              </a:rPr>
              <a:t>http://course.cse.ust.hk/comp3311/labs/comp3311.cpp</a:t>
            </a:r>
            <a:endParaRPr lang="en-US">
              <a:hlinkClick r:id="rId3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16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1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445157-4FCC-48D4-A55D-E9524421DA65}"/>
              </a:ext>
            </a:extLst>
          </p:cNvPr>
          <p:cNvSpPr/>
          <p:nvPr/>
        </p:nvSpPr>
        <p:spPr>
          <a:xfrm>
            <a:off x="2743200" y="2667001"/>
            <a:ext cx="4572000" cy="8794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err="1">
                <a:solidFill>
                  <a:srgbClr val="0000FF"/>
                </a:solidFill>
              </a:rPr>
              <a:t>SQLFreeStmt</a:t>
            </a:r>
            <a:r>
              <a:rPr lang="en-US" altLang="en-US" sz="1600"/>
              <a:t>(</a:t>
            </a:r>
            <a:r>
              <a:rPr lang="en-US" altLang="en-US" sz="1600" err="1">
                <a:solidFill>
                  <a:schemeClr val="accent2"/>
                </a:solidFill>
              </a:rPr>
              <a:t>hstmt</a:t>
            </a:r>
            <a:r>
              <a:rPr lang="en-US" altLang="en-US" sz="1600" err="1"/>
              <a:t>,</a:t>
            </a:r>
            <a:r>
              <a:rPr lang="en-US" altLang="en-US" sz="1600" err="1">
                <a:solidFill>
                  <a:srgbClr val="009900"/>
                </a:solidFill>
              </a:rPr>
              <a:t>SQL_CLOSE</a:t>
            </a:r>
            <a:r>
              <a:rPr lang="en-US" altLang="en-US" sz="1600"/>
              <a:t>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noProof="1">
                <a:solidFill>
                  <a:srgbClr val="0000FF"/>
                </a:solidFill>
              </a:rPr>
              <a:t>SQLDisconnect</a:t>
            </a:r>
            <a:r>
              <a:rPr lang="en-US" altLang="en-US" sz="1600" noProof="1"/>
              <a:t>(</a:t>
            </a:r>
            <a:r>
              <a:rPr lang="en-US" altLang="en-US" sz="1600" noProof="1">
                <a:solidFill>
                  <a:schemeClr val="accent2"/>
                </a:solidFill>
              </a:rPr>
              <a:t>hdbc</a:t>
            </a:r>
            <a:r>
              <a:rPr lang="en-US" altLang="en-US" sz="1600" noProof="1"/>
              <a:t>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noProof="1">
                <a:solidFill>
                  <a:srgbClr val="0000FF"/>
                </a:solidFill>
              </a:rPr>
              <a:t>SQLFreeConnect</a:t>
            </a:r>
            <a:r>
              <a:rPr lang="en-US" altLang="en-US" sz="1600" noProof="1"/>
              <a:t>(</a:t>
            </a:r>
            <a:r>
              <a:rPr lang="en-US" altLang="en-US" sz="1600" noProof="1">
                <a:solidFill>
                  <a:schemeClr val="accent2"/>
                </a:solidFill>
              </a:rPr>
              <a:t>hdbc</a:t>
            </a:r>
            <a:r>
              <a:rPr lang="en-US" altLang="en-US" sz="1600" noProof="1"/>
              <a:t>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 noProof="1">
                <a:solidFill>
                  <a:srgbClr val="0000FF"/>
                </a:solidFill>
              </a:rPr>
              <a:t>SQLFreeEnv</a:t>
            </a:r>
            <a:r>
              <a:rPr lang="en-US" altLang="en-US" sz="1600" noProof="1"/>
              <a:t>(</a:t>
            </a:r>
            <a:r>
              <a:rPr lang="en-US" altLang="en-US" sz="1600" noProof="1">
                <a:solidFill>
                  <a:schemeClr val="accent2"/>
                </a:solidFill>
              </a:rPr>
              <a:t>henv</a:t>
            </a:r>
            <a:r>
              <a:rPr lang="en-US" altLang="en-US" sz="1600" noProof="1"/>
              <a:t>);</a:t>
            </a:r>
            <a:endParaRPr lang="en-US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414E18C2-697C-4DFE-A35B-ADE627F921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77692-8DD2-40C5-A549-C049139CB8F7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3F492463-9A2F-4BF5-91F8-6EF507E4D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Brief introduction to ODBC 3</a:t>
            </a:r>
          </a:p>
        </p:txBody>
      </p:sp>
      <p:pic>
        <p:nvPicPr>
          <p:cNvPr id="8197" name="Picture 6">
            <a:extLst>
              <a:ext uri="{FF2B5EF4-FFF2-40B4-BE49-F238E27FC236}">
                <a16:creationId xmlns:a16="http://schemas.microsoft.com/office/drawing/2014/main" id="{7A31954E-7676-420D-8131-A10799216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20912"/>
            <a:ext cx="6248400" cy="379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6AA55C-A3BC-4BCB-BAC1-5ECE39626EFC}"/>
              </a:ext>
            </a:extLst>
          </p:cNvPr>
          <p:cNvSpPr txBox="1"/>
          <p:nvPr/>
        </p:nvSpPr>
        <p:spPr>
          <a:xfrm>
            <a:off x="914400" y="1828800"/>
            <a:ext cx="388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/>
              <a:t>A simplified ODBC Architecture: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96CEDA9C-4097-4FB4-9B11-985713FAF0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D9A6F-A6E2-4ECB-8D82-FDC421D02670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7AEF3C17-8C42-43A6-BEEE-E21F24B49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Putting everything together (odbc1.cpp) 1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EA1EEDA-9EAE-4295-A267-E08FA820F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en-US" sz="1000">
                <a:solidFill>
                  <a:srgbClr val="0000FF"/>
                </a:solidFill>
              </a:rPr>
              <a:t>#include &lt;iostream&gt;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000">
                <a:solidFill>
                  <a:srgbClr val="0000FF"/>
                </a:solidFill>
              </a:rPr>
              <a:t>#include &lt;</a:t>
            </a:r>
            <a:r>
              <a:rPr lang="en-US" altLang="en-US" sz="1000" err="1">
                <a:solidFill>
                  <a:srgbClr val="0000FF"/>
                </a:solidFill>
              </a:rPr>
              <a:t>sql.h</a:t>
            </a:r>
            <a:r>
              <a:rPr lang="en-US" altLang="en-US" sz="100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000">
                <a:solidFill>
                  <a:srgbClr val="0000FF"/>
                </a:solidFill>
              </a:rPr>
              <a:t>#include &lt;</a:t>
            </a:r>
            <a:r>
              <a:rPr lang="en-US" altLang="en-US" sz="1000" err="1">
                <a:solidFill>
                  <a:srgbClr val="0000FF"/>
                </a:solidFill>
              </a:rPr>
              <a:t>sqlext.h</a:t>
            </a:r>
            <a:r>
              <a:rPr lang="en-US" altLang="en-US" sz="100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000">
                <a:solidFill>
                  <a:srgbClr val="0000FF"/>
                </a:solidFill>
              </a:rPr>
              <a:t>#include &lt;</a:t>
            </a:r>
            <a:r>
              <a:rPr lang="en-US" altLang="en-US" sz="1000" err="1">
                <a:solidFill>
                  <a:srgbClr val="0000FF"/>
                </a:solidFill>
              </a:rPr>
              <a:t>sqltypes.h</a:t>
            </a:r>
            <a:r>
              <a:rPr lang="en-US" altLang="en-US" sz="100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00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en-US" sz="1000">
                <a:solidFill>
                  <a:srgbClr val="0000FF"/>
                </a:solidFill>
              </a:rPr>
              <a:t>int main(int </a:t>
            </a:r>
            <a:r>
              <a:rPr lang="en-US" altLang="en-US" sz="1000" err="1">
                <a:solidFill>
                  <a:srgbClr val="0000FF"/>
                </a:solidFill>
              </a:rPr>
              <a:t>argc</a:t>
            </a:r>
            <a:r>
              <a:rPr lang="en-US" altLang="en-US" sz="1000">
                <a:solidFill>
                  <a:srgbClr val="0000FF"/>
                </a:solidFill>
              </a:rPr>
              <a:t>, char* </a:t>
            </a:r>
            <a:r>
              <a:rPr lang="en-US" altLang="en-US" sz="1000" err="1">
                <a:solidFill>
                  <a:srgbClr val="0000FF"/>
                </a:solidFill>
              </a:rPr>
              <a:t>argv</a:t>
            </a:r>
            <a:r>
              <a:rPr lang="en-US" altLang="en-US" sz="1000">
                <a:solidFill>
                  <a:srgbClr val="0000FF"/>
                </a:solidFill>
              </a:rPr>
              <a:t>[]) {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000">
                <a:solidFill>
                  <a:srgbClr val="0000FF"/>
                </a:solidFill>
              </a:rPr>
              <a:t> HENV   </a:t>
            </a:r>
            <a:r>
              <a:rPr lang="en-US" altLang="en-US" sz="1000" err="1">
                <a:solidFill>
                  <a:srgbClr val="0000FF"/>
                </a:solidFill>
              </a:rPr>
              <a:t>henv</a:t>
            </a:r>
            <a:r>
              <a:rPr lang="en-US" altLang="en-US" sz="100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000">
                <a:solidFill>
                  <a:srgbClr val="0000FF"/>
                </a:solidFill>
              </a:rPr>
              <a:t> HDBC   </a:t>
            </a:r>
            <a:r>
              <a:rPr lang="en-US" altLang="en-US" sz="1000" err="1">
                <a:solidFill>
                  <a:srgbClr val="0000FF"/>
                </a:solidFill>
              </a:rPr>
              <a:t>hdbc</a:t>
            </a:r>
            <a:r>
              <a:rPr lang="en-US" altLang="en-US" sz="100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000">
                <a:solidFill>
                  <a:srgbClr val="0000FF"/>
                </a:solidFill>
              </a:rPr>
              <a:t> HSTMT  </a:t>
            </a:r>
            <a:r>
              <a:rPr lang="en-US" altLang="en-US" sz="1000" err="1">
                <a:solidFill>
                  <a:srgbClr val="0000FF"/>
                </a:solidFill>
              </a:rPr>
              <a:t>hstmt</a:t>
            </a:r>
            <a:r>
              <a:rPr lang="en-US" altLang="en-US" sz="100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000">
                <a:solidFill>
                  <a:srgbClr val="0000FF"/>
                </a:solidFill>
              </a:rPr>
              <a:t> RETCODE </a:t>
            </a:r>
            <a:r>
              <a:rPr lang="en-US" altLang="en-US" sz="1000" err="1">
                <a:solidFill>
                  <a:srgbClr val="0000FF"/>
                </a:solidFill>
              </a:rPr>
              <a:t>retcode</a:t>
            </a:r>
            <a:r>
              <a:rPr lang="en-US" altLang="en-US" sz="100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000">
                <a:solidFill>
                  <a:srgbClr val="0000FF"/>
                </a:solidFill>
              </a:rPr>
              <a:t> SQLINTEGER </a:t>
            </a:r>
            <a:r>
              <a:rPr lang="en-US" altLang="en-US" sz="1000" err="1">
                <a:solidFill>
                  <a:srgbClr val="0000FF"/>
                </a:solidFill>
              </a:rPr>
              <a:t>sqlcode,deptid_n</a:t>
            </a:r>
            <a:r>
              <a:rPr lang="en-US" altLang="en-US" sz="100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000">
                <a:solidFill>
                  <a:srgbClr val="0000FF"/>
                </a:solidFill>
              </a:rPr>
              <a:t> SQLSMALLINT </a:t>
            </a:r>
            <a:r>
              <a:rPr lang="en-US" altLang="en-US" sz="1000" err="1">
                <a:solidFill>
                  <a:srgbClr val="0000FF"/>
                </a:solidFill>
              </a:rPr>
              <a:t>len</a:t>
            </a:r>
            <a:r>
              <a:rPr lang="en-US" altLang="en-US" sz="100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000">
                <a:solidFill>
                  <a:srgbClr val="0000FF"/>
                </a:solidFill>
              </a:rPr>
              <a:t> SQLCHAR </a:t>
            </a:r>
            <a:r>
              <a:rPr lang="en-US" altLang="en-US" sz="1000" err="1">
                <a:solidFill>
                  <a:srgbClr val="0000FF"/>
                </a:solidFill>
              </a:rPr>
              <a:t>deptid</a:t>
            </a:r>
            <a:r>
              <a:rPr lang="en-US" altLang="en-US" sz="1000">
                <a:solidFill>
                  <a:srgbClr val="0000FF"/>
                </a:solidFill>
              </a:rPr>
              <a:t>[50];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00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000">
                <a:solidFill>
                  <a:srgbClr val="0000FF"/>
                </a:solidFill>
              </a:rPr>
              <a:t> /* Allocate environment handle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000">
                <a:solidFill>
                  <a:srgbClr val="0000FF"/>
                </a:solidFill>
              </a:rPr>
              <a:t> </a:t>
            </a:r>
            <a:r>
              <a:rPr lang="en-US" altLang="en-US" sz="1000" err="1">
                <a:solidFill>
                  <a:srgbClr val="0000FF"/>
                </a:solidFill>
              </a:rPr>
              <a:t>retcode</a:t>
            </a:r>
            <a:r>
              <a:rPr lang="en-US" altLang="en-US" sz="1000">
                <a:solidFill>
                  <a:srgbClr val="0000FF"/>
                </a:solidFill>
              </a:rPr>
              <a:t> = </a:t>
            </a:r>
            <a:r>
              <a:rPr lang="en-US" altLang="en-US" sz="1000" err="1">
                <a:solidFill>
                  <a:srgbClr val="0000FF"/>
                </a:solidFill>
              </a:rPr>
              <a:t>SQLAllocEnv</a:t>
            </a:r>
            <a:r>
              <a:rPr lang="en-US" altLang="en-US" sz="1000">
                <a:solidFill>
                  <a:srgbClr val="0000FF"/>
                </a:solidFill>
              </a:rPr>
              <a:t>( &amp;</a:t>
            </a:r>
            <a:r>
              <a:rPr lang="en-US" altLang="en-US" sz="1000" err="1">
                <a:solidFill>
                  <a:srgbClr val="0000FF"/>
                </a:solidFill>
              </a:rPr>
              <a:t>henv</a:t>
            </a:r>
            <a:r>
              <a:rPr lang="en-US" altLang="en-US" sz="1000">
                <a:solidFill>
                  <a:srgbClr val="0000FF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00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000">
                <a:solidFill>
                  <a:srgbClr val="0000FF"/>
                </a:solidFill>
              </a:rPr>
              <a:t> /* Allocate connection handle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000">
                <a:solidFill>
                  <a:srgbClr val="0000FF"/>
                </a:solidFill>
              </a:rPr>
              <a:t> </a:t>
            </a:r>
            <a:r>
              <a:rPr lang="en-US" altLang="en-US" sz="1000" err="1">
                <a:solidFill>
                  <a:srgbClr val="0000FF"/>
                </a:solidFill>
              </a:rPr>
              <a:t>retcode</a:t>
            </a:r>
            <a:r>
              <a:rPr lang="en-US" altLang="en-US" sz="1000">
                <a:solidFill>
                  <a:srgbClr val="0000FF"/>
                </a:solidFill>
              </a:rPr>
              <a:t> = </a:t>
            </a:r>
            <a:r>
              <a:rPr lang="en-US" altLang="en-US" sz="1000" err="1">
                <a:solidFill>
                  <a:srgbClr val="0000FF"/>
                </a:solidFill>
              </a:rPr>
              <a:t>SQLAllocConnect</a:t>
            </a:r>
            <a:r>
              <a:rPr lang="en-US" altLang="en-US" sz="1000">
                <a:solidFill>
                  <a:srgbClr val="0000FF"/>
                </a:solidFill>
              </a:rPr>
              <a:t>(</a:t>
            </a:r>
            <a:r>
              <a:rPr lang="en-US" altLang="en-US" sz="1000" err="1">
                <a:solidFill>
                  <a:srgbClr val="0000FF"/>
                </a:solidFill>
              </a:rPr>
              <a:t>henv</a:t>
            </a:r>
            <a:r>
              <a:rPr lang="en-US" altLang="en-US" sz="1000">
                <a:solidFill>
                  <a:srgbClr val="0000FF"/>
                </a:solidFill>
              </a:rPr>
              <a:t>, &amp;</a:t>
            </a:r>
            <a:r>
              <a:rPr lang="en-US" altLang="en-US" sz="1000" err="1">
                <a:solidFill>
                  <a:srgbClr val="0000FF"/>
                </a:solidFill>
              </a:rPr>
              <a:t>hdbc</a:t>
            </a:r>
            <a:r>
              <a:rPr lang="en-US" altLang="en-US" sz="1000">
                <a:solidFill>
                  <a:srgbClr val="0000FF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00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000">
                <a:solidFill>
                  <a:srgbClr val="0000FF"/>
                </a:solidFill>
              </a:rPr>
              <a:t> /* Connect to the service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000">
                <a:solidFill>
                  <a:srgbClr val="0000FF"/>
                </a:solidFill>
              </a:rPr>
              <a:t> </a:t>
            </a:r>
            <a:r>
              <a:rPr lang="en-US" altLang="en-US" sz="1000" err="1">
                <a:solidFill>
                  <a:srgbClr val="0000FF"/>
                </a:solidFill>
              </a:rPr>
              <a:t>retcode</a:t>
            </a:r>
            <a:r>
              <a:rPr lang="en-US" altLang="en-US" sz="1000">
                <a:solidFill>
                  <a:srgbClr val="0000FF"/>
                </a:solidFill>
              </a:rPr>
              <a:t> = </a:t>
            </a:r>
            <a:r>
              <a:rPr lang="en-US" altLang="en-US" sz="1000" err="1">
                <a:solidFill>
                  <a:srgbClr val="0000FF"/>
                </a:solidFill>
              </a:rPr>
              <a:t>SQLConnectA</a:t>
            </a:r>
            <a:r>
              <a:rPr lang="en-US" altLang="en-US" sz="1000">
                <a:solidFill>
                  <a:srgbClr val="0000FF"/>
                </a:solidFill>
              </a:rPr>
              <a:t>(</a:t>
            </a:r>
            <a:r>
              <a:rPr lang="en-US" altLang="en-US" sz="1000" err="1">
                <a:solidFill>
                  <a:srgbClr val="0000FF"/>
                </a:solidFill>
              </a:rPr>
              <a:t>hdbc</a:t>
            </a:r>
            <a:r>
              <a:rPr lang="en-US" altLang="en-US" sz="1000">
                <a:solidFill>
                  <a:srgbClr val="0000FF"/>
                </a:solidFill>
              </a:rPr>
              <a:t>, (SQLCHAR*) "comp3311.cse.ust.hk", SQL_NTS, (SQLCHAR*) "comp3311stu120", SQL_NTS, (SQLCHAR*) </a:t>
            </a:r>
            <a:r>
              <a:rPr lang="ja-JP" altLang="en-US" sz="1000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ja-JP" sz="1000">
                <a:solidFill>
                  <a:srgbClr val="0000FF"/>
                </a:solidFill>
              </a:rPr>
              <a:t>123456", SQL_NTS);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000">
                <a:solidFill>
                  <a:srgbClr val="0000FF"/>
                </a:solidFill>
              </a:rPr>
              <a:t> if (</a:t>
            </a:r>
            <a:r>
              <a:rPr lang="en-US" altLang="en-US" sz="1000" err="1">
                <a:solidFill>
                  <a:srgbClr val="0000FF"/>
                </a:solidFill>
              </a:rPr>
              <a:t>retcode</a:t>
            </a:r>
            <a:r>
              <a:rPr lang="en-US" altLang="en-US" sz="1000">
                <a:solidFill>
                  <a:srgbClr val="0000FF"/>
                </a:solidFill>
              </a:rPr>
              <a:t> == SQL_SUCCESS || </a:t>
            </a:r>
            <a:r>
              <a:rPr lang="en-US" altLang="en-US" sz="1000" err="1">
                <a:solidFill>
                  <a:srgbClr val="0000FF"/>
                </a:solidFill>
              </a:rPr>
              <a:t>retcode</a:t>
            </a:r>
            <a:r>
              <a:rPr lang="en-US" altLang="en-US" sz="1000">
                <a:solidFill>
                  <a:srgbClr val="0000FF"/>
                </a:solidFill>
              </a:rPr>
              <a:t> == SQL_SUCCESS_WITH_INFO){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000">
                <a:solidFill>
                  <a:srgbClr val="0000FF"/>
                </a:solidFill>
              </a:rPr>
              <a:t>         </a:t>
            </a:r>
            <a:r>
              <a:rPr lang="en-US" altLang="en-US" sz="1000" err="1">
                <a:solidFill>
                  <a:srgbClr val="0000FF"/>
                </a:solidFill>
              </a:rPr>
              <a:t>printf</a:t>
            </a:r>
            <a:r>
              <a:rPr lang="en-US" altLang="en-US" sz="1000">
                <a:solidFill>
                  <a:srgbClr val="0000FF"/>
                </a:solidFill>
              </a:rPr>
              <a:t> ("Connected to Oracle.\n");}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62FEAB-987B-4126-9AFA-38F69BD4F1D2}"/>
              </a:ext>
            </a:extLst>
          </p:cNvPr>
          <p:cNvSpPr/>
          <p:nvPr/>
        </p:nvSpPr>
        <p:spPr bwMode="auto">
          <a:xfrm>
            <a:off x="6781800" y="4876800"/>
            <a:ext cx="14478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56E1A8-56CA-4F9A-A34C-2FEA1DE363C8}"/>
              </a:ext>
            </a:extLst>
          </p:cNvPr>
          <p:cNvSpPr/>
          <p:nvPr/>
        </p:nvSpPr>
        <p:spPr bwMode="auto">
          <a:xfrm>
            <a:off x="9753600" y="4876800"/>
            <a:ext cx="685800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E1546-25CA-4BAA-98D6-4EEAE137FFE5}"/>
              </a:ext>
            </a:extLst>
          </p:cNvPr>
          <p:cNvSpPr txBox="1"/>
          <p:nvPr/>
        </p:nvSpPr>
        <p:spPr>
          <a:xfrm>
            <a:off x="7696200" y="33528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with your Oracle account ID and password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5F6B09-4F14-4E80-8844-3608E1A69192}"/>
              </a:ext>
            </a:extLst>
          </p:cNvPr>
          <p:cNvCxnSpPr/>
          <p:nvPr/>
        </p:nvCxnSpPr>
        <p:spPr bwMode="auto">
          <a:xfrm flipH="1">
            <a:off x="7391400" y="4038600"/>
            <a:ext cx="1600200" cy="838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729EAD-51B5-43CB-AA7B-D9ABCFBCC6D8}"/>
              </a:ext>
            </a:extLst>
          </p:cNvPr>
          <p:cNvCxnSpPr>
            <a:cxnSpLocks/>
          </p:cNvCxnSpPr>
          <p:nvPr/>
        </p:nvCxnSpPr>
        <p:spPr bwMode="auto">
          <a:xfrm>
            <a:off x="8991600" y="4038600"/>
            <a:ext cx="1143000" cy="838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74D60BF-3DDD-4FDD-9773-B57046E8B0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3F8941-B6A4-41AD-B903-22850CA6399A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BDF8FDE6-A036-4A8E-8448-2511E6028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Putting everything </a:t>
            </a:r>
            <a:r>
              <a:rPr lang="en-US"/>
              <a:t>together (odbc1.cpp)</a:t>
            </a:r>
            <a:r>
              <a:rPr lang="en-US">
                <a:ea typeface="+mj-ea"/>
                <a:cs typeface="+mj-cs"/>
              </a:rPr>
              <a:t> 2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7C76E4A-E83F-4A1C-ABE5-FA70954E9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000">
                <a:solidFill>
                  <a:srgbClr val="0000FF"/>
                </a:solidFill>
              </a:rPr>
              <a:t>/* execute a SELECT statement*/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000">
                <a:solidFill>
                  <a:srgbClr val="0000FF"/>
                </a:solidFill>
              </a:rPr>
              <a:t> SQLAllocStmt(hdbc, &amp;hstmt);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000">
                <a:solidFill>
                  <a:srgbClr val="0000FF"/>
                </a:solidFill>
              </a:rPr>
              <a:t> SQLExecDirectA(hstmt, (SQLCHAR *) "select department_ID from departments",SQL_NTS);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00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000">
                <a:solidFill>
                  <a:srgbClr val="0000FF"/>
                </a:solidFill>
              </a:rPr>
              <a:t> /* bind the char string variable "deptid" to get the result from the query*/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000">
                <a:solidFill>
                  <a:srgbClr val="0000FF"/>
                </a:solidFill>
              </a:rPr>
              <a:t> SQLBindCol(hstmt,1,SQL_C_CHAR,deptid,50,&amp;deptid_n);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00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000">
                <a:solidFill>
                  <a:srgbClr val="0000FF"/>
                </a:solidFill>
              </a:rPr>
              <a:t>/* fetch the results into the variable "deptid" and the display*/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000">
                <a:solidFill>
                  <a:srgbClr val="0000FF"/>
                </a:solidFill>
              </a:rPr>
              <a:t> while (TRUE){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000">
                <a:solidFill>
                  <a:srgbClr val="0000FF"/>
                </a:solidFill>
              </a:rPr>
              <a:t>	 retcode=SQLFetch(hstmt);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000">
                <a:solidFill>
                  <a:srgbClr val="0000FF"/>
                </a:solidFill>
              </a:rPr>
              <a:t>	 if (retcode==SQL_SUCCESS || retcode ==SQL_SUCCESS_WITH_INFO)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000">
                <a:solidFill>
                  <a:srgbClr val="0000FF"/>
                </a:solidFill>
              </a:rPr>
              <a:t>		{printf("department_id = %s\n",deptid);}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000">
                <a:solidFill>
                  <a:srgbClr val="0000FF"/>
                </a:solidFill>
              </a:rPr>
              <a:t>	 else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000">
                <a:solidFill>
                  <a:srgbClr val="0000FF"/>
                </a:solidFill>
              </a:rPr>
              <a:t> 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00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000">
                <a:solidFill>
                  <a:srgbClr val="0000FF"/>
                </a:solidFill>
              </a:rPr>
              <a:t> /* free resources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000"/>
              <a:t> </a:t>
            </a:r>
            <a:r>
              <a:rPr lang="en-US" sz="1000">
                <a:solidFill>
                  <a:srgbClr val="0000FF"/>
                </a:solidFill>
              </a:rPr>
              <a:t>SQLFreeStmt(hstmt,SQL_CLOSE);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000">
                <a:solidFill>
                  <a:srgbClr val="0000FF"/>
                </a:solidFill>
              </a:rPr>
              <a:t> SQLDisconnect(hdbc);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000">
                <a:solidFill>
                  <a:srgbClr val="0000FF"/>
                </a:solidFill>
              </a:rPr>
              <a:t> SQLFreeConnect(hdbc);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000">
                <a:solidFill>
                  <a:srgbClr val="0000FF"/>
                </a:solidFill>
              </a:rPr>
              <a:t> SQLFreeEnv(henv);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00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000">
                <a:solidFill>
                  <a:srgbClr val="0000FF"/>
                </a:solidFill>
              </a:rPr>
              <a:t> return 0;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00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000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1F47-DED1-435F-BC5B-FD7B3CFB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Install Visual Studio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FFD5-AB29-4FE4-9CB0-A7F970974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752600"/>
            <a:ext cx="5187949" cy="4267200"/>
          </a:xfrm>
        </p:spPr>
        <p:txBody>
          <a:bodyPr/>
          <a:lstStyle/>
          <a:p>
            <a:r>
              <a:rPr lang="en-HK"/>
              <a:t>The official site for VS 2019</a:t>
            </a:r>
          </a:p>
          <a:p>
            <a:r>
              <a:rPr lang="en-HK" u="sng">
                <a:hlinkClick r:id="rId2"/>
              </a:rPr>
              <a:t>https://visualstudio.microsoft.com/vs/older-downloads/</a:t>
            </a:r>
            <a:endParaRPr lang="en-HK" u="sng"/>
          </a:p>
          <a:p>
            <a:r>
              <a:rPr lang="en-HK"/>
              <a:t>Choose 2019. Note that ODBC may not work for other VS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AF94A-2BB2-4349-A3DF-F9E5684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4F4F7-3577-415F-B801-6C6477B8D578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786E7-17A2-473B-AF7C-B77A18EB2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335" y="2209800"/>
            <a:ext cx="6318859" cy="2667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54F31E-DBEA-411E-9843-3108C6691FC5}"/>
              </a:ext>
            </a:extLst>
          </p:cNvPr>
          <p:cNvSpPr/>
          <p:nvPr/>
        </p:nvSpPr>
        <p:spPr bwMode="auto">
          <a:xfrm>
            <a:off x="10896600" y="2667000"/>
            <a:ext cx="1066800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910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ED6BBA32-AF92-47DE-9A9F-2C007F2378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5AEAAC-0509-4617-AA6A-6B243E1717B8}" type="slidenum">
              <a:rPr lang="en-US" altLang="en-US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38CC6143-2D49-4C89-B59E-758368DA2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400"/>
              <a:t>Working with Visual Studio 2019 1 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348AEB7-F6B0-47E6-B65E-08567F810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4538662" cy="4267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2600"/>
              <a:t>To start Visual Studio, one need to locate the visual studio 2019 package.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600"/>
              <a:t>Search “Visual Studio 2019”.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600"/>
              <a:t>Click on the VS icon as shown to start.</a:t>
            </a:r>
          </a:p>
          <a:p>
            <a:pPr>
              <a:lnSpc>
                <a:spcPct val="80000"/>
              </a:lnSpc>
              <a:defRPr/>
            </a:pPr>
            <a:endParaRPr lang="en-US" altLang="en-US" sz="26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63974B-ABD9-4DD9-BE34-1EF5E8782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8799"/>
            <a:ext cx="5206522" cy="426720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08A27E-235A-46CD-B77C-8D955CD5FAC1}"/>
              </a:ext>
            </a:extLst>
          </p:cNvPr>
          <p:cNvCxnSpPr/>
          <p:nvPr/>
        </p:nvCxnSpPr>
        <p:spPr bwMode="auto">
          <a:xfrm flipV="1">
            <a:off x="5453062" y="3048000"/>
            <a:ext cx="4071938" cy="1066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6DDDDD2-54C8-4F63-9C5B-64F9E594ED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5A4CA-7DB0-46FF-A9D0-5D2AB8EFF351}" type="slidenum">
              <a:rPr lang="en-US" altLang="en-US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BBF3D394-B6B3-4182-95AC-E37C83852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400"/>
              <a:t>Working with Visual Studio 2019 2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AA6CE06-A2A3-4303-ADF0-D95154AF2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600"/>
              <a:t>Select “File-&gt;New-&gt; Project…” from the toolbar</a:t>
            </a:r>
          </a:p>
          <a:p>
            <a:pPr>
              <a:defRPr/>
            </a:pPr>
            <a:endParaRPr lang="en-US" altLang="en-US" sz="26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349429-8196-4358-9646-52D646106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2372693"/>
            <a:ext cx="6477000" cy="375982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2D469A63-5FFB-4943-9FFF-227A9400D3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EF3B3-B117-42F0-A269-CFA7388D9681}" type="slidenum">
              <a:rPr lang="en-US" altLang="en-US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D1F3A07E-74AC-488E-BE7B-A4F84669F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400"/>
              <a:t>Working with Visual Studio 2019 4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E3D0EF9-FE10-4496-8DDB-DA00B8FE4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600"/>
              <a:t>Then click “next” and “finish”, and you will see the following template (a hello world </a:t>
            </a:r>
            <a:r>
              <a:rPr lang="en-US" altLang="en-US" sz="2600" err="1"/>
              <a:t>c++</a:t>
            </a:r>
            <a:r>
              <a:rPr lang="en-US" altLang="en-US" sz="2600"/>
              <a:t> program):</a:t>
            </a:r>
          </a:p>
          <a:p>
            <a:pPr>
              <a:defRPr/>
            </a:pPr>
            <a:endParaRPr lang="en-US" altLang="en-US" sz="2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88F66-412D-4D03-BCFE-4D83B7BE2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2743201"/>
            <a:ext cx="7629143" cy="397695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91931611-B86D-444B-B683-02612CEDF8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2493FD-5DCC-499D-B014-1381537CDE44}" type="slidenum">
              <a:rPr lang="en-US" altLang="en-US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5C9B82C2-126B-4B8A-A518-15B8418F5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400"/>
              <a:t>Working with Visual Studio 2019 3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C89AADF-BCDF-41A5-8400-0C965D814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600"/>
              <a:t>Select “Win32 Console Application”, and give the C++ project a name.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34FA8D-A92D-45F1-8DE7-61BA27847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93" y="2309582"/>
            <a:ext cx="5568044" cy="3710218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E4152E8A-8288-491A-927D-DEABFE3066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5EF96-961E-4FDC-83FB-6028125AFECB}" type="slidenum">
              <a:rPr lang="en-US" altLang="en-US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99C32960-D4CF-484A-838A-B091CD64A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400"/>
              <a:t>Working with Visual Studio 2019 5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D0F24FB-D759-4C45-992A-08E1D6BF6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600"/>
              <a:t>Replace the C-codes with odbc1.cpp you have downloaded, and select “Release” for the compilation option.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3B9B8-9D7D-416F-BA5E-E551CD21A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595113"/>
            <a:ext cx="5510841" cy="3997333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DA936EB6-36C4-467B-9354-71E0B4AA4A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3BCDD-5098-4AB9-AAD5-7C37ECA89152}" type="slidenum">
              <a:rPr lang="en-US" altLang="en-US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565B32D5-4E9C-4CDE-9E3C-D1429D009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400"/>
              <a:t>Working with Visual Studio 2019 6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E1C7E61-60FC-4CB1-82C9-7823A0ECFF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000"/>
              <a:t>Save the file and compile the program by selecting “Build Solution”.</a:t>
            </a:r>
          </a:p>
          <a:p>
            <a:pPr>
              <a:defRPr/>
            </a:pPr>
            <a:endParaRPr lang="en-US" altLang="en-US" sz="2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8E1D46-10EE-49F8-94E0-107B1A583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324779"/>
            <a:ext cx="6901592" cy="4158571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1982DF9-A92D-40ED-BF6E-68F1AAB95A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CC175F-A09B-4337-821B-5FD5C1515D0D}" type="slidenum">
              <a:rPr lang="en-US" altLang="en-US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D1A4B82D-3E1A-4E18-91BD-B8BD228FD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400"/>
              <a:t>Working with Visual Studio 2019 7 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2BFF57D-D24A-4879-AE63-3711A8EBB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600"/>
              <a:t>Open a Windows command window (type “</a:t>
            </a:r>
            <a:r>
              <a:rPr lang="en-US" altLang="en-US" sz="2600" err="1"/>
              <a:t>cmd</a:t>
            </a:r>
            <a:r>
              <a:rPr lang="en-US" altLang="en-US" sz="2600"/>
              <a:t>” at “run…”)</a:t>
            </a:r>
          </a:p>
          <a:p>
            <a:pPr>
              <a:defRPr/>
            </a:pPr>
            <a:r>
              <a:rPr lang="en-US" altLang="en-US" sz="2600"/>
              <a:t>Change to the directory where the executable is located:</a:t>
            </a:r>
          </a:p>
          <a:p>
            <a:pPr>
              <a:defRPr/>
            </a:pPr>
            <a:r>
              <a:rPr lang="en-US" altLang="en-US" sz="2600"/>
              <a:t>Then run the executable from the path.</a:t>
            </a:r>
          </a:p>
          <a:p>
            <a:pPr>
              <a:defRPr/>
            </a:pPr>
            <a:r>
              <a:rPr lang="en-US" altLang="en-US" sz="2600"/>
              <a:t>Note that the connection to the Oracle server is successful, and results are returned.</a:t>
            </a:r>
          </a:p>
          <a:p>
            <a:pPr>
              <a:defRPr/>
            </a:pPr>
            <a:endParaRPr lang="en-US" altLang="en-US" sz="26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A6D4D7-1759-4588-9DAE-B3AB9451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83" y="3657600"/>
            <a:ext cx="10517068" cy="18957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ED8B00-A7F4-4452-94FF-E5CAEC65BCDC}"/>
              </a:ext>
            </a:extLst>
          </p:cNvPr>
          <p:cNvSpPr/>
          <p:nvPr/>
        </p:nvSpPr>
        <p:spPr bwMode="auto">
          <a:xfrm>
            <a:off x="6781800" y="4800600"/>
            <a:ext cx="1371600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BFCCD8-F7A2-4BE3-AAE0-0E5CFCC4679E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0400" y="2700470"/>
            <a:ext cx="1143000" cy="2057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F814140-6EDC-404A-A159-D87834C58EC0}"/>
              </a:ext>
            </a:extLst>
          </p:cNvPr>
          <p:cNvSpPr/>
          <p:nvPr/>
        </p:nvSpPr>
        <p:spPr bwMode="auto">
          <a:xfrm>
            <a:off x="9220200" y="4898951"/>
            <a:ext cx="1981148" cy="127324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HK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MS PGothic" panose="020B0600070205080204" pitchFamily="34" charset="-128"/>
              </a:rPr>
              <a:t>Here the path is the location of the executable code of the program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E92F-9181-4D7C-AA7B-B43A2DA1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This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B7FC-9343-45A7-B6B8-4751886D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05000"/>
            <a:ext cx="10210801" cy="4267200"/>
          </a:xfrm>
        </p:spPr>
        <p:txBody>
          <a:bodyPr/>
          <a:lstStyle/>
          <a:p>
            <a:pPr>
              <a:defRPr/>
            </a:pPr>
            <a:r>
              <a:rPr lang="en-US"/>
              <a:t>In this lab, you will learn how to interact with the OBDC environment with visual studio</a:t>
            </a:r>
          </a:p>
          <a:p>
            <a:pPr marL="952500" lvl="1" indent="-514350">
              <a:buFont typeface="+mj-lt"/>
              <a:buAutoNum type="arabicPeriod"/>
              <a:defRPr/>
            </a:pPr>
            <a:r>
              <a:rPr lang="en-US"/>
              <a:t>Set up OBDC environment for visual studio</a:t>
            </a:r>
          </a:p>
          <a:p>
            <a:pPr marL="952500" lvl="1" indent="-514350">
              <a:buFont typeface="+mj-lt"/>
              <a:buAutoNum type="arabicPeriod"/>
              <a:defRPr/>
            </a:pPr>
            <a:r>
              <a:rPr lang="en-US"/>
              <a:t>Build the SQL database</a:t>
            </a:r>
          </a:p>
          <a:p>
            <a:pPr marL="952500" lvl="1" indent="-514350">
              <a:buFont typeface="+mj-lt"/>
              <a:buAutoNum type="arabicPeriod"/>
              <a:defRPr/>
            </a:pPr>
            <a:r>
              <a:rPr lang="en-US"/>
              <a:t>Perform queries from a program generated in visual studio IDE:</a:t>
            </a:r>
          </a:p>
          <a:p>
            <a:pPr marL="1406525" lvl="2" indent="-571500">
              <a:buFont typeface="Wingdings" panose="05000000000000000000" pitchFamily="2" charset="2"/>
              <a:buChar char="§"/>
              <a:defRPr/>
            </a:pPr>
            <a:r>
              <a:rPr lang="en-US"/>
              <a:t>Connect to the database via your Oracle account </a:t>
            </a:r>
          </a:p>
          <a:p>
            <a:pPr marL="1406525" lvl="2" indent="-571500">
              <a:buFont typeface="Wingdings" panose="05000000000000000000" pitchFamily="2" charset="2"/>
              <a:buChar char="§"/>
              <a:defRPr/>
            </a:pPr>
            <a:r>
              <a:rPr lang="en-US"/>
              <a:t>Execute the SQL queries embedded in the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92CA-5583-43AA-88BC-4157806E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B3720-444D-4219-8D59-038E092BF79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F4B06263-9FA2-4DAB-86E7-CCF0832F25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1FF53-6083-45E8-925C-CCC3E7103460}" type="slidenum">
              <a:rPr lang="en-US" altLang="en-US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3E2571E5-F766-45CA-896E-01F56CA0A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 result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17B7B3DB-4DD0-4793-91DB-108375EFB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altLang="en-US" sz="2400"/>
              <a:t>Compile and run the program </a:t>
            </a:r>
          </a:p>
          <a:p>
            <a:pPr algn="just">
              <a:defRPr/>
            </a:pPr>
            <a:r>
              <a:rPr lang="en-US" altLang="en-US" sz="2400"/>
              <a:t>If the connection to the Oracle server is successful, results are returned as follows.</a:t>
            </a:r>
          </a:p>
          <a:p>
            <a:pPr>
              <a:defRPr/>
            </a:pPr>
            <a:endParaRPr lang="en-US" alt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9315D-E1BA-4F15-814B-3517ABE1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373" y="3429000"/>
            <a:ext cx="8236373" cy="1797142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112F1061-B2F9-4A15-BE0C-A58BC826E8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53524-594B-4761-A598-961B152CA72F}" type="slidenum">
              <a:rPr lang="en-US" altLang="en-US"/>
              <a:pPr>
                <a:defRPr/>
              </a:pPr>
              <a:t>61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EF42326-9C6E-45CF-B17D-C828BAD99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1"/>
            <a:ext cx="1054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38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9E838A30-2B2B-4757-AE6B-033DE4FDA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752600"/>
            <a:ext cx="9601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We covered the following topics in this lab:</a:t>
            </a:r>
          </a:p>
          <a:p>
            <a:pPr lvl="1" algn="just" eaLnBrk="1" hangingPunct="1"/>
            <a:r>
              <a:rPr lang="en-US" altLang="en-US" dirty="0"/>
              <a:t>Connect to the Oracle server of COMP3311 through the ODBC interface</a:t>
            </a:r>
          </a:p>
          <a:p>
            <a:pPr lvl="1" algn="just" eaLnBrk="1" hangingPunct="1"/>
            <a:r>
              <a:rPr lang="en-US" altLang="en-US" dirty="0"/>
              <a:t>Issue simple SQL queries using the ODBC interface</a:t>
            </a:r>
          </a:p>
          <a:p>
            <a:pPr lvl="1" algn="just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9616-F32F-40E7-9C6D-8B202BC6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Summary of the installations and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C40E-535B-4685-8C10-5A2B71C0A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600200"/>
            <a:ext cx="10668000" cy="4267200"/>
          </a:xfrm>
        </p:spPr>
        <p:txBody>
          <a:bodyPr/>
          <a:lstStyle/>
          <a:p>
            <a:r>
              <a:rPr lang="en-HK" sz="2000" dirty="0"/>
              <a:t>Oracle SQL Developer (may need to register)</a:t>
            </a:r>
          </a:p>
          <a:p>
            <a:pPr lvl="1"/>
            <a:r>
              <a:rPr lang="en-HK" sz="1800" dirty="0"/>
              <a:t>Using </a:t>
            </a:r>
            <a:r>
              <a:rPr lang="en-HK" sz="1800" dirty="0">
                <a:solidFill>
                  <a:srgbClr val="FF0000"/>
                </a:solidFill>
              </a:rPr>
              <a:t>lab8.sql </a:t>
            </a:r>
            <a:r>
              <a:rPr lang="en-HK" sz="1800" dirty="0"/>
              <a:t>to create the database (students and departments tables)</a:t>
            </a:r>
          </a:p>
          <a:p>
            <a:r>
              <a:rPr lang="en-HK" sz="2000" dirty="0"/>
              <a:t>Visual Studios 2019</a:t>
            </a:r>
          </a:p>
          <a:p>
            <a:pPr lvl="1"/>
            <a:r>
              <a:rPr lang="en-HK" sz="1800" dirty="0"/>
              <a:t>Download and install: </a:t>
            </a:r>
            <a:r>
              <a:rPr lang="en-HK" sz="1800" dirty="0">
                <a:hlinkClick r:id="rId2"/>
              </a:rPr>
              <a:t>Visual Studios 2019</a:t>
            </a:r>
            <a:endParaRPr lang="en-HK" sz="1800" dirty="0"/>
          </a:p>
          <a:p>
            <a:pPr lvl="1"/>
            <a:r>
              <a:rPr lang="en-HK" sz="1800" dirty="0"/>
              <a:t>Create a new project folder</a:t>
            </a:r>
          </a:p>
          <a:p>
            <a:pPr lvl="1"/>
            <a:r>
              <a:rPr lang="en-HK" sz="1800" dirty="0"/>
              <a:t>Choose/install C++ template</a:t>
            </a:r>
          </a:p>
          <a:p>
            <a:pPr lvl="1"/>
            <a:r>
              <a:rPr lang="en-HK" sz="1800" dirty="0"/>
              <a:t>Launch (copy) odbc1.cpp, save (release) and compile (build) in the project folder (using </a:t>
            </a:r>
            <a:r>
              <a:rPr lang="en-HK" sz="1800" dirty="0">
                <a:solidFill>
                  <a:srgbClr val="FF0000"/>
                </a:solidFill>
              </a:rPr>
              <a:t>your own Oracle account </a:t>
            </a:r>
            <a:r>
              <a:rPr lang="en-HK" sz="1800" dirty="0"/>
              <a:t>in </a:t>
            </a:r>
            <a:r>
              <a:rPr lang="en-HK" sz="1800" dirty="0">
                <a:solidFill>
                  <a:srgbClr val="FF0000"/>
                </a:solidFill>
              </a:rPr>
              <a:t>odbc1.cpp </a:t>
            </a:r>
            <a:r>
              <a:rPr lang="en-HK" sz="1800" dirty="0"/>
              <a:t>(</a:t>
            </a:r>
            <a:r>
              <a:rPr lang="en-HK" sz="1800" dirty="0">
                <a:solidFill>
                  <a:srgbClr val="FF0000"/>
                </a:solidFill>
              </a:rPr>
              <a:t>You should use comp3311.cpp instead of odbc1.cpp if you use a lab machine</a:t>
            </a:r>
            <a:r>
              <a:rPr lang="en-HK" sz="1800" dirty="0"/>
              <a:t>))</a:t>
            </a:r>
          </a:p>
          <a:p>
            <a:r>
              <a:rPr lang="en-HK" sz="2000" dirty="0"/>
              <a:t>ODBC (may need to register an account for installing on a personal machine)</a:t>
            </a:r>
          </a:p>
          <a:p>
            <a:pPr lvl="1"/>
            <a:r>
              <a:rPr lang="en-HK" sz="1800" dirty="0"/>
              <a:t>Download and install: </a:t>
            </a:r>
            <a:r>
              <a:rPr lang="en-HK" sz="1600" dirty="0">
                <a:hlinkClick r:id="rId3"/>
              </a:rPr>
              <a:t>ODAC18.3</a:t>
            </a:r>
            <a:r>
              <a:rPr lang="en-HK" sz="1600" dirty="0"/>
              <a:t> (In lab, the machine has the ODBC executables)</a:t>
            </a:r>
          </a:p>
          <a:p>
            <a:pPr lvl="1"/>
            <a:r>
              <a:rPr lang="en-HK" sz="1600" dirty="0"/>
              <a:t>Configure ODBC Data Sources (32 bit). Test the connection with your Oracle account, note the use of </a:t>
            </a:r>
            <a:r>
              <a:rPr lang="en-HK" sz="1600" dirty="0" err="1"/>
              <a:t>tnsnames.ora</a:t>
            </a:r>
            <a:r>
              <a:rPr lang="en-HK" sz="1600" dirty="0"/>
              <a:t> file in the setting if failed.</a:t>
            </a:r>
          </a:p>
          <a:p>
            <a:pPr marL="33337" indent="0">
              <a:buNone/>
            </a:pPr>
            <a:r>
              <a:rPr lang="en-HK" sz="2000" dirty="0"/>
              <a:t>Finally, run the </a:t>
            </a:r>
            <a:r>
              <a:rPr lang="en-HK" sz="2000" dirty="0" err="1"/>
              <a:t>c++</a:t>
            </a:r>
            <a:r>
              <a:rPr lang="en-HK" sz="2000" dirty="0"/>
              <a:t> executable in command prompt to check the output result as Slide 60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DDFB1-51FC-4186-9B09-EF3FE13E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4F4F7-3577-415F-B801-6C6477B8D578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23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1567-B9E3-4343-A1BA-E2382E53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This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FB77E-B63D-4961-8048-C8C71891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 this lab, you will learn how to interact with the OBDC environment with visual studio</a:t>
            </a:r>
          </a:p>
          <a:p>
            <a:pPr marL="952500" lvl="1" indent="-514350">
              <a:buFont typeface="+mj-lt"/>
              <a:buAutoNum type="arabicPeriod"/>
              <a:defRPr/>
            </a:pPr>
            <a:r>
              <a:rPr lang="en-US"/>
              <a:t>Set up OBDC environment for visual studio</a:t>
            </a:r>
          </a:p>
          <a:p>
            <a:pPr marL="952500" lvl="1" indent="-514350">
              <a:buFont typeface="+mj-lt"/>
              <a:buAutoNum type="arabicPeriod"/>
              <a:defRPr/>
            </a:pPr>
            <a:r>
              <a:rPr lang="en-US"/>
              <a:t>Build the SQL database</a:t>
            </a:r>
          </a:p>
          <a:p>
            <a:pPr marL="952500" lvl="1" indent="-514350">
              <a:buFont typeface="+mj-lt"/>
              <a:buAutoNum type="arabicPeriod"/>
              <a:defRPr/>
            </a:pPr>
            <a:r>
              <a:rPr lang="en-US"/>
              <a:t>Perform queries in visual studio</a:t>
            </a:r>
          </a:p>
          <a:p>
            <a:pPr marL="1406525" lvl="2" indent="-571500">
              <a:buFont typeface="Wingdings" panose="05000000000000000000" pitchFamily="2" charset="2"/>
              <a:buChar char="§"/>
              <a:defRPr/>
            </a:pPr>
            <a:r>
              <a:rPr lang="en-US"/>
              <a:t>Connect to the data sources </a:t>
            </a:r>
          </a:p>
          <a:p>
            <a:pPr marL="1406525" lvl="2" indent="-571500">
              <a:buFont typeface="Wingdings" panose="05000000000000000000" pitchFamily="2" charset="2"/>
              <a:buChar char="§"/>
              <a:defRPr/>
            </a:pPr>
            <a:r>
              <a:rPr lang="en-US"/>
              <a:t>Execute the submitted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F2024-9B86-470C-804B-C781BC41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BEAC2-9162-44F0-B0CB-B1320517353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FABA049C-43C6-4B9C-9EC6-574D4199D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819400"/>
            <a:ext cx="7391400" cy="381000"/>
          </a:xfrm>
          <a:prstGeom prst="rect">
            <a:avLst/>
          </a:prstGeom>
          <a:solidFill>
            <a:srgbClr val="FFFF00">
              <a:alpha val="30196"/>
            </a:srgbClr>
          </a:solidFill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6028-6F8D-4223-8A5A-FC3E3FE5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Set up OBDC environment for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866F-6B2B-4D43-9472-08E9DC0F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752600"/>
            <a:ext cx="10210801" cy="4267200"/>
          </a:xfrm>
        </p:spPr>
        <p:txBody>
          <a:bodyPr/>
          <a:lstStyle/>
          <a:p>
            <a:pPr>
              <a:defRPr/>
            </a:pPr>
            <a:r>
              <a:rPr lang="en-US" altLang="en-US" sz="3200"/>
              <a:t>You </a:t>
            </a:r>
            <a:r>
              <a:rPr lang="en-US" altLang="en-US" sz="3200" b="1"/>
              <a:t>must</a:t>
            </a:r>
            <a:r>
              <a:rPr lang="en-US" altLang="en-US" sz="3200"/>
              <a:t> set up the ODBC data source before running your program</a:t>
            </a:r>
          </a:p>
          <a:p>
            <a:pPr lvl="1">
              <a:defRPr/>
            </a:pPr>
            <a:r>
              <a:rPr lang="en-US" altLang="en-US" sz="2800"/>
              <a:t>On your own window machine</a:t>
            </a:r>
          </a:p>
          <a:p>
            <a:pPr lvl="1">
              <a:defRPr/>
            </a:pPr>
            <a:r>
              <a:rPr lang="en-US" altLang="en-US" sz="2800"/>
              <a:t>On the lab machine using your CSE account</a:t>
            </a:r>
          </a:p>
          <a:p>
            <a:pPr>
              <a:defRPr/>
            </a:pPr>
            <a:r>
              <a:rPr lang="en-US" sz="3200"/>
              <a:t>This designates the driver for VS to connect with a DBMS</a:t>
            </a:r>
          </a:p>
          <a:p>
            <a:pPr>
              <a:defRPr/>
            </a:pPr>
            <a:r>
              <a:rPr lang="en-US"/>
              <a:t>We first show the installation (</a:t>
            </a:r>
            <a:r>
              <a:rPr lang="en-US" err="1"/>
              <a:t>i</a:t>
            </a:r>
            <a:r>
              <a:rPr lang="en-US"/>
              <a:t>) on your window machine and then (ii) the lab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F370C-C0A6-48E5-B46E-FA65287A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392C7-EB09-4F85-9ACC-CFB83F0E0557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(</a:t>
            </a:r>
            <a:r>
              <a:rPr lang="en-US" altLang="zh-CN" err="1"/>
              <a:t>i</a:t>
            </a:r>
            <a:r>
              <a:rPr lang="en-US" altLang="zh-CN"/>
              <a:t>) Download ODBC interface on your window machine:</a:t>
            </a:r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indent="-436245" eaLnBrk="1" hangingPunct="1">
              <a:defRPr/>
            </a:pPr>
            <a:r>
              <a:rPr lang="en-US" sz="1400">
                <a:ea typeface="MS PGothic"/>
              </a:rPr>
              <a:t>Go to: </a:t>
            </a:r>
            <a:r>
              <a:rPr lang="en-US" altLang="en-US" sz="1400">
                <a:ea typeface="MS PGothic"/>
                <a:hlinkClick r:id="rId2"/>
              </a:rPr>
              <a:t>http://www.oracle.com/technetwork/topics/dotnet/utilsoft-086879.html</a:t>
            </a:r>
            <a:endParaRPr lang="en-US" altLang="en-US" sz="1400">
              <a:ea typeface="MS PGothic"/>
            </a:endParaRPr>
          </a:p>
          <a:p>
            <a:pPr lvl="1" indent="-436245">
              <a:defRPr/>
            </a:pPr>
            <a:r>
              <a:rPr lang="en-US" sz="1400">
                <a:ea typeface="MS PGothic"/>
              </a:rPr>
              <a:t>For ODAC 18.3, go to: </a:t>
            </a:r>
            <a:r>
              <a:rPr lang="en-US" sz="1400" u="sng">
                <a:solidFill>
                  <a:srgbClr val="336699"/>
                </a:solidFill>
                <a:ea typeface="Verdana"/>
              </a:rPr>
              <a:t>https://www.oracle.com/database/technologies/dotnet-odacdev-downloads.html</a:t>
            </a:r>
            <a:endParaRPr lang="en-US" sz="1400">
              <a:ea typeface="Verdana"/>
            </a:endParaRPr>
          </a:p>
          <a:p>
            <a:pPr lvl="1" indent="-436245" eaLnBrk="1" hangingPunct="1">
              <a:defRPr/>
            </a:pPr>
            <a:r>
              <a:rPr lang="en-US" altLang="zh-CN" sz="1400">
                <a:ea typeface="MS PGothic"/>
              </a:rPr>
              <a:t>Click </a:t>
            </a:r>
            <a:r>
              <a:rPr lang="en-US" altLang="zh-CN" sz="1400">
                <a:ea typeface="MS PGothic"/>
                <a:hlinkClick r:id="rId3"/>
              </a:rPr>
              <a:t>ODAC 18.3</a:t>
            </a:r>
            <a:endParaRPr lang="zh-CN" altLang="en-US" sz="1400">
              <a:ea typeface="MS PGothic"/>
            </a:endParaRPr>
          </a:p>
          <a:p>
            <a:endParaRPr lang="zh-CN" alt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BD3699-14C6-477C-AB40-3F8C75EAA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804" y="2660315"/>
            <a:ext cx="7162800" cy="370822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043351-EA7E-4924-A820-7DDE55D12F14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>
            <a:off x="1905000" y="2362200"/>
            <a:ext cx="3352800" cy="13525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B0BC198-177C-4E72-A811-CFE28B8783F8}"/>
              </a:ext>
            </a:extLst>
          </p:cNvPr>
          <p:cNvSpPr/>
          <p:nvPr/>
        </p:nvSpPr>
        <p:spPr bwMode="auto">
          <a:xfrm>
            <a:off x="5257800" y="3619500"/>
            <a:ext cx="1676400" cy="1905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ECDD6B8-4820-42D6-9099-31D0B5601D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/>
          <a:p>
            <a:pPr>
              <a:defRPr/>
            </a:pPr>
            <a:fld id="{B7DA830C-46D0-4EA6-83DD-C79190CD97DD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2CB81DD87E654E8F71F57AA1EBF35A" ma:contentTypeVersion="1" ma:contentTypeDescription="Create a new document." ma:contentTypeScope="" ma:versionID="e5e305d3c0dfd078fe3dfaef7a37c8bb">
  <xsd:schema xmlns:xsd="http://www.w3.org/2001/XMLSchema" xmlns:xs="http://www.w3.org/2001/XMLSchema" xmlns:p="http://schemas.microsoft.com/office/2006/metadata/properties" xmlns:ns3="cca0aac4-b2d3-462a-a600-327e104f8328" targetNamespace="http://schemas.microsoft.com/office/2006/metadata/properties" ma:root="true" ma:fieldsID="b343ff9b30a92bd6356e87e70f0256b1" ns3:_="">
    <xsd:import namespace="cca0aac4-b2d3-462a-a600-327e104f8328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0aac4-b2d3-462a-a600-327e104f83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B002D9-B534-4340-9849-FF9261D454A2}">
  <ds:schemaRefs>
    <ds:schemaRef ds:uri="cca0aac4-b2d3-462a-a600-327e104f83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94700AB-5563-46C0-A2CC-F936C4C8B6AA}">
  <ds:schemaRefs>
    <ds:schemaRef ds:uri="cca0aac4-b2d3-462a-a600-327e104f83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68</TotalTime>
  <Words>3207</Words>
  <Application>Microsoft Office PowerPoint</Application>
  <PresentationFormat>宽屏</PresentationFormat>
  <Paragraphs>394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8" baseType="lpstr">
      <vt:lpstr>MS PGothic</vt:lpstr>
      <vt:lpstr>Arial</vt:lpstr>
      <vt:lpstr>Times New Roman</vt:lpstr>
      <vt:lpstr>Verdana</vt:lpstr>
      <vt:lpstr>Wingdings</vt:lpstr>
      <vt:lpstr>Profile</vt:lpstr>
      <vt:lpstr>COMP 3311 Database  Management Systems Fall 2024</vt:lpstr>
      <vt:lpstr>Objectives of the Lab</vt:lpstr>
      <vt:lpstr>Brief introduction to ODBC 1</vt:lpstr>
      <vt:lpstr>Brief introduction to ODBC 2</vt:lpstr>
      <vt:lpstr>Brief introduction to ODBC 3</vt:lpstr>
      <vt:lpstr>This Lab</vt:lpstr>
      <vt:lpstr>This Lab</vt:lpstr>
      <vt:lpstr>Set up OBDC environment for visual studio</vt:lpstr>
      <vt:lpstr>(i) Download ODBC interface on your window machine:</vt:lpstr>
      <vt:lpstr>Run the setup file: </vt:lpstr>
      <vt:lpstr>                     Fill the information in the installer –  Step 1 Choose language</vt:lpstr>
      <vt:lpstr>Fill the information in the installer –  Step 2 Specify User - Use Windows Build in Account</vt:lpstr>
      <vt:lpstr>Fill the information in the installer –  Step 3 - Remember the path of the installation location</vt:lpstr>
      <vt:lpstr>Fill the information in the installer –  Step 4 – Choose available product components</vt:lpstr>
      <vt:lpstr>Set  TNSNAME </vt:lpstr>
      <vt:lpstr>Click install to set the driver</vt:lpstr>
      <vt:lpstr>           Installing No worry about the warning below </vt:lpstr>
      <vt:lpstr>              Finish </vt:lpstr>
      <vt:lpstr>Search ODBC</vt:lpstr>
      <vt:lpstr>              Remove dBASE and  Add ODBC driver</vt:lpstr>
      <vt:lpstr>Select Oracle OraClient18Home</vt:lpstr>
      <vt:lpstr>Set the configuration and Test</vt:lpstr>
      <vt:lpstr>Test Oracle Connection and successful: </vt:lpstr>
      <vt:lpstr>(ii) Steps to set up ODBC environment using the lab machine 1</vt:lpstr>
      <vt:lpstr>Steps to set up ODBC environment using the lab machine 2</vt:lpstr>
      <vt:lpstr>Steps to set up ODBC environment using the lab machine 3</vt:lpstr>
      <vt:lpstr>Steps to set up ODBC environment using the lab machine 4</vt:lpstr>
      <vt:lpstr>Steps to set up ODBC environment using the lab machine 5</vt:lpstr>
      <vt:lpstr>Steps to set up ODBC environment using the lab machine 6</vt:lpstr>
      <vt:lpstr>Steps to set up ODBC environment using the lab machine 7</vt:lpstr>
      <vt:lpstr>This Lab</vt:lpstr>
      <vt:lpstr>Building the SQL database 1</vt:lpstr>
      <vt:lpstr>Building the SQL database 2</vt:lpstr>
      <vt:lpstr>Building the SQL database 3</vt:lpstr>
      <vt:lpstr>This Lab</vt:lpstr>
      <vt:lpstr>Perform queries in visual studio</vt:lpstr>
      <vt:lpstr>This Lab</vt:lpstr>
      <vt:lpstr>Connecting to a data source 1</vt:lpstr>
      <vt:lpstr>Connecting to a data source 1</vt:lpstr>
      <vt:lpstr>Connecting to a data source 2</vt:lpstr>
      <vt:lpstr>Connecting to a data source 3</vt:lpstr>
      <vt:lpstr>Connecting to a data source 4</vt:lpstr>
      <vt:lpstr>This Lab</vt:lpstr>
      <vt:lpstr>Performing Query  1</vt:lpstr>
      <vt:lpstr>Performing Query  2</vt:lpstr>
      <vt:lpstr>Performing Query  3</vt:lpstr>
      <vt:lpstr>Performing Query  4</vt:lpstr>
      <vt:lpstr>Performing Query  5</vt:lpstr>
      <vt:lpstr>Terminating the program</vt:lpstr>
      <vt:lpstr>Putting everything together (odbc1.cpp) 1</vt:lpstr>
      <vt:lpstr>Putting everything together (odbc1.cpp) 2</vt:lpstr>
      <vt:lpstr>Install Visual Studio 2019</vt:lpstr>
      <vt:lpstr>Working with Visual Studio 2019 1 </vt:lpstr>
      <vt:lpstr>Working with Visual Studio 2019 2</vt:lpstr>
      <vt:lpstr>Working with Visual Studio 2019 4</vt:lpstr>
      <vt:lpstr>Working with Visual Studio 2019 3</vt:lpstr>
      <vt:lpstr>Working with Visual Studio 2019 5</vt:lpstr>
      <vt:lpstr>Working with Visual Studio 2019 6</vt:lpstr>
      <vt:lpstr>Working with Visual Studio 2019 7 </vt:lpstr>
      <vt:lpstr>The result</vt:lpstr>
      <vt:lpstr>PowerPoint 演示文稿</vt:lpstr>
      <vt:lpstr>Summary of the installations and tasks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231 Database  Management Systems</dc:title>
  <dc:creator>lamngok</dc:creator>
  <cp:lastModifiedBy>Yukun ZHAO</cp:lastModifiedBy>
  <cp:revision>5</cp:revision>
  <dcterms:created xsi:type="dcterms:W3CDTF">2011-03-31T07:06:28Z</dcterms:created>
  <dcterms:modified xsi:type="dcterms:W3CDTF">2024-11-01T08:27:15Z</dcterms:modified>
</cp:coreProperties>
</file>