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5" r:id="rId4"/>
    <p:sldId id="274" r:id="rId5"/>
    <p:sldId id="273" r:id="rId6"/>
    <p:sldId id="272" r:id="rId7"/>
    <p:sldId id="270" r:id="rId8"/>
    <p:sldId id="262" r:id="rId9"/>
    <p:sldId id="263" r:id="rId10"/>
    <p:sldId id="271" r:id="rId11"/>
    <p:sldId id="269" r:id="rId12"/>
    <p:sldId id="268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73CEB7-EE48-4EF1-96CF-25FAF90C4EBA}">
          <p14:sldIdLst>
            <p14:sldId id="256"/>
            <p14:sldId id="257"/>
            <p14:sldId id="265"/>
            <p14:sldId id="274"/>
            <p14:sldId id="273"/>
            <p14:sldId id="272"/>
            <p14:sldId id="270"/>
            <p14:sldId id="262"/>
            <p14:sldId id="263"/>
            <p14:sldId id="271"/>
            <p14:sldId id="269"/>
            <p14:sldId id="268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7B8D"/>
    <a:srgbClr val="ADBEDE"/>
    <a:srgbClr val="E9E7E8"/>
    <a:srgbClr val="8BFBBE"/>
    <a:srgbClr val="A3D0E2"/>
    <a:srgbClr val="D0CCC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6397BB-627F-4B57-A906-97F7A89CC77A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C8C6BB7B-8F0E-4983-B94F-31A56A34FAAC}">
      <dgm:prSet phldrT="[Text]"/>
      <dgm:spPr/>
      <dgm:t>
        <a:bodyPr/>
        <a:lstStyle/>
        <a:p>
          <a:r>
            <a:rPr lang="en-HK" dirty="0"/>
            <a:t>Revenue summary report for the C-suites</a:t>
          </a:r>
          <a:endParaRPr lang="en-US" dirty="0"/>
        </a:p>
      </dgm:t>
    </dgm:pt>
    <dgm:pt modelId="{975D236A-B404-4022-BFED-1E178B654E68}" type="parTrans" cxnId="{24FF5812-010B-41CF-AC4A-B36D31E849EB}">
      <dgm:prSet/>
      <dgm:spPr/>
      <dgm:t>
        <a:bodyPr/>
        <a:lstStyle/>
        <a:p>
          <a:endParaRPr lang="en-US"/>
        </a:p>
      </dgm:t>
    </dgm:pt>
    <dgm:pt modelId="{627E9587-3CA4-4098-A9BB-DB33DCD83063}" type="sibTrans" cxnId="{24FF5812-010B-41CF-AC4A-B36D31E849EB}">
      <dgm:prSet/>
      <dgm:spPr/>
      <dgm:t>
        <a:bodyPr/>
        <a:lstStyle/>
        <a:p>
          <a:endParaRPr lang="en-US"/>
        </a:p>
      </dgm:t>
    </dgm:pt>
    <dgm:pt modelId="{0F801D91-4D65-40C8-842B-D8C4350AEA85}">
      <dgm:prSet phldrT="[Text]"/>
      <dgm:spPr/>
      <dgm:t>
        <a:bodyPr/>
        <a:lstStyle/>
        <a:p>
          <a:r>
            <a:rPr lang="en-HK" dirty="0"/>
            <a:t>Quick directory to all queries by category</a:t>
          </a:r>
          <a:endParaRPr lang="en-US" dirty="0"/>
        </a:p>
      </dgm:t>
    </dgm:pt>
    <dgm:pt modelId="{76A12DBE-873C-400E-AC74-940B14EFB822}" type="parTrans" cxnId="{33AE7D9E-845C-4687-85BA-9D2B6E56D81B}">
      <dgm:prSet/>
      <dgm:spPr/>
      <dgm:t>
        <a:bodyPr/>
        <a:lstStyle/>
        <a:p>
          <a:endParaRPr lang="en-US"/>
        </a:p>
      </dgm:t>
    </dgm:pt>
    <dgm:pt modelId="{6B394DDA-8795-449B-9765-57A4941EA65E}" type="sibTrans" cxnId="{33AE7D9E-845C-4687-85BA-9D2B6E56D81B}">
      <dgm:prSet/>
      <dgm:spPr/>
      <dgm:t>
        <a:bodyPr/>
        <a:lstStyle/>
        <a:p>
          <a:endParaRPr lang="en-US"/>
        </a:p>
      </dgm:t>
    </dgm:pt>
    <dgm:pt modelId="{7A647D96-600D-449B-84B5-86A47BC16A93}">
      <dgm:prSet phldrT="[Text]"/>
      <dgm:spPr/>
      <dgm:t>
        <a:bodyPr/>
        <a:lstStyle/>
        <a:p>
          <a:r>
            <a:rPr lang="en-HK" dirty="0"/>
            <a:t>Easy switch between TPC-H and Star Schema</a:t>
          </a:r>
          <a:endParaRPr lang="en-US" dirty="0"/>
        </a:p>
      </dgm:t>
    </dgm:pt>
    <dgm:pt modelId="{7500F528-90B3-451E-B4F7-56E23CBB1DB8}" type="parTrans" cxnId="{5B41CF3A-D185-4ADD-8849-5CC3ED16B61B}">
      <dgm:prSet/>
      <dgm:spPr/>
      <dgm:t>
        <a:bodyPr/>
        <a:lstStyle/>
        <a:p>
          <a:endParaRPr lang="en-US"/>
        </a:p>
      </dgm:t>
    </dgm:pt>
    <dgm:pt modelId="{913AE3C6-C627-435B-BECB-EEFDEDB23F86}" type="sibTrans" cxnId="{5B41CF3A-D185-4ADD-8849-5CC3ED16B61B}">
      <dgm:prSet/>
      <dgm:spPr/>
      <dgm:t>
        <a:bodyPr/>
        <a:lstStyle/>
        <a:p>
          <a:endParaRPr lang="en-US"/>
        </a:p>
      </dgm:t>
    </dgm:pt>
    <dgm:pt modelId="{3899D9DC-2B86-4429-9DA1-79AA25F977E9}" type="pres">
      <dgm:prSet presAssocID="{226397BB-627F-4B57-A906-97F7A89CC77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th-TH"/>
        </a:p>
      </dgm:t>
    </dgm:pt>
    <dgm:pt modelId="{9F4A0AEC-F293-43DE-B93C-CD8AD8543598}" type="pres">
      <dgm:prSet presAssocID="{226397BB-627F-4B57-A906-97F7A89CC77A}" presName="Name1" presStyleCnt="0"/>
      <dgm:spPr/>
    </dgm:pt>
    <dgm:pt modelId="{EEE0A2D0-1110-4336-A58B-B801235485A6}" type="pres">
      <dgm:prSet presAssocID="{226397BB-627F-4B57-A906-97F7A89CC77A}" presName="cycle" presStyleCnt="0"/>
      <dgm:spPr/>
    </dgm:pt>
    <dgm:pt modelId="{A2EED289-124C-4F68-B108-38E3AAD97BC0}" type="pres">
      <dgm:prSet presAssocID="{226397BB-627F-4B57-A906-97F7A89CC77A}" presName="srcNode" presStyleLbl="node1" presStyleIdx="0" presStyleCnt="3"/>
      <dgm:spPr/>
    </dgm:pt>
    <dgm:pt modelId="{00BF6526-11D6-4BBC-929B-0AD85FC69E49}" type="pres">
      <dgm:prSet presAssocID="{226397BB-627F-4B57-A906-97F7A89CC77A}" presName="conn" presStyleLbl="parChTrans1D2" presStyleIdx="0" presStyleCnt="1"/>
      <dgm:spPr/>
      <dgm:t>
        <a:bodyPr/>
        <a:lstStyle/>
        <a:p>
          <a:endParaRPr lang="th-TH"/>
        </a:p>
      </dgm:t>
    </dgm:pt>
    <dgm:pt modelId="{649F9203-D231-4C99-9483-E6DBD5052B99}" type="pres">
      <dgm:prSet presAssocID="{226397BB-627F-4B57-A906-97F7A89CC77A}" presName="extraNode" presStyleLbl="node1" presStyleIdx="0" presStyleCnt="3"/>
      <dgm:spPr/>
    </dgm:pt>
    <dgm:pt modelId="{5FAD5467-0AAD-4FDD-BE68-37D724A8B424}" type="pres">
      <dgm:prSet presAssocID="{226397BB-627F-4B57-A906-97F7A89CC77A}" presName="dstNode" presStyleLbl="node1" presStyleIdx="0" presStyleCnt="3"/>
      <dgm:spPr/>
    </dgm:pt>
    <dgm:pt modelId="{57BCE715-A0EC-47A5-9EF2-83C461F066F7}" type="pres">
      <dgm:prSet presAssocID="{C8C6BB7B-8F0E-4983-B94F-31A56A34FAAC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6F3FD9E0-A4BF-4D35-821C-BF63B006D523}" type="pres">
      <dgm:prSet presAssocID="{C8C6BB7B-8F0E-4983-B94F-31A56A34FAAC}" presName="accent_1" presStyleCnt="0"/>
      <dgm:spPr/>
    </dgm:pt>
    <dgm:pt modelId="{B87F7B4E-421C-43FC-95CC-E96D59877892}" type="pres">
      <dgm:prSet presAssocID="{C8C6BB7B-8F0E-4983-B94F-31A56A34FAAC}" presName="accentRepeatNode" presStyleLbl="solidFgAcc1" presStyleIdx="0" presStyleCnt="3"/>
      <dgm:spPr/>
    </dgm:pt>
    <dgm:pt modelId="{47634054-35B4-4AFD-A250-01645E57E7B5}" type="pres">
      <dgm:prSet presAssocID="{0F801D91-4D65-40C8-842B-D8C4350AEA8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32D05E7D-E185-4C46-9A5D-832B52422B03}" type="pres">
      <dgm:prSet presAssocID="{0F801D91-4D65-40C8-842B-D8C4350AEA85}" presName="accent_2" presStyleCnt="0"/>
      <dgm:spPr/>
    </dgm:pt>
    <dgm:pt modelId="{3102AFDD-AB6C-4157-AF23-CD5B091C1E69}" type="pres">
      <dgm:prSet presAssocID="{0F801D91-4D65-40C8-842B-D8C4350AEA85}" presName="accentRepeatNode" presStyleLbl="solidFgAcc1" presStyleIdx="1" presStyleCnt="3"/>
      <dgm:spPr/>
    </dgm:pt>
    <dgm:pt modelId="{9074E253-3B33-4740-8230-E028F3DE8EA4}" type="pres">
      <dgm:prSet presAssocID="{7A647D96-600D-449B-84B5-86A47BC16A93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5548A98-179A-4901-A948-682F0CDC07ED}" type="pres">
      <dgm:prSet presAssocID="{7A647D96-600D-449B-84B5-86A47BC16A93}" presName="accent_3" presStyleCnt="0"/>
      <dgm:spPr/>
    </dgm:pt>
    <dgm:pt modelId="{E1862391-B072-474A-8DDA-4B14232846DB}" type="pres">
      <dgm:prSet presAssocID="{7A647D96-600D-449B-84B5-86A47BC16A93}" presName="accentRepeatNode" presStyleLbl="solidFgAcc1" presStyleIdx="2" presStyleCnt="3"/>
      <dgm:spPr/>
    </dgm:pt>
  </dgm:ptLst>
  <dgm:cxnLst>
    <dgm:cxn modelId="{1D8C2C6B-04E6-49F8-A891-00DB90760089}" type="presOf" srcId="{627E9587-3CA4-4098-A9BB-DB33DCD83063}" destId="{00BF6526-11D6-4BBC-929B-0AD85FC69E49}" srcOrd="0" destOrd="0" presId="urn:microsoft.com/office/officeart/2008/layout/VerticalCurvedList"/>
    <dgm:cxn modelId="{5E8C8177-0A4D-4487-97C1-D0560F0E5771}" type="presOf" srcId="{7A647D96-600D-449B-84B5-86A47BC16A93}" destId="{9074E253-3B33-4740-8230-E028F3DE8EA4}" srcOrd="0" destOrd="0" presId="urn:microsoft.com/office/officeart/2008/layout/VerticalCurvedList"/>
    <dgm:cxn modelId="{24FF5812-010B-41CF-AC4A-B36D31E849EB}" srcId="{226397BB-627F-4B57-A906-97F7A89CC77A}" destId="{C8C6BB7B-8F0E-4983-B94F-31A56A34FAAC}" srcOrd="0" destOrd="0" parTransId="{975D236A-B404-4022-BFED-1E178B654E68}" sibTransId="{627E9587-3CA4-4098-A9BB-DB33DCD83063}"/>
    <dgm:cxn modelId="{33AE7D9E-845C-4687-85BA-9D2B6E56D81B}" srcId="{226397BB-627F-4B57-A906-97F7A89CC77A}" destId="{0F801D91-4D65-40C8-842B-D8C4350AEA85}" srcOrd="1" destOrd="0" parTransId="{76A12DBE-873C-400E-AC74-940B14EFB822}" sibTransId="{6B394DDA-8795-449B-9765-57A4941EA65E}"/>
    <dgm:cxn modelId="{D4D0F2DA-BD4B-4F94-9F03-3930E04AF9B9}" type="presOf" srcId="{0F801D91-4D65-40C8-842B-D8C4350AEA85}" destId="{47634054-35B4-4AFD-A250-01645E57E7B5}" srcOrd="0" destOrd="0" presId="urn:microsoft.com/office/officeart/2008/layout/VerticalCurvedList"/>
    <dgm:cxn modelId="{5B41CF3A-D185-4ADD-8849-5CC3ED16B61B}" srcId="{226397BB-627F-4B57-A906-97F7A89CC77A}" destId="{7A647D96-600D-449B-84B5-86A47BC16A93}" srcOrd="2" destOrd="0" parTransId="{7500F528-90B3-451E-B4F7-56E23CBB1DB8}" sibTransId="{913AE3C6-C627-435B-BECB-EEFDEDB23F86}"/>
    <dgm:cxn modelId="{213B3F93-7752-40F5-AF09-3545BBD88829}" type="presOf" srcId="{226397BB-627F-4B57-A906-97F7A89CC77A}" destId="{3899D9DC-2B86-4429-9DA1-79AA25F977E9}" srcOrd="0" destOrd="0" presId="urn:microsoft.com/office/officeart/2008/layout/VerticalCurvedList"/>
    <dgm:cxn modelId="{F4026A80-7D57-4E28-AD2C-964490F2068A}" type="presOf" srcId="{C8C6BB7B-8F0E-4983-B94F-31A56A34FAAC}" destId="{57BCE715-A0EC-47A5-9EF2-83C461F066F7}" srcOrd="0" destOrd="0" presId="urn:microsoft.com/office/officeart/2008/layout/VerticalCurvedList"/>
    <dgm:cxn modelId="{9A7BE869-7D5A-4699-8B00-F835A53BA8E8}" type="presParOf" srcId="{3899D9DC-2B86-4429-9DA1-79AA25F977E9}" destId="{9F4A0AEC-F293-43DE-B93C-CD8AD8543598}" srcOrd="0" destOrd="0" presId="urn:microsoft.com/office/officeart/2008/layout/VerticalCurvedList"/>
    <dgm:cxn modelId="{4AFE8FFB-69C8-44FC-BF16-2E367219AA0B}" type="presParOf" srcId="{9F4A0AEC-F293-43DE-B93C-CD8AD8543598}" destId="{EEE0A2D0-1110-4336-A58B-B801235485A6}" srcOrd="0" destOrd="0" presId="urn:microsoft.com/office/officeart/2008/layout/VerticalCurvedList"/>
    <dgm:cxn modelId="{CE6C28F5-4A0E-4D06-80F7-CAE1545A2D26}" type="presParOf" srcId="{EEE0A2D0-1110-4336-A58B-B801235485A6}" destId="{A2EED289-124C-4F68-B108-38E3AAD97BC0}" srcOrd="0" destOrd="0" presId="urn:microsoft.com/office/officeart/2008/layout/VerticalCurvedList"/>
    <dgm:cxn modelId="{7D7385CD-9122-42FF-B94C-3102F1D68C4B}" type="presParOf" srcId="{EEE0A2D0-1110-4336-A58B-B801235485A6}" destId="{00BF6526-11D6-4BBC-929B-0AD85FC69E49}" srcOrd="1" destOrd="0" presId="urn:microsoft.com/office/officeart/2008/layout/VerticalCurvedList"/>
    <dgm:cxn modelId="{4C51F44A-516D-4E4F-9E85-5F7E136073F9}" type="presParOf" srcId="{EEE0A2D0-1110-4336-A58B-B801235485A6}" destId="{649F9203-D231-4C99-9483-E6DBD5052B99}" srcOrd="2" destOrd="0" presId="urn:microsoft.com/office/officeart/2008/layout/VerticalCurvedList"/>
    <dgm:cxn modelId="{17BD3DAC-8685-4DF7-A8F8-58AEF8366B0D}" type="presParOf" srcId="{EEE0A2D0-1110-4336-A58B-B801235485A6}" destId="{5FAD5467-0AAD-4FDD-BE68-37D724A8B424}" srcOrd="3" destOrd="0" presId="urn:microsoft.com/office/officeart/2008/layout/VerticalCurvedList"/>
    <dgm:cxn modelId="{A7B64400-F367-4328-A266-7FDA3146EBB7}" type="presParOf" srcId="{9F4A0AEC-F293-43DE-B93C-CD8AD8543598}" destId="{57BCE715-A0EC-47A5-9EF2-83C461F066F7}" srcOrd="1" destOrd="0" presId="urn:microsoft.com/office/officeart/2008/layout/VerticalCurvedList"/>
    <dgm:cxn modelId="{0EDE4180-3449-4BD1-A082-3A79E0A6C8D6}" type="presParOf" srcId="{9F4A0AEC-F293-43DE-B93C-CD8AD8543598}" destId="{6F3FD9E0-A4BF-4D35-821C-BF63B006D523}" srcOrd="2" destOrd="0" presId="urn:microsoft.com/office/officeart/2008/layout/VerticalCurvedList"/>
    <dgm:cxn modelId="{6A8BF043-95E1-436B-AF76-ECAD67C15F69}" type="presParOf" srcId="{6F3FD9E0-A4BF-4D35-821C-BF63B006D523}" destId="{B87F7B4E-421C-43FC-95CC-E96D59877892}" srcOrd="0" destOrd="0" presId="urn:microsoft.com/office/officeart/2008/layout/VerticalCurvedList"/>
    <dgm:cxn modelId="{D37F2A0B-27F3-42FC-AA48-C90D10A456FD}" type="presParOf" srcId="{9F4A0AEC-F293-43DE-B93C-CD8AD8543598}" destId="{47634054-35B4-4AFD-A250-01645E57E7B5}" srcOrd="3" destOrd="0" presId="urn:microsoft.com/office/officeart/2008/layout/VerticalCurvedList"/>
    <dgm:cxn modelId="{3A5B2F89-10CB-4911-81A2-3D5FB34D77AA}" type="presParOf" srcId="{9F4A0AEC-F293-43DE-B93C-CD8AD8543598}" destId="{32D05E7D-E185-4C46-9A5D-832B52422B03}" srcOrd="4" destOrd="0" presId="urn:microsoft.com/office/officeart/2008/layout/VerticalCurvedList"/>
    <dgm:cxn modelId="{2E146C6D-9DF2-48AC-9021-6D2636F48E90}" type="presParOf" srcId="{32D05E7D-E185-4C46-9A5D-832B52422B03}" destId="{3102AFDD-AB6C-4157-AF23-CD5B091C1E69}" srcOrd="0" destOrd="0" presId="urn:microsoft.com/office/officeart/2008/layout/VerticalCurvedList"/>
    <dgm:cxn modelId="{A4FF41A5-0B00-4506-908A-290036420646}" type="presParOf" srcId="{9F4A0AEC-F293-43DE-B93C-CD8AD8543598}" destId="{9074E253-3B33-4740-8230-E028F3DE8EA4}" srcOrd="5" destOrd="0" presId="urn:microsoft.com/office/officeart/2008/layout/VerticalCurvedList"/>
    <dgm:cxn modelId="{7DA14EC5-5E2A-47AC-94B1-A4382E614224}" type="presParOf" srcId="{9F4A0AEC-F293-43DE-B93C-CD8AD8543598}" destId="{45548A98-179A-4901-A948-682F0CDC07ED}" srcOrd="6" destOrd="0" presId="urn:microsoft.com/office/officeart/2008/layout/VerticalCurvedList"/>
    <dgm:cxn modelId="{6A8DF3B8-4FBE-45CA-9F6A-A25CC29D1FEE}" type="presParOf" srcId="{45548A98-179A-4901-A948-682F0CDC07ED}" destId="{E1862391-B072-474A-8DDA-4B14232846D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F11DA2-E022-45F6-8362-90BE955552BD}" type="doc">
      <dgm:prSet loTypeId="urn:microsoft.com/office/officeart/2005/8/layout/list1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4C43C46B-4A60-4993-BCCD-C851B2AF121B}">
      <dgm:prSet phldrT="[Text]" custT="1"/>
      <dgm:spPr/>
      <dgm:t>
        <a:bodyPr/>
        <a:lstStyle/>
        <a:p>
          <a:r>
            <a:rPr lang="en-HK" sz="2000" dirty="0"/>
            <a:t>Date and value constraints</a:t>
          </a:r>
          <a:endParaRPr lang="en-US" sz="2000" dirty="0"/>
        </a:p>
      </dgm:t>
    </dgm:pt>
    <dgm:pt modelId="{C9F75CD7-2B7C-448A-8EDC-FF56BE686127}" type="parTrans" cxnId="{AAB39644-DF06-4D59-8A1D-3D01223E799E}">
      <dgm:prSet/>
      <dgm:spPr/>
      <dgm:t>
        <a:bodyPr/>
        <a:lstStyle/>
        <a:p>
          <a:endParaRPr lang="en-US" sz="2000"/>
        </a:p>
      </dgm:t>
    </dgm:pt>
    <dgm:pt modelId="{F7DC8312-2115-46BE-BD2E-E6B7A37C5B87}" type="sibTrans" cxnId="{AAB39644-DF06-4D59-8A1D-3D01223E799E}">
      <dgm:prSet/>
      <dgm:spPr/>
      <dgm:t>
        <a:bodyPr/>
        <a:lstStyle/>
        <a:p>
          <a:endParaRPr lang="en-US" sz="2000"/>
        </a:p>
      </dgm:t>
    </dgm:pt>
    <dgm:pt modelId="{08791115-80F0-4A00-9763-4FEA22FC6295}">
      <dgm:prSet phldrT="[Text]" custT="1"/>
      <dgm:spPr/>
      <dgm:t>
        <a:bodyPr/>
        <a:lstStyle/>
        <a:p>
          <a:r>
            <a:rPr lang="en-HK" sz="2000" dirty="0"/>
            <a:t>Calendar selection of dates</a:t>
          </a:r>
          <a:endParaRPr lang="en-US" sz="2000" dirty="0"/>
        </a:p>
      </dgm:t>
    </dgm:pt>
    <dgm:pt modelId="{788C6499-52D5-4232-854D-1894D307B364}" type="parTrans" cxnId="{832619C8-1A90-4AD8-BC3A-FB9683C65B68}">
      <dgm:prSet/>
      <dgm:spPr/>
      <dgm:t>
        <a:bodyPr/>
        <a:lstStyle/>
        <a:p>
          <a:endParaRPr lang="en-US" sz="2000"/>
        </a:p>
      </dgm:t>
    </dgm:pt>
    <dgm:pt modelId="{0A2624E7-7DAA-4DD5-A729-F8CE56DB9F39}" type="sibTrans" cxnId="{832619C8-1A90-4AD8-BC3A-FB9683C65B68}">
      <dgm:prSet/>
      <dgm:spPr/>
      <dgm:t>
        <a:bodyPr/>
        <a:lstStyle/>
        <a:p>
          <a:endParaRPr lang="en-US" sz="2000"/>
        </a:p>
      </dgm:t>
    </dgm:pt>
    <dgm:pt modelId="{1D4F6DCB-D03C-454F-91F5-255C196922C5}">
      <dgm:prSet phldrT="[Text]" custT="1"/>
      <dgm:spPr/>
      <dgm:t>
        <a:bodyPr/>
        <a:lstStyle/>
        <a:p>
          <a:r>
            <a:rPr lang="en-HK" sz="2000" dirty="0"/>
            <a:t>Dropdown selection of values</a:t>
          </a:r>
          <a:endParaRPr lang="en-US" sz="2000" dirty="0"/>
        </a:p>
      </dgm:t>
    </dgm:pt>
    <dgm:pt modelId="{9D562425-DEFB-433A-B4A2-D87AC25D5999}" type="parTrans" cxnId="{71C89F01-4612-48DB-9185-C8967440E1FB}">
      <dgm:prSet/>
      <dgm:spPr/>
      <dgm:t>
        <a:bodyPr/>
        <a:lstStyle/>
        <a:p>
          <a:endParaRPr lang="en-US" sz="2000"/>
        </a:p>
      </dgm:t>
    </dgm:pt>
    <dgm:pt modelId="{A22B23F8-7195-4AB5-90C4-65E993568088}" type="sibTrans" cxnId="{71C89F01-4612-48DB-9185-C8967440E1FB}">
      <dgm:prSet/>
      <dgm:spPr/>
      <dgm:t>
        <a:bodyPr/>
        <a:lstStyle/>
        <a:p>
          <a:endParaRPr lang="en-US" sz="2000"/>
        </a:p>
      </dgm:t>
    </dgm:pt>
    <dgm:pt modelId="{EDE79733-080F-44DF-A80A-FED705EE50C3}">
      <dgm:prSet phldrT="[Text]" custT="1"/>
      <dgm:spPr/>
      <dgm:t>
        <a:bodyPr/>
        <a:lstStyle/>
        <a:p>
          <a:r>
            <a:rPr lang="en-HK" sz="2000" dirty="0"/>
            <a:t>Input records</a:t>
          </a:r>
          <a:endParaRPr lang="en-US" sz="2000" dirty="0"/>
        </a:p>
      </dgm:t>
    </dgm:pt>
    <dgm:pt modelId="{9AFA3CC3-8879-4EA0-A973-B6E11B564812}" type="parTrans" cxnId="{D3502EC3-EC6B-40F6-A4AD-DF8227824498}">
      <dgm:prSet/>
      <dgm:spPr/>
      <dgm:t>
        <a:bodyPr/>
        <a:lstStyle/>
        <a:p>
          <a:endParaRPr lang="en-US" sz="2000"/>
        </a:p>
      </dgm:t>
    </dgm:pt>
    <dgm:pt modelId="{12602776-C128-46C5-A527-16974B74000E}" type="sibTrans" cxnId="{D3502EC3-EC6B-40F6-A4AD-DF8227824498}">
      <dgm:prSet/>
      <dgm:spPr/>
      <dgm:t>
        <a:bodyPr/>
        <a:lstStyle/>
        <a:p>
          <a:endParaRPr lang="en-US" sz="2000"/>
        </a:p>
      </dgm:t>
    </dgm:pt>
    <dgm:pt modelId="{6E437916-E0D3-4D91-AF9E-1A556B90AA7D}">
      <dgm:prSet phldrT="[Text]" custT="1"/>
      <dgm:spPr/>
      <dgm:t>
        <a:bodyPr/>
        <a:lstStyle/>
        <a:p>
          <a:r>
            <a:rPr lang="en-HK" sz="2000" dirty="0"/>
            <a:t>Column in layman terms</a:t>
          </a:r>
          <a:endParaRPr lang="en-US" sz="2000" dirty="0"/>
        </a:p>
      </dgm:t>
    </dgm:pt>
    <dgm:pt modelId="{E6038900-9D49-46CD-97DF-5886D7AB90C7}" type="parTrans" cxnId="{982D5086-C6FB-46FE-B22E-BC778A9B015E}">
      <dgm:prSet/>
      <dgm:spPr/>
      <dgm:t>
        <a:bodyPr/>
        <a:lstStyle/>
        <a:p>
          <a:endParaRPr lang="en-US" sz="2000"/>
        </a:p>
      </dgm:t>
    </dgm:pt>
    <dgm:pt modelId="{B356185A-5716-446F-A9C1-2BBA110906E8}" type="sibTrans" cxnId="{982D5086-C6FB-46FE-B22E-BC778A9B015E}">
      <dgm:prSet/>
      <dgm:spPr/>
      <dgm:t>
        <a:bodyPr/>
        <a:lstStyle/>
        <a:p>
          <a:endParaRPr lang="en-US" sz="2000"/>
        </a:p>
      </dgm:t>
    </dgm:pt>
    <dgm:pt modelId="{29C9439F-ACF1-4D19-A2E8-2B5D15A9A28B}">
      <dgm:prSet phldrT="[Text]" custT="1"/>
      <dgm:spPr/>
      <dgm:t>
        <a:bodyPr/>
        <a:lstStyle/>
        <a:p>
          <a:r>
            <a:rPr lang="en-HK" sz="2000" dirty="0"/>
            <a:t>Values with max 2 decimal places</a:t>
          </a:r>
          <a:endParaRPr lang="en-US" sz="2000" dirty="0"/>
        </a:p>
      </dgm:t>
    </dgm:pt>
    <dgm:pt modelId="{417A36AA-EEE0-44F5-B2C1-CA613B470C2B}" type="parTrans" cxnId="{04ACE9D6-6CCC-4EEB-997C-5341C1C732E4}">
      <dgm:prSet/>
      <dgm:spPr/>
      <dgm:t>
        <a:bodyPr/>
        <a:lstStyle/>
        <a:p>
          <a:endParaRPr lang="en-US" sz="2000"/>
        </a:p>
      </dgm:t>
    </dgm:pt>
    <dgm:pt modelId="{4BE43E89-06C4-4F16-B4CA-52C711E823F6}" type="sibTrans" cxnId="{04ACE9D6-6CCC-4EEB-997C-5341C1C732E4}">
      <dgm:prSet/>
      <dgm:spPr/>
      <dgm:t>
        <a:bodyPr/>
        <a:lstStyle/>
        <a:p>
          <a:endParaRPr lang="en-US" sz="2000"/>
        </a:p>
      </dgm:t>
    </dgm:pt>
    <dgm:pt modelId="{BF39B8BC-32AB-4D66-AEC5-0E0994A607DF}" type="pres">
      <dgm:prSet presAssocID="{25F11DA2-E022-45F6-8362-90BE955552B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E9DB9661-FC72-44A1-8D01-316E54D8132B}" type="pres">
      <dgm:prSet presAssocID="{4C43C46B-4A60-4993-BCCD-C851B2AF121B}" presName="parentLin" presStyleCnt="0"/>
      <dgm:spPr/>
    </dgm:pt>
    <dgm:pt modelId="{CABC6AAF-038E-4230-A66D-0D8629643E38}" type="pres">
      <dgm:prSet presAssocID="{4C43C46B-4A60-4993-BCCD-C851B2AF121B}" presName="parentLeftMargin" presStyleLbl="node1" presStyleIdx="0" presStyleCnt="6"/>
      <dgm:spPr/>
      <dgm:t>
        <a:bodyPr/>
        <a:lstStyle/>
        <a:p>
          <a:endParaRPr lang="th-TH"/>
        </a:p>
      </dgm:t>
    </dgm:pt>
    <dgm:pt modelId="{6FB9B2D0-B327-4B85-90A7-F046E259542B}" type="pres">
      <dgm:prSet presAssocID="{4C43C46B-4A60-4993-BCCD-C851B2AF121B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AD9AB2AA-7079-4908-A716-FDFE6EDEE3B1}" type="pres">
      <dgm:prSet presAssocID="{4C43C46B-4A60-4993-BCCD-C851B2AF121B}" presName="negativeSpace" presStyleCnt="0"/>
      <dgm:spPr/>
    </dgm:pt>
    <dgm:pt modelId="{59508D0D-9C62-4246-A339-188595D17911}" type="pres">
      <dgm:prSet presAssocID="{4C43C46B-4A60-4993-BCCD-C851B2AF121B}" presName="childText" presStyleLbl="conFgAcc1" presStyleIdx="0" presStyleCnt="6">
        <dgm:presLayoutVars>
          <dgm:bulletEnabled val="1"/>
        </dgm:presLayoutVars>
      </dgm:prSet>
      <dgm:spPr/>
    </dgm:pt>
    <dgm:pt modelId="{8DB925DE-95E0-494B-8C88-58201FD7D367}" type="pres">
      <dgm:prSet presAssocID="{F7DC8312-2115-46BE-BD2E-E6B7A37C5B87}" presName="spaceBetweenRectangles" presStyleCnt="0"/>
      <dgm:spPr/>
    </dgm:pt>
    <dgm:pt modelId="{F4B70438-1141-4996-B566-DEDA1D8B1031}" type="pres">
      <dgm:prSet presAssocID="{08791115-80F0-4A00-9763-4FEA22FC6295}" presName="parentLin" presStyleCnt="0"/>
      <dgm:spPr/>
    </dgm:pt>
    <dgm:pt modelId="{49A5ECBE-56C8-4B01-A48C-4C9C40C7963E}" type="pres">
      <dgm:prSet presAssocID="{08791115-80F0-4A00-9763-4FEA22FC6295}" presName="parentLeftMargin" presStyleLbl="node1" presStyleIdx="0" presStyleCnt="6"/>
      <dgm:spPr/>
      <dgm:t>
        <a:bodyPr/>
        <a:lstStyle/>
        <a:p>
          <a:endParaRPr lang="th-TH"/>
        </a:p>
      </dgm:t>
    </dgm:pt>
    <dgm:pt modelId="{1829DB64-31A4-4637-9E83-338C568F2FEC}" type="pres">
      <dgm:prSet presAssocID="{08791115-80F0-4A00-9763-4FEA22FC6295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5589EED0-CDAD-4ECE-AD53-9C9AF7A6C76F}" type="pres">
      <dgm:prSet presAssocID="{08791115-80F0-4A00-9763-4FEA22FC6295}" presName="negativeSpace" presStyleCnt="0"/>
      <dgm:spPr/>
    </dgm:pt>
    <dgm:pt modelId="{061BA6B0-D3FD-4251-BA72-05305415546D}" type="pres">
      <dgm:prSet presAssocID="{08791115-80F0-4A00-9763-4FEA22FC6295}" presName="childText" presStyleLbl="conFgAcc1" presStyleIdx="1" presStyleCnt="6">
        <dgm:presLayoutVars>
          <dgm:bulletEnabled val="1"/>
        </dgm:presLayoutVars>
      </dgm:prSet>
      <dgm:spPr/>
    </dgm:pt>
    <dgm:pt modelId="{F31E0D6B-53F3-4BEF-85E8-B144A5ECAAA7}" type="pres">
      <dgm:prSet presAssocID="{0A2624E7-7DAA-4DD5-A729-F8CE56DB9F39}" presName="spaceBetweenRectangles" presStyleCnt="0"/>
      <dgm:spPr/>
    </dgm:pt>
    <dgm:pt modelId="{FEE040F7-FA47-44A9-B0EC-FDF8BD06BDA6}" type="pres">
      <dgm:prSet presAssocID="{1D4F6DCB-D03C-454F-91F5-255C196922C5}" presName="parentLin" presStyleCnt="0"/>
      <dgm:spPr/>
    </dgm:pt>
    <dgm:pt modelId="{D8E72671-E8F3-4BBC-895B-B8A9585E4D19}" type="pres">
      <dgm:prSet presAssocID="{1D4F6DCB-D03C-454F-91F5-255C196922C5}" presName="parentLeftMargin" presStyleLbl="node1" presStyleIdx="1" presStyleCnt="6"/>
      <dgm:spPr/>
      <dgm:t>
        <a:bodyPr/>
        <a:lstStyle/>
        <a:p>
          <a:endParaRPr lang="th-TH"/>
        </a:p>
      </dgm:t>
    </dgm:pt>
    <dgm:pt modelId="{44C7C047-34DD-4A24-A662-2683CB657DE3}" type="pres">
      <dgm:prSet presAssocID="{1D4F6DCB-D03C-454F-91F5-255C196922C5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7753CBE0-FC87-4376-BE5D-0D184E5554C1}" type="pres">
      <dgm:prSet presAssocID="{1D4F6DCB-D03C-454F-91F5-255C196922C5}" presName="negativeSpace" presStyleCnt="0"/>
      <dgm:spPr/>
    </dgm:pt>
    <dgm:pt modelId="{033BFC3A-84CF-4F05-B45D-A9BB15D278CC}" type="pres">
      <dgm:prSet presAssocID="{1D4F6DCB-D03C-454F-91F5-255C196922C5}" presName="childText" presStyleLbl="conFgAcc1" presStyleIdx="2" presStyleCnt="6">
        <dgm:presLayoutVars>
          <dgm:bulletEnabled val="1"/>
        </dgm:presLayoutVars>
      </dgm:prSet>
      <dgm:spPr/>
    </dgm:pt>
    <dgm:pt modelId="{A9CDE095-1583-4144-AA5E-E62F296364F9}" type="pres">
      <dgm:prSet presAssocID="{A22B23F8-7195-4AB5-90C4-65E993568088}" presName="spaceBetweenRectangles" presStyleCnt="0"/>
      <dgm:spPr/>
    </dgm:pt>
    <dgm:pt modelId="{6745915A-6ABF-4EBB-B787-4AF36712C4D5}" type="pres">
      <dgm:prSet presAssocID="{EDE79733-080F-44DF-A80A-FED705EE50C3}" presName="parentLin" presStyleCnt="0"/>
      <dgm:spPr/>
    </dgm:pt>
    <dgm:pt modelId="{0DA3F6A2-9E2A-497E-9805-3EF916C6EF5D}" type="pres">
      <dgm:prSet presAssocID="{EDE79733-080F-44DF-A80A-FED705EE50C3}" presName="parentLeftMargin" presStyleLbl="node1" presStyleIdx="2" presStyleCnt="6"/>
      <dgm:spPr/>
      <dgm:t>
        <a:bodyPr/>
        <a:lstStyle/>
        <a:p>
          <a:endParaRPr lang="th-TH"/>
        </a:p>
      </dgm:t>
    </dgm:pt>
    <dgm:pt modelId="{B280D6D7-1A69-47CB-A6B5-ED4719C95F15}" type="pres">
      <dgm:prSet presAssocID="{EDE79733-080F-44DF-A80A-FED705EE50C3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17C41AA4-DFE7-4EF6-A038-6DFDE741E065}" type="pres">
      <dgm:prSet presAssocID="{EDE79733-080F-44DF-A80A-FED705EE50C3}" presName="negativeSpace" presStyleCnt="0"/>
      <dgm:spPr/>
    </dgm:pt>
    <dgm:pt modelId="{99AA58A7-41B4-480B-BFE6-47E772C57C78}" type="pres">
      <dgm:prSet presAssocID="{EDE79733-080F-44DF-A80A-FED705EE50C3}" presName="childText" presStyleLbl="conFgAcc1" presStyleIdx="3" presStyleCnt="6">
        <dgm:presLayoutVars>
          <dgm:bulletEnabled val="1"/>
        </dgm:presLayoutVars>
      </dgm:prSet>
      <dgm:spPr/>
    </dgm:pt>
    <dgm:pt modelId="{BC68273B-5B7B-4C26-B3F3-23E00916B871}" type="pres">
      <dgm:prSet presAssocID="{12602776-C128-46C5-A527-16974B74000E}" presName="spaceBetweenRectangles" presStyleCnt="0"/>
      <dgm:spPr/>
    </dgm:pt>
    <dgm:pt modelId="{F8A09731-69A4-4C22-AFBC-E10FBAA78788}" type="pres">
      <dgm:prSet presAssocID="{6E437916-E0D3-4D91-AF9E-1A556B90AA7D}" presName="parentLin" presStyleCnt="0"/>
      <dgm:spPr/>
    </dgm:pt>
    <dgm:pt modelId="{6961322A-E704-446D-AE45-E1A82625CD8D}" type="pres">
      <dgm:prSet presAssocID="{6E437916-E0D3-4D91-AF9E-1A556B90AA7D}" presName="parentLeftMargin" presStyleLbl="node1" presStyleIdx="3" presStyleCnt="6"/>
      <dgm:spPr/>
      <dgm:t>
        <a:bodyPr/>
        <a:lstStyle/>
        <a:p>
          <a:endParaRPr lang="th-TH"/>
        </a:p>
      </dgm:t>
    </dgm:pt>
    <dgm:pt modelId="{07E36D8D-EEE0-4984-8517-B46584DF1CCC}" type="pres">
      <dgm:prSet presAssocID="{6E437916-E0D3-4D91-AF9E-1A556B90AA7D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2E1758BD-D822-43EA-9F6C-2351A6982D92}" type="pres">
      <dgm:prSet presAssocID="{6E437916-E0D3-4D91-AF9E-1A556B90AA7D}" presName="negativeSpace" presStyleCnt="0"/>
      <dgm:spPr/>
    </dgm:pt>
    <dgm:pt modelId="{35BA0E48-FA7E-4A87-8CFC-D5F022200D7B}" type="pres">
      <dgm:prSet presAssocID="{6E437916-E0D3-4D91-AF9E-1A556B90AA7D}" presName="childText" presStyleLbl="conFgAcc1" presStyleIdx="4" presStyleCnt="6">
        <dgm:presLayoutVars>
          <dgm:bulletEnabled val="1"/>
        </dgm:presLayoutVars>
      </dgm:prSet>
      <dgm:spPr/>
    </dgm:pt>
    <dgm:pt modelId="{648272FE-0194-4F96-8555-CD889CCEB813}" type="pres">
      <dgm:prSet presAssocID="{B356185A-5716-446F-A9C1-2BBA110906E8}" presName="spaceBetweenRectangles" presStyleCnt="0"/>
      <dgm:spPr/>
    </dgm:pt>
    <dgm:pt modelId="{53CEF01D-6F8D-45D2-9ECB-204502770499}" type="pres">
      <dgm:prSet presAssocID="{29C9439F-ACF1-4D19-A2E8-2B5D15A9A28B}" presName="parentLin" presStyleCnt="0"/>
      <dgm:spPr/>
    </dgm:pt>
    <dgm:pt modelId="{6E1A5088-7CC4-4296-A8AE-9E591E3028E2}" type="pres">
      <dgm:prSet presAssocID="{29C9439F-ACF1-4D19-A2E8-2B5D15A9A28B}" presName="parentLeftMargin" presStyleLbl="node1" presStyleIdx="4" presStyleCnt="6"/>
      <dgm:spPr/>
      <dgm:t>
        <a:bodyPr/>
        <a:lstStyle/>
        <a:p>
          <a:endParaRPr lang="th-TH"/>
        </a:p>
      </dgm:t>
    </dgm:pt>
    <dgm:pt modelId="{52DD48B2-1B29-4860-8564-3497AB5B0BB3}" type="pres">
      <dgm:prSet presAssocID="{29C9439F-ACF1-4D19-A2E8-2B5D15A9A28B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6CFC32C1-202D-46A3-AE78-01EA067824EE}" type="pres">
      <dgm:prSet presAssocID="{29C9439F-ACF1-4D19-A2E8-2B5D15A9A28B}" presName="negativeSpace" presStyleCnt="0"/>
      <dgm:spPr/>
    </dgm:pt>
    <dgm:pt modelId="{B554F29F-70A3-4774-883D-8B2BAFB947C1}" type="pres">
      <dgm:prSet presAssocID="{29C9439F-ACF1-4D19-A2E8-2B5D15A9A28B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19FBF5B9-5B57-44C3-B153-327B2EF11A2A}" type="presOf" srcId="{08791115-80F0-4A00-9763-4FEA22FC6295}" destId="{49A5ECBE-56C8-4B01-A48C-4C9C40C7963E}" srcOrd="0" destOrd="0" presId="urn:microsoft.com/office/officeart/2005/8/layout/list1"/>
    <dgm:cxn modelId="{71C89F01-4612-48DB-9185-C8967440E1FB}" srcId="{25F11DA2-E022-45F6-8362-90BE955552BD}" destId="{1D4F6DCB-D03C-454F-91F5-255C196922C5}" srcOrd="2" destOrd="0" parTransId="{9D562425-DEFB-433A-B4A2-D87AC25D5999}" sibTransId="{A22B23F8-7195-4AB5-90C4-65E993568088}"/>
    <dgm:cxn modelId="{3CAC40DF-7FD4-4DA6-B542-4F7E3FC72759}" type="presOf" srcId="{6E437916-E0D3-4D91-AF9E-1A556B90AA7D}" destId="{07E36D8D-EEE0-4984-8517-B46584DF1CCC}" srcOrd="1" destOrd="0" presId="urn:microsoft.com/office/officeart/2005/8/layout/list1"/>
    <dgm:cxn modelId="{AAB39644-DF06-4D59-8A1D-3D01223E799E}" srcId="{25F11DA2-E022-45F6-8362-90BE955552BD}" destId="{4C43C46B-4A60-4993-BCCD-C851B2AF121B}" srcOrd="0" destOrd="0" parTransId="{C9F75CD7-2B7C-448A-8EDC-FF56BE686127}" sibTransId="{F7DC8312-2115-46BE-BD2E-E6B7A37C5B87}"/>
    <dgm:cxn modelId="{79BAC750-D697-4406-A6A9-3FE35CDD2C8F}" type="presOf" srcId="{EDE79733-080F-44DF-A80A-FED705EE50C3}" destId="{0DA3F6A2-9E2A-497E-9805-3EF916C6EF5D}" srcOrd="0" destOrd="0" presId="urn:microsoft.com/office/officeart/2005/8/layout/list1"/>
    <dgm:cxn modelId="{D3502EC3-EC6B-40F6-A4AD-DF8227824498}" srcId="{25F11DA2-E022-45F6-8362-90BE955552BD}" destId="{EDE79733-080F-44DF-A80A-FED705EE50C3}" srcOrd="3" destOrd="0" parTransId="{9AFA3CC3-8879-4EA0-A973-B6E11B564812}" sibTransId="{12602776-C128-46C5-A527-16974B74000E}"/>
    <dgm:cxn modelId="{982D5086-C6FB-46FE-B22E-BC778A9B015E}" srcId="{25F11DA2-E022-45F6-8362-90BE955552BD}" destId="{6E437916-E0D3-4D91-AF9E-1A556B90AA7D}" srcOrd="4" destOrd="0" parTransId="{E6038900-9D49-46CD-97DF-5886D7AB90C7}" sibTransId="{B356185A-5716-446F-A9C1-2BBA110906E8}"/>
    <dgm:cxn modelId="{A11B59CD-310C-42EC-8574-CDE33F2593EA}" type="presOf" srcId="{08791115-80F0-4A00-9763-4FEA22FC6295}" destId="{1829DB64-31A4-4637-9E83-338C568F2FEC}" srcOrd="1" destOrd="0" presId="urn:microsoft.com/office/officeart/2005/8/layout/list1"/>
    <dgm:cxn modelId="{105EB9EF-ED4F-4749-8519-D5812298367E}" type="presOf" srcId="{6E437916-E0D3-4D91-AF9E-1A556B90AA7D}" destId="{6961322A-E704-446D-AE45-E1A82625CD8D}" srcOrd="0" destOrd="0" presId="urn:microsoft.com/office/officeart/2005/8/layout/list1"/>
    <dgm:cxn modelId="{4FEE6847-9A47-4640-BEC4-F5FF831A8FD4}" type="presOf" srcId="{4C43C46B-4A60-4993-BCCD-C851B2AF121B}" destId="{6FB9B2D0-B327-4B85-90A7-F046E259542B}" srcOrd="1" destOrd="0" presId="urn:microsoft.com/office/officeart/2005/8/layout/list1"/>
    <dgm:cxn modelId="{832619C8-1A90-4AD8-BC3A-FB9683C65B68}" srcId="{25F11DA2-E022-45F6-8362-90BE955552BD}" destId="{08791115-80F0-4A00-9763-4FEA22FC6295}" srcOrd="1" destOrd="0" parTransId="{788C6499-52D5-4232-854D-1894D307B364}" sibTransId="{0A2624E7-7DAA-4DD5-A729-F8CE56DB9F39}"/>
    <dgm:cxn modelId="{9F42EFE3-BC07-4E69-8A26-693E956DBD8D}" type="presOf" srcId="{29C9439F-ACF1-4D19-A2E8-2B5D15A9A28B}" destId="{52DD48B2-1B29-4860-8564-3497AB5B0BB3}" srcOrd="1" destOrd="0" presId="urn:microsoft.com/office/officeart/2005/8/layout/list1"/>
    <dgm:cxn modelId="{6345EB25-2E80-4237-9199-9BAD7E5B14B0}" type="presOf" srcId="{29C9439F-ACF1-4D19-A2E8-2B5D15A9A28B}" destId="{6E1A5088-7CC4-4296-A8AE-9E591E3028E2}" srcOrd="0" destOrd="0" presId="urn:microsoft.com/office/officeart/2005/8/layout/list1"/>
    <dgm:cxn modelId="{12D16BEB-F140-474D-BCD7-3F3EEE18D79A}" type="presOf" srcId="{EDE79733-080F-44DF-A80A-FED705EE50C3}" destId="{B280D6D7-1A69-47CB-A6B5-ED4719C95F15}" srcOrd="1" destOrd="0" presId="urn:microsoft.com/office/officeart/2005/8/layout/list1"/>
    <dgm:cxn modelId="{B92578E9-86F0-4ABF-91A1-2460BC6E8249}" type="presOf" srcId="{1D4F6DCB-D03C-454F-91F5-255C196922C5}" destId="{44C7C047-34DD-4A24-A662-2683CB657DE3}" srcOrd="1" destOrd="0" presId="urn:microsoft.com/office/officeart/2005/8/layout/list1"/>
    <dgm:cxn modelId="{04ACE9D6-6CCC-4EEB-997C-5341C1C732E4}" srcId="{25F11DA2-E022-45F6-8362-90BE955552BD}" destId="{29C9439F-ACF1-4D19-A2E8-2B5D15A9A28B}" srcOrd="5" destOrd="0" parTransId="{417A36AA-EEE0-44F5-B2C1-CA613B470C2B}" sibTransId="{4BE43E89-06C4-4F16-B4CA-52C711E823F6}"/>
    <dgm:cxn modelId="{8867E951-913B-4704-927A-93A9884304C3}" type="presOf" srcId="{1D4F6DCB-D03C-454F-91F5-255C196922C5}" destId="{D8E72671-E8F3-4BBC-895B-B8A9585E4D19}" srcOrd="0" destOrd="0" presId="urn:microsoft.com/office/officeart/2005/8/layout/list1"/>
    <dgm:cxn modelId="{51F9D285-AB54-4CE3-A166-DAFF196D96F3}" type="presOf" srcId="{25F11DA2-E022-45F6-8362-90BE955552BD}" destId="{BF39B8BC-32AB-4D66-AEC5-0E0994A607DF}" srcOrd="0" destOrd="0" presId="urn:microsoft.com/office/officeart/2005/8/layout/list1"/>
    <dgm:cxn modelId="{E596490D-E82A-4116-A576-51B2445E7922}" type="presOf" srcId="{4C43C46B-4A60-4993-BCCD-C851B2AF121B}" destId="{CABC6AAF-038E-4230-A66D-0D8629643E38}" srcOrd="0" destOrd="0" presId="urn:microsoft.com/office/officeart/2005/8/layout/list1"/>
    <dgm:cxn modelId="{17AB8B2B-3835-4B5E-9D3B-C8BFF00C531F}" type="presParOf" srcId="{BF39B8BC-32AB-4D66-AEC5-0E0994A607DF}" destId="{E9DB9661-FC72-44A1-8D01-316E54D8132B}" srcOrd="0" destOrd="0" presId="urn:microsoft.com/office/officeart/2005/8/layout/list1"/>
    <dgm:cxn modelId="{C2B87E4C-814B-4F1F-B56D-39D191B0FFA2}" type="presParOf" srcId="{E9DB9661-FC72-44A1-8D01-316E54D8132B}" destId="{CABC6AAF-038E-4230-A66D-0D8629643E38}" srcOrd="0" destOrd="0" presId="urn:microsoft.com/office/officeart/2005/8/layout/list1"/>
    <dgm:cxn modelId="{180B751D-9E91-472E-B6D0-EF55952E08C7}" type="presParOf" srcId="{E9DB9661-FC72-44A1-8D01-316E54D8132B}" destId="{6FB9B2D0-B327-4B85-90A7-F046E259542B}" srcOrd="1" destOrd="0" presId="urn:microsoft.com/office/officeart/2005/8/layout/list1"/>
    <dgm:cxn modelId="{48EF6C56-D609-41F5-9B03-5F080BD53E77}" type="presParOf" srcId="{BF39B8BC-32AB-4D66-AEC5-0E0994A607DF}" destId="{AD9AB2AA-7079-4908-A716-FDFE6EDEE3B1}" srcOrd="1" destOrd="0" presId="urn:microsoft.com/office/officeart/2005/8/layout/list1"/>
    <dgm:cxn modelId="{4D563EF5-60ED-4C39-BADB-90E13A8F6093}" type="presParOf" srcId="{BF39B8BC-32AB-4D66-AEC5-0E0994A607DF}" destId="{59508D0D-9C62-4246-A339-188595D17911}" srcOrd="2" destOrd="0" presId="urn:microsoft.com/office/officeart/2005/8/layout/list1"/>
    <dgm:cxn modelId="{F7A4106E-B758-44F6-BE7E-E08914357B21}" type="presParOf" srcId="{BF39B8BC-32AB-4D66-AEC5-0E0994A607DF}" destId="{8DB925DE-95E0-494B-8C88-58201FD7D367}" srcOrd="3" destOrd="0" presId="urn:microsoft.com/office/officeart/2005/8/layout/list1"/>
    <dgm:cxn modelId="{7D6D338B-506D-4D44-9767-C72279C4A961}" type="presParOf" srcId="{BF39B8BC-32AB-4D66-AEC5-0E0994A607DF}" destId="{F4B70438-1141-4996-B566-DEDA1D8B1031}" srcOrd="4" destOrd="0" presId="urn:microsoft.com/office/officeart/2005/8/layout/list1"/>
    <dgm:cxn modelId="{E894300F-12B2-46A7-9B01-1C6D956CD717}" type="presParOf" srcId="{F4B70438-1141-4996-B566-DEDA1D8B1031}" destId="{49A5ECBE-56C8-4B01-A48C-4C9C40C7963E}" srcOrd="0" destOrd="0" presId="urn:microsoft.com/office/officeart/2005/8/layout/list1"/>
    <dgm:cxn modelId="{7DB63CDA-B504-436B-BB0F-13AB98176822}" type="presParOf" srcId="{F4B70438-1141-4996-B566-DEDA1D8B1031}" destId="{1829DB64-31A4-4637-9E83-338C568F2FEC}" srcOrd="1" destOrd="0" presId="urn:microsoft.com/office/officeart/2005/8/layout/list1"/>
    <dgm:cxn modelId="{8865277B-2DFF-4F9C-8888-FF018FAAA622}" type="presParOf" srcId="{BF39B8BC-32AB-4D66-AEC5-0E0994A607DF}" destId="{5589EED0-CDAD-4ECE-AD53-9C9AF7A6C76F}" srcOrd="5" destOrd="0" presId="urn:microsoft.com/office/officeart/2005/8/layout/list1"/>
    <dgm:cxn modelId="{49A435BE-B8AA-4850-AF12-59539E54E51A}" type="presParOf" srcId="{BF39B8BC-32AB-4D66-AEC5-0E0994A607DF}" destId="{061BA6B0-D3FD-4251-BA72-05305415546D}" srcOrd="6" destOrd="0" presId="urn:microsoft.com/office/officeart/2005/8/layout/list1"/>
    <dgm:cxn modelId="{2254A24A-E83F-4CB3-9FBD-A4302799748E}" type="presParOf" srcId="{BF39B8BC-32AB-4D66-AEC5-0E0994A607DF}" destId="{F31E0D6B-53F3-4BEF-85E8-B144A5ECAAA7}" srcOrd="7" destOrd="0" presId="urn:microsoft.com/office/officeart/2005/8/layout/list1"/>
    <dgm:cxn modelId="{613118A6-A7EB-45B0-B3DC-492941CA447D}" type="presParOf" srcId="{BF39B8BC-32AB-4D66-AEC5-0E0994A607DF}" destId="{FEE040F7-FA47-44A9-B0EC-FDF8BD06BDA6}" srcOrd="8" destOrd="0" presId="urn:microsoft.com/office/officeart/2005/8/layout/list1"/>
    <dgm:cxn modelId="{98D6E500-EBE8-4F62-994E-8BF3A5AD9D25}" type="presParOf" srcId="{FEE040F7-FA47-44A9-B0EC-FDF8BD06BDA6}" destId="{D8E72671-E8F3-4BBC-895B-B8A9585E4D19}" srcOrd="0" destOrd="0" presId="urn:microsoft.com/office/officeart/2005/8/layout/list1"/>
    <dgm:cxn modelId="{736BBCB8-1FEA-4FF7-B08E-AFBD6501D635}" type="presParOf" srcId="{FEE040F7-FA47-44A9-B0EC-FDF8BD06BDA6}" destId="{44C7C047-34DD-4A24-A662-2683CB657DE3}" srcOrd="1" destOrd="0" presId="urn:microsoft.com/office/officeart/2005/8/layout/list1"/>
    <dgm:cxn modelId="{0CE54F7F-CAD8-4DD7-90AE-C59926C2C881}" type="presParOf" srcId="{BF39B8BC-32AB-4D66-AEC5-0E0994A607DF}" destId="{7753CBE0-FC87-4376-BE5D-0D184E5554C1}" srcOrd="9" destOrd="0" presId="urn:microsoft.com/office/officeart/2005/8/layout/list1"/>
    <dgm:cxn modelId="{150FD6C9-FB15-48C5-8119-1ABFFB0DB87F}" type="presParOf" srcId="{BF39B8BC-32AB-4D66-AEC5-0E0994A607DF}" destId="{033BFC3A-84CF-4F05-B45D-A9BB15D278CC}" srcOrd="10" destOrd="0" presId="urn:microsoft.com/office/officeart/2005/8/layout/list1"/>
    <dgm:cxn modelId="{99638E43-A541-46A9-B05F-6DF3B96541EE}" type="presParOf" srcId="{BF39B8BC-32AB-4D66-AEC5-0E0994A607DF}" destId="{A9CDE095-1583-4144-AA5E-E62F296364F9}" srcOrd="11" destOrd="0" presId="urn:microsoft.com/office/officeart/2005/8/layout/list1"/>
    <dgm:cxn modelId="{0DA50F39-064C-4D5E-97E7-79F2CA55485A}" type="presParOf" srcId="{BF39B8BC-32AB-4D66-AEC5-0E0994A607DF}" destId="{6745915A-6ABF-4EBB-B787-4AF36712C4D5}" srcOrd="12" destOrd="0" presId="urn:microsoft.com/office/officeart/2005/8/layout/list1"/>
    <dgm:cxn modelId="{32495327-E3FF-44E3-92DC-8E477611F058}" type="presParOf" srcId="{6745915A-6ABF-4EBB-B787-4AF36712C4D5}" destId="{0DA3F6A2-9E2A-497E-9805-3EF916C6EF5D}" srcOrd="0" destOrd="0" presId="urn:microsoft.com/office/officeart/2005/8/layout/list1"/>
    <dgm:cxn modelId="{0075D407-2927-4F49-9566-FE83BE619B52}" type="presParOf" srcId="{6745915A-6ABF-4EBB-B787-4AF36712C4D5}" destId="{B280D6D7-1A69-47CB-A6B5-ED4719C95F15}" srcOrd="1" destOrd="0" presId="urn:microsoft.com/office/officeart/2005/8/layout/list1"/>
    <dgm:cxn modelId="{8F5E24C9-7C72-4B34-8A0C-BB57FF456A93}" type="presParOf" srcId="{BF39B8BC-32AB-4D66-AEC5-0E0994A607DF}" destId="{17C41AA4-DFE7-4EF6-A038-6DFDE741E065}" srcOrd="13" destOrd="0" presId="urn:microsoft.com/office/officeart/2005/8/layout/list1"/>
    <dgm:cxn modelId="{39A12AAB-987C-4255-BB61-ACDD78E38270}" type="presParOf" srcId="{BF39B8BC-32AB-4D66-AEC5-0E0994A607DF}" destId="{99AA58A7-41B4-480B-BFE6-47E772C57C78}" srcOrd="14" destOrd="0" presId="urn:microsoft.com/office/officeart/2005/8/layout/list1"/>
    <dgm:cxn modelId="{7C176232-47D7-4304-AABF-D2E7AB0BF405}" type="presParOf" srcId="{BF39B8BC-32AB-4D66-AEC5-0E0994A607DF}" destId="{BC68273B-5B7B-4C26-B3F3-23E00916B871}" srcOrd="15" destOrd="0" presId="urn:microsoft.com/office/officeart/2005/8/layout/list1"/>
    <dgm:cxn modelId="{E1AA6BB0-D41A-4396-80F6-34B1D2FA504C}" type="presParOf" srcId="{BF39B8BC-32AB-4D66-AEC5-0E0994A607DF}" destId="{F8A09731-69A4-4C22-AFBC-E10FBAA78788}" srcOrd="16" destOrd="0" presId="urn:microsoft.com/office/officeart/2005/8/layout/list1"/>
    <dgm:cxn modelId="{882A6B80-DF51-40D7-89C0-46ECA9779A10}" type="presParOf" srcId="{F8A09731-69A4-4C22-AFBC-E10FBAA78788}" destId="{6961322A-E704-446D-AE45-E1A82625CD8D}" srcOrd="0" destOrd="0" presId="urn:microsoft.com/office/officeart/2005/8/layout/list1"/>
    <dgm:cxn modelId="{82BE689C-582B-42A8-8E47-06E802DF79BE}" type="presParOf" srcId="{F8A09731-69A4-4C22-AFBC-E10FBAA78788}" destId="{07E36D8D-EEE0-4984-8517-B46584DF1CCC}" srcOrd="1" destOrd="0" presId="urn:microsoft.com/office/officeart/2005/8/layout/list1"/>
    <dgm:cxn modelId="{45C049B8-83CB-4BB6-B3C1-C102414389DF}" type="presParOf" srcId="{BF39B8BC-32AB-4D66-AEC5-0E0994A607DF}" destId="{2E1758BD-D822-43EA-9F6C-2351A6982D92}" srcOrd="17" destOrd="0" presId="urn:microsoft.com/office/officeart/2005/8/layout/list1"/>
    <dgm:cxn modelId="{1DCEE4CA-4B54-4743-AB5A-71435EFDA732}" type="presParOf" srcId="{BF39B8BC-32AB-4D66-AEC5-0E0994A607DF}" destId="{35BA0E48-FA7E-4A87-8CFC-D5F022200D7B}" srcOrd="18" destOrd="0" presId="urn:microsoft.com/office/officeart/2005/8/layout/list1"/>
    <dgm:cxn modelId="{23713B35-5C73-4663-A0BC-32056E123907}" type="presParOf" srcId="{BF39B8BC-32AB-4D66-AEC5-0E0994A607DF}" destId="{648272FE-0194-4F96-8555-CD889CCEB813}" srcOrd="19" destOrd="0" presId="urn:microsoft.com/office/officeart/2005/8/layout/list1"/>
    <dgm:cxn modelId="{310B09F0-2D0F-4B83-8238-B992836BF826}" type="presParOf" srcId="{BF39B8BC-32AB-4D66-AEC5-0E0994A607DF}" destId="{53CEF01D-6F8D-45D2-9ECB-204502770499}" srcOrd="20" destOrd="0" presId="urn:microsoft.com/office/officeart/2005/8/layout/list1"/>
    <dgm:cxn modelId="{052995FE-5A72-4EBC-85FC-904CD327D62F}" type="presParOf" srcId="{53CEF01D-6F8D-45D2-9ECB-204502770499}" destId="{6E1A5088-7CC4-4296-A8AE-9E591E3028E2}" srcOrd="0" destOrd="0" presId="urn:microsoft.com/office/officeart/2005/8/layout/list1"/>
    <dgm:cxn modelId="{0A117AAE-B5C7-4373-A4C0-8EB72D4B8376}" type="presParOf" srcId="{53CEF01D-6F8D-45D2-9ECB-204502770499}" destId="{52DD48B2-1B29-4860-8564-3497AB5B0BB3}" srcOrd="1" destOrd="0" presId="urn:microsoft.com/office/officeart/2005/8/layout/list1"/>
    <dgm:cxn modelId="{ADBAD354-98C5-4991-9226-7D90D4C71A09}" type="presParOf" srcId="{BF39B8BC-32AB-4D66-AEC5-0E0994A607DF}" destId="{6CFC32C1-202D-46A3-AE78-01EA067824EE}" srcOrd="21" destOrd="0" presId="urn:microsoft.com/office/officeart/2005/8/layout/list1"/>
    <dgm:cxn modelId="{1EB28346-D1F2-44D0-BB09-3314BA1D7722}" type="presParOf" srcId="{BF39B8BC-32AB-4D66-AEC5-0E0994A607DF}" destId="{B554F29F-70A3-4774-883D-8B2BAFB947C1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429A33-9190-452D-A690-2BCB9B8C76AF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30CA5B4-D3FB-42CB-BEA9-4AA3335A3889}">
      <dgm:prSet phldrT="[Text]"/>
      <dgm:spPr/>
      <dgm:t>
        <a:bodyPr/>
        <a:lstStyle/>
        <a:p>
          <a:r>
            <a:rPr lang="en-HK" dirty="0"/>
            <a:t>Step 1: Business processes to model</a:t>
          </a:r>
          <a:endParaRPr lang="en-US" dirty="0"/>
        </a:p>
      </dgm:t>
    </dgm:pt>
    <dgm:pt modelId="{A0BA75C6-036F-41BB-AE57-9A581FFFB8DD}" type="parTrans" cxnId="{CCD4390E-BD87-4C20-871D-5525AE30DC9D}">
      <dgm:prSet/>
      <dgm:spPr/>
      <dgm:t>
        <a:bodyPr/>
        <a:lstStyle/>
        <a:p>
          <a:endParaRPr lang="en-US"/>
        </a:p>
      </dgm:t>
    </dgm:pt>
    <dgm:pt modelId="{DB624549-3BF6-477E-A5DC-0A4D1758A8C6}" type="sibTrans" cxnId="{CCD4390E-BD87-4C20-871D-5525AE30DC9D}">
      <dgm:prSet/>
      <dgm:spPr/>
      <dgm:t>
        <a:bodyPr/>
        <a:lstStyle/>
        <a:p>
          <a:endParaRPr lang="en-US"/>
        </a:p>
      </dgm:t>
    </dgm:pt>
    <dgm:pt modelId="{C9597D5D-A18D-434D-9F1B-3480E643DD9B}">
      <dgm:prSet phldrT="[Text]"/>
      <dgm:spPr/>
      <dgm:t>
        <a:bodyPr/>
        <a:lstStyle/>
        <a:p>
          <a:r>
            <a:rPr lang="en-HK" dirty="0"/>
            <a:t>Sales/Orders</a:t>
          </a:r>
          <a:endParaRPr lang="en-US" dirty="0"/>
        </a:p>
      </dgm:t>
    </dgm:pt>
    <dgm:pt modelId="{A0DE936E-DF51-4063-ADB4-B6148CBD29B2}" type="parTrans" cxnId="{4E41F7D2-6A10-4271-9BBA-AB3737C36051}">
      <dgm:prSet/>
      <dgm:spPr/>
      <dgm:t>
        <a:bodyPr/>
        <a:lstStyle/>
        <a:p>
          <a:endParaRPr lang="en-US"/>
        </a:p>
      </dgm:t>
    </dgm:pt>
    <dgm:pt modelId="{11DF1A98-3811-4274-9454-3D168C44DAE1}" type="sibTrans" cxnId="{4E41F7D2-6A10-4271-9BBA-AB3737C36051}">
      <dgm:prSet/>
      <dgm:spPr/>
      <dgm:t>
        <a:bodyPr/>
        <a:lstStyle/>
        <a:p>
          <a:endParaRPr lang="en-US"/>
        </a:p>
      </dgm:t>
    </dgm:pt>
    <dgm:pt modelId="{BDD7D6F6-1657-447A-A8F8-E774A6515F94}">
      <dgm:prSet phldrT="[Text]"/>
      <dgm:spPr/>
      <dgm:t>
        <a:bodyPr/>
        <a:lstStyle/>
        <a:p>
          <a:r>
            <a:rPr lang="en-HK" dirty="0"/>
            <a:t>Step 2: Grain of the business process</a:t>
          </a:r>
          <a:endParaRPr lang="en-US" dirty="0"/>
        </a:p>
      </dgm:t>
    </dgm:pt>
    <dgm:pt modelId="{772EE589-A77A-4AA1-870F-6A680B5CB71A}" type="parTrans" cxnId="{7CF291D6-0AF3-4F68-9653-375FC3089C02}">
      <dgm:prSet/>
      <dgm:spPr/>
      <dgm:t>
        <a:bodyPr/>
        <a:lstStyle/>
        <a:p>
          <a:endParaRPr lang="en-US"/>
        </a:p>
      </dgm:t>
    </dgm:pt>
    <dgm:pt modelId="{47BEAEBB-BBAF-41EA-9285-BB0EC8BA8713}" type="sibTrans" cxnId="{7CF291D6-0AF3-4F68-9653-375FC3089C02}">
      <dgm:prSet/>
      <dgm:spPr/>
      <dgm:t>
        <a:bodyPr/>
        <a:lstStyle/>
        <a:p>
          <a:endParaRPr lang="en-US"/>
        </a:p>
      </dgm:t>
    </dgm:pt>
    <dgm:pt modelId="{3D4304EA-A502-4334-9E2A-4C9C520B4D52}">
      <dgm:prSet phldrT="[Text]"/>
      <dgm:spPr/>
      <dgm:t>
        <a:bodyPr/>
        <a:lstStyle/>
        <a:p>
          <a:r>
            <a:rPr lang="en-HK" dirty="0"/>
            <a:t>Sales/Orders: a line item on a customer‘s order</a:t>
          </a:r>
          <a:endParaRPr lang="en-US" dirty="0"/>
        </a:p>
      </dgm:t>
    </dgm:pt>
    <dgm:pt modelId="{6D267EFA-EB0E-462C-B559-58105C10598B}" type="parTrans" cxnId="{F347DE8D-CCDA-4EA3-9814-917839B2C9BF}">
      <dgm:prSet/>
      <dgm:spPr/>
      <dgm:t>
        <a:bodyPr/>
        <a:lstStyle/>
        <a:p>
          <a:endParaRPr lang="en-US"/>
        </a:p>
      </dgm:t>
    </dgm:pt>
    <dgm:pt modelId="{76554F66-4BD8-4736-91DD-8375E287B38F}" type="sibTrans" cxnId="{F347DE8D-CCDA-4EA3-9814-917839B2C9BF}">
      <dgm:prSet/>
      <dgm:spPr/>
      <dgm:t>
        <a:bodyPr/>
        <a:lstStyle/>
        <a:p>
          <a:endParaRPr lang="en-US"/>
        </a:p>
      </dgm:t>
    </dgm:pt>
    <dgm:pt modelId="{81FF530E-511D-44DB-8BD0-E4A8A847E1B8}">
      <dgm:prSet/>
      <dgm:spPr/>
      <dgm:t>
        <a:bodyPr/>
        <a:lstStyle/>
        <a:p>
          <a:r>
            <a:rPr lang="en-HK"/>
            <a:t>Purchase/Inventory</a:t>
          </a:r>
          <a:endParaRPr lang="en-HK" dirty="0"/>
        </a:p>
      </dgm:t>
    </dgm:pt>
    <dgm:pt modelId="{EAC3B87E-E562-4C42-8957-0679E0B542BD}" type="parTrans" cxnId="{7EBA5372-05AF-4013-9134-89F99D2C7546}">
      <dgm:prSet/>
      <dgm:spPr/>
      <dgm:t>
        <a:bodyPr/>
        <a:lstStyle/>
        <a:p>
          <a:endParaRPr lang="en-US"/>
        </a:p>
      </dgm:t>
    </dgm:pt>
    <dgm:pt modelId="{F55373B7-3D5F-4B42-8DED-95AC8ACA60E5}" type="sibTrans" cxnId="{7EBA5372-05AF-4013-9134-89F99D2C7546}">
      <dgm:prSet/>
      <dgm:spPr/>
      <dgm:t>
        <a:bodyPr/>
        <a:lstStyle/>
        <a:p>
          <a:endParaRPr lang="en-US"/>
        </a:p>
      </dgm:t>
    </dgm:pt>
    <dgm:pt modelId="{429025C2-4AFF-4B2B-B94B-B2BB1C127922}">
      <dgm:prSet/>
      <dgm:spPr/>
      <dgm:t>
        <a:bodyPr/>
        <a:lstStyle/>
        <a:p>
          <a:r>
            <a:rPr lang="en-HK"/>
            <a:t>Purchase/Inventory: a snapshot of the inventory level of a specific part from a specific supplier</a:t>
          </a:r>
          <a:endParaRPr lang="en-HK" dirty="0"/>
        </a:p>
      </dgm:t>
    </dgm:pt>
    <dgm:pt modelId="{449BEC5A-4077-4011-BF93-7C3D0D2471CD}" type="parTrans" cxnId="{CC200F8A-20A5-445A-93AA-2FAA30CC7D00}">
      <dgm:prSet/>
      <dgm:spPr/>
      <dgm:t>
        <a:bodyPr/>
        <a:lstStyle/>
        <a:p>
          <a:endParaRPr lang="en-US"/>
        </a:p>
      </dgm:t>
    </dgm:pt>
    <dgm:pt modelId="{936A2347-5C4A-4636-AA38-86E8F25E45E2}" type="sibTrans" cxnId="{CC200F8A-20A5-445A-93AA-2FAA30CC7D00}">
      <dgm:prSet/>
      <dgm:spPr/>
      <dgm:t>
        <a:bodyPr/>
        <a:lstStyle/>
        <a:p>
          <a:endParaRPr lang="en-US"/>
        </a:p>
      </dgm:t>
    </dgm:pt>
    <dgm:pt modelId="{58042433-D24C-4F60-8485-041641306300}">
      <dgm:prSet/>
      <dgm:spPr/>
      <dgm:t>
        <a:bodyPr/>
        <a:lstStyle/>
        <a:p>
          <a:r>
            <a:rPr lang="en-HK" dirty="0"/>
            <a:t>Step 3: Choose the dimension that apply to each fact table</a:t>
          </a:r>
        </a:p>
      </dgm:t>
    </dgm:pt>
    <dgm:pt modelId="{B816EF3E-0F9E-4ADC-9FBD-E5FDE7AA456E}" type="parTrans" cxnId="{733A84E4-CD9F-4B37-BC84-8B8F9C008BD6}">
      <dgm:prSet/>
      <dgm:spPr/>
      <dgm:t>
        <a:bodyPr/>
        <a:lstStyle/>
        <a:p>
          <a:endParaRPr lang="en-US"/>
        </a:p>
      </dgm:t>
    </dgm:pt>
    <dgm:pt modelId="{391FB6CA-FC48-4B6E-9076-0B14318D5602}" type="sibTrans" cxnId="{733A84E4-CD9F-4B37-BC84-8B8F9C008BD6}">
      <dgm:prSet/>
      <dgm:spPr/>
      <dgm:t>
        <a:bodyPr/>
        <a:lstStyle/>
        <a:p>
          <a:endParaRPr lang="en-US"/>
        </a:p>
      </dgm:t>
    </dgm:pt>
    <dgm:pt modelId="{87B15201-6966-4DA9-9A63-37DA6F9B7126}">
      <dgm:prSet/>
      <dgm:spPr/>
      <dgm:t>
        <a:bodyPr/>
        <a:lstStyle/>
        <a:p>
          <a:r>
            <a:rPr lang="en-HK"/>
            <a:t>Customer</a:t>
          </a:r>
          <a:endParaRPr lang="en-HK" dirty="0"/>
        </a:p>
      </dgm:t>
    </dgm:pt>
    <dgm:pt modelId="{6EBE60F6-44C2-41B5-9224-24DF825E15BE}" type="parTrans" cxnId="{DB8D5D3F-2899-4FB3-9838-2085B78C965B}">
      <dgm:prSet/>
      <dgm:spPr/>
      <dgm:t>
        <a:bodyPr/>
        <a:lstStyle/>
        <a:p>
          <a:endParaRPr lang="en-US"/>
        </a:p>
      </dgm:t>
    </dgm:pt>
    <dgm:pt modelId="{6BDAF863-514F-45DC-8A6F-39179B29A4F4}" type="sibTrans" cxnId="{DB8D5D3F-2899-4FB3-9838-2085B78C965B}">
      <dgm:prSet/>
      <dgm:spPr/>
      <dgm:t>
        <a:bodyPr/>
        <a:lstStyle/>
        <a:p>
          <a:endParaRPr lang="en-US"/>
        </a:p>
      </dgm:t>
    </dgm:pt>
    <dgm:pt modelId="{A820DF2C-7899-4C43-B7FE-323E09E91E36}">
      <dgm:prSet/>
      <dgm:spPr/>
      <dgm:t>
        <a:bodyPr/>
        <a:lstStyle/>
        <a:p>
          <a:r>
            <a:rPr lang="en-HK"/>
            <a:t>Supplier</a:t>
          </a:r>
          <a:endParaRPr lang="en-HK" dirty="0"/>
        </a:p>
      </dgm:t>
    </dgm:pt>
    <dgm:pt modelId="{2C3F56AE-E22D-4FFA-AD60-ACE37057EEB9}" type="parTrans" cxnId="{9425130F-F41E-42CB-9FD8-47435F320181}">
      <dgm:prSet/>
      <dgm:spPr/>
      <dgm:t>
        <a:bodyPr/>
        <a:lstStyle/>
        <a:p>
          <a:endParaRPr lang="en-US"/>
        </a:p>
      </dgm:t>
    </dgm:pt>
    <dgm:pt modelId="{B17CA3F9-B191-4DAD-B2EE-70F42E2765D6}" type="sibTrans" cxnId="{9425130F-F41E-42CB-9FD8-47435F320181}">
      <dgm:prSet/>
      <dgm:spPr/>
      <dgm:t>
        <a:bodyPr/>
        <a:lstStyle/>
        <a:p>
          <a:endParaRPr lang="en-US"/>
        </a:p>
      </dgm:t>
    </dgm:pt>
    <dgm:pt modelId="{8DC7C03F-A1A8-4DB4-92F8-E53F1AD37F31}">
      <dgm:prSet/>
      <dgm:spPr/>
      <dgm:t>
        <a:bodyPr/>
        <a:lstStyle/>
        <a:p>
          <a:r>
            <a:rPr lang="en-HK"/>
            <a:t>Part</a:t>
          </a:r>
          <a:endParaRPr lang="en-HK" dirty="0"/>
        </a:p>
      </dgm:t>
    </dgm:pt>
    <dgm:pt modelId="{C72926A0-D5B2-4E46-AA7F-1DA64A711EDE}" type="parTrans" cxnId="{2C78E2E6-E599-462F-85EE-AC544C969399}">
      <dgm:prSet/>
      <dgm:spPr/>
      <dgm:t>
        <a:bodyPr/>
        <a:lstStyle/>
        <a:p>
          <a:endParaRPr lang="en-US"/>
        </a:p>
      </dgm:t>
    </dgm:pt>
    <dgm:pt modelId="{77E7BC4F-2AE3-4F65-9209-CFF8692C944C}" type="sibTrans" cxnId="{2C78E2E6-E599-462F-85EE-AC544C969399}">
      <dgm:prSet/>
      <dgm:spPr/>
      <dgm:t>
        <a:bodyPr/>
        <a:lstStyle/>
        <a:p>
          <a:endParaRPr lang="en-US"/>
        </a:p>
      </dgm:t>
    </dgm:pt>
    <dgm:pt modelId="{EDD7631F-A044-4752-82A3-988CD1ADC326}">
      <dgm:prSet/>
      <dgm:spPr/>
      <dgm:t>
        <a:bodyPr/>
        <a:lstStyle/>
        <a:p>
          <a:r>
            <a:rPr lang="en-HK"/>
            <a:t>Date (Newly Added)</a:t>
          </a:r>
          <a:endParaRPr lang="en-HK" dirty="0"/>
        </a:p>
      </dgm:t>
    </dgm:pt>
    <dgm:pt modelId="{ADC2E59C-6417-4C3D-AACC-911CF4361013}" type="parTrans" cxnId="{DEAC74FA-E6BA-42D0-9731-A74102289E84}">
      <dgm:prSet/>
      <dgm:spPr/>
      <dgm:t>
        <a:bodyPr/>
        <a:lstStyle/>
        <a:p>
          <a:endParaRPr lang="en-US"/>
        </a:p>
      </dgm:t>
    </dgm:pt>
    <dgm:pt modelId="{6D3842F3-117F-40F6-BAFB-DCE647910865}" type="sibTrans" cxnId="{DEAC74FA-E6BA-42D0-9731-A74102289E84}">
      <dgm:prSet/>
      <dgm:spPr/>
      <dgm:t>
        <a:bodyPr/>
        <a:lstStyle/>
        <a:p>
          <a:endParaRPr lang="en-US"/>
        </a:p>
      </dgm:t>
    </dgm:pt>
    <dgm:pt modelId="{AFD0B140-C8EA-436F-9ADB-2A04B3523BA3}" type="pres">
      <dgm:prSet presAssocID="{4C429A33-9190-452D-A690-2BCB9B8C76A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C5C77E02-40A2-41BA-8756-A083A3BB44E0}" type="pres">
      <dgm:prSet presAssocID="{330CA5B4-D3FB-42CB-BEA9-4AA3335A388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A2DA5BCC-4FB5-48D5-82BE-1510B0B27D9D}" type="pres">
      <dgm:prSet presAssocID="{330CA5B4-D3FB-42CB-BEA9-4AA3335A3889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01204BB4-3E76-45CA-BF86-7FDA97AA074E}" type="pres">
      <dgm:prSet presAssocID="{BDD7D6F6-1657-447A-A8F8-E774A6515F9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D687DF59-A95A-4A69-BE61-447EF7A1CD0D}" type="pres">
      <dgm:prSet presAssocID="{BDD7D6F6-1657-447A-A8F8-E774A6515F94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0B23E535-4E21-4F2C-A270-A13428FAE750}" type="pres">
      <dgm:prSet presAssocID="{58042433-D24C-4F60-8485-04164130630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F206C285-1897-4928-A62F-0BCA75982D67}" type="pres">
      <dgm:prSet presAssocID="{58042433-D24C-4F60-8485-041641306300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DEAC74FA-E6BA-42D0-9731-A74102289E84}" srcId="{58042433-D24C-4F60-8485-041641306300}" destId="{EDD7631F-A044-4752-82A3-988CD1ADC326}" srcOrd="3" destOrd="0" parTransId="{ADC2E59C-6417-4C3D-AACC-911CF4361013}" sibTransId="{6D3842F3-117F-40F6-BAFB-DCE647910865}"/>
    <dgm:cxn modelId="{733A84E4-CD9F-4B37-BC84-8B8F9C008BD6}" srcId="{4C429A33-9190-452D-A690-2BCB9B8C76AF}" destId="{58042433-D24C-4F60-8485-041641306300}" srcOrd="2" destOrd="0" parTransId="{B816EF3E-0F9E-4ADC-9FBD-E5FDE7AA456E}" sibTransId="{391FB6CA-FC48-4B6E-9076-0B14318D5602}"/>
    <dgm:cxn modelId="{5CE6E064-DEB3-4F9B-9441-C96923965530}" type="presOf" srcId="{4C429A33-9190-452D-A690-2BCB9B8C76AF}" destId="{AFD0B140-C8EA-436F-9ADB-2A04B3523BA3}" srcOrd="0" destOrd="0" presId="urn:microsoft.com/office/officeart/2005/8/layout/vList2"/>
    <dgm:cxn modelId="{F347DE8D-CCDA-4EA3-9814-917839B2C9BF}" srcId="{BDD7D6F6-1657-447A-A8F8-E774A6515F94}" destId="{3D4304EA-A502-4334-9E2A-4C9C520B4D52}" srcOrd="0" destOrd="0" parTransId="{6D267EFA-EB0E-462C-B559-58105C10598B}" sibTransId="{76554F66-4BD8-4736-91DD-8375E287B38F}"/>
    <dgm:cxn modelId="{9425130F-F41E-42CB-9FD8-47435F320181}" srcId="{58042433-D24C-4F60-8485-041641306300}" destId="{A820DF2C-7899-4C43-B7FE-323E09E91E36}" srcOrd="1" destOrd="0" parTransId="{2C3F56AE-E22D-4FFA-AD60-ACE37057EEB9}" sibTransId="{B17CA3F9-B191-4DAD-B2EE-70F42E2765D6}"/>
    <dgm:cxn modelId="{F6AE8383-2D6A-4EF2-9CC7-3F1E5DE30ACD}" type="presOf" srcId="{C9597D5D-A18D-434D-9F1B-3480E643DD9B}" destId="{A2DA5BCC-4FB5-48D5-82BE-1510B0B27D9D}" srcOrd="0" destOrd="0" presId="urn:microsoft.com/office/officeart/2005/8/layout/vList2"/>
    <dgm:cxn modelId="{7F9B81C7-7991-47F3-90E6-8427960BE274}" type="presOf" srcId="{58042433-D24C-4F60-8485-041641306300}" destId="{0B23E535-4E21-4F2C-A270-A13428FAE750}" srcOrd="0" destOrd="0" presId="urn:microsoft.com/office/officeart/2005/8/layout/vList2"/>
    <dgm:cxn modelId="{CCD4390E-BD87-4C20-871D-5525AE30DC9D}" srcId="{4C429A33-9190-452D-A690-2BCB9B8C76AF}" destId="{330CA5B4-D3FB-42CB-BEA9-4AA3335A3889}" srcOrd="0" destOrd="0" parTransId="{A0BA75C6-036F-41BB-AE57-9A581FFFB8DD}" sibTransId="{DB624549-3BF6-477E-A5DC-0A4D1758A8C6}"/>
    <dgm:cxn modelId="{C92BE267-C366-41C0-AE2A-AEC098749C3B}" type="presOf" srcId="{330CA5B4-D3FB-42CB-BEA9-4AA3335A3889}" destId="{C5C77E02-40A2-41BA-8756-A083A3BB44E0}" srcOrd="0" destOrd="0" presId="urn:microsoft.com/office/officeart/2005/8/layout/vList2"/>
    <dgm:cxn modelId="{738C8C66-CB73-4301-95FA-25AC61A1B2CD}" type="presOf" srcId="{A820DF2C-7899-4C43-B7FE-323E09E91E36}" destId="{F206C285-1897-4928-A62F-0BCA75982D67}" srcOrd="0" destOrd="1" presId="urn:microsoft.com/office/officeart/2005/8/layout/vList2"/>
    <dgm:cxn modelId="{DB8D5D3F-2899-4FB3-9838-2085B78C965B}" srcId="{58042433-D24C-4F60-8485-041641306300}" destId="{87B15201-6966-4DA9-9A63-37DA6F9B7126}" srcOrd="0" destOrd="0" parTransId="{6EBE60F6-44C2-41B5-9224-24DF825E15BE}" sibTransId="{6BDAF863-514F-45DC-8A6F-39179B29A4F4}"/>
    <dgm:cxn modelId="{98D9887E-9914-4B8F-9B2A-C9167775DAE1}" type="presOf" srcId="{81FF530E-511D-44DB-8BD0-E4A8A847E1B8}" destId="{A2DA5BCC-4FB5-48D5-82BE-1510B0B27D9D}" srcOrd="0" destOrd="1" presId="urn:microsoft.com/office/officeart/2005/8/layout/vList2"/>
    <dgm:cxn modelId="{CC200F8A-20A5-445A-93AA-2FAA30CC7D00}" srcId="{BDD7D6F6-1657-447A-A8F8-E774A6515F94}" destId="{429025C2-4AFF-4B2B-B94B-B2BB1C127922}" srcOrd="1" destOrd="0" parTransId="{449BEC5A-4077-4011-BF93-7C3D0D2471CD}" sibTransId="{936A2347-5C4A-4636-AA38-86E8F25E45E2}"/>
    <dgm:cxn modelId="{A21261C3-7919-40EC-83F4-F1020251CC46}" type="presOf" srcId="{EDD7631F-A044-4752-82A3-988CD1ADC326}" destId="{F206C285-1897-4928-A62F-0BCA75982D67}" srcOrd="0" destOrd="3" presId="urn:microsoft.com/office/officeart/2005/8/layout/vList2"/>
    <dgm:cxn modelId="{A43DEEC2-CA6E-479C-BE3A-9FC5FEEA8EE0}" type="presOf" srcId="{3D4304EA-A502-4334-9E2A-4C9C520B4D52}" destId="{D687DF59-A95A-4A69-BE61-447EF7A1CD0D}" srcOrd="0" destOrd="0" presId="urn:microsoft.com/office/officeart/2005/8/layout/vList2"/>
    <dgm:cxn modelId="{AF476083-80E7-4C16-8A02-DBC3F0E1936B}" type="presOf" srcId="{87B15201-6966-4DA9-9A63-37DA6F9B7126}" destId="{F206C285-1897-4928-A62F-0BCA75982D67}" srcOrd="0" destOrd="0" presId="urn:microsoft.com/office/officeart/2005/8/layout/vList2"/>
    <dgm:cxn modelId="{7EBA5372-05AF-4013-9134-89F99D2C7546}" srcId="{330CA5B4-D3FB-42CB-BEA9-4AA3335A3889}" destId="{81FF530E-511D-44DB-8BD0-E4A8A847E1B8}" srcOrd="1" destOrd="0" parTransId="{EAC3B87E-E562-4C42-8957-0679E0B542BD}" sibTransId="{F55373B7-3D5F-4B42-8DED-95AC8ACA60E5}"/>
    <dgm:cxn modelId="{C707264E-43A8-4831-9EB7-F8E46FC26E77}" type="presOf" srcId="{429025C2-4AFF-4B2B-B94B-B2BB1C127922}" destId="{D687DF59-A95A-4A69-BE61-447EF7A1CD0D}" srcOrd="0" destOrd="1" presId="urn:microsoft.com/office/officeart/2005/8/layout/vList2"/>
    <dgm:cxn modelId="{7CF291D6-0AF3-4F68-9653-375FC3089C02}" srcId="{4C429A33-9190-452D-A690-2BCB9B8C76AF}" destId="{BDD7D6F6-1657-447A-A8F8-E774A6515F94}" srcOrd="1" destOrd="0" parTransId="{772EE589-A77A-4AA1-870F-6A680B5CB71A}" sibTransId="{47BEAEBB-BBAF-41EA-9285-BB0EC8BA8713}"/>
    <dgm:cxn modelId="{9213F2E7-21D6-4B86-BC4E-C051E82FD4F9}" type="presOf" srcId="{8DC7C03F-A1A8-4DB4-92F8-E53F1AD37F31}" destId="{F206C285-1897-4928-A62F-0BCA75982D67}" srcOrd="0" destOrd="2" presId="urn:microsoft.com/office/officeart/2005/8/layout/vList2"/>
    <dgm:cxn modelId="{2C78E2E6-E599-462F-85EE-AC544C969399}" srcId="{58042433-D24C-4F60-8485-041641306300}" destId="{8DC7C03F-A1A8-4DB4-92F8-E53F1AD37F31}" srcOrd="2" destOrd="0" parTransId="{C72926A0-D5B2-4E46-AA7F-1DA64A711EDE}" sibTransId="{77E7BC4F-2AE3-4F65-9209-CFF8692C944C}"/>
    <dgm:cxn modelId="{27C22CDC-F946-4EF8-B591-E9BBB7D2C21E}" type="presOf" srcId="{BDD7D6F6-1657-447A-A8F8-E774A6515F94}" destId="{01204BB4-3E76-45CA-BF86-7FDA97AA074E}" srcOrd="0" destOrd="0" presId="urn:microsoft.com/office/officeart/2005/8/layout/vList2"/>
    <dgm:cxn modelId="{4E41F7D2-6A10-4271-9BBA-AB3737C36051}" srcId="{330CA5B4-D3FB-42CB-BEA9-4AA3335A3889}" destId="{C9597D5D-A18D-434D-9F1B-3480E643DD9B}" srcOrd="0" destOrd="0" parTransId="{A0DE936E-DF51-4063-ADB4-B6148CBD29B2}" sibTransId="{11DF1A98-3811-4274-9454-3D168C44DAE1}"/>
    <dgm:cxn modelId="{C6DE54FA-CCB5-47DE-BB90-CF8527D74905}" type="presParOf" srcId="{AFD0B140-C8EA-436F-9ADB-2A04B3523BA3}" destId="{C5C77E02-40A2-41BA-8756-A083A3BB44E0}" srcOrd="0" destOrd="0" presId="urn:microsoft.com/office/officeart/2005/8/layout/vList2"/>
    <dgm:cxn modelId="{ED28A163-ABFE-4C8B-8D16-4CB06807D008}" type="presParOf" srcId="{AFD0B140-C8EA-436F-9ADB-2A04B3523BA3}" destId="{A2DA5BCC-4FB5-48D5-82BE-1510B0B27D9D}" srcOrd="1" destOrd="0" presId="urn:microsoft.com/office/officeart/2005/8/layout/vList2"/>
    <dgm:cxn modelId="{72FD9A55-2720-401F-9BB7-DB7568B0D05A}" type="presParOf" srcId="{AFD0B140-C8EA-436F-9ADB-2A04B3523BA3}" destId="{01204BB4-3E76-45CA-BF86-7FDA97AA074E}" srcOrd="2" destOrd="0" presId="urn:microsoft.com/office/officeart/2005/8/layout/vList2"/>
    <dgm:cxn modelId="{95C5E289-28BC-4167-BE94-E13EB48F98A3}" type="presParOf" srcId="{AFD0B140-C8EA-436F-9ADB-2A04B3523BA3}" destId="{D687DF59-A95A-4A69-BE61-447EF7A1CD0D}" srcOrd="3" destOrd="0" presId="urn:microsoft.com/office/officeart/2005/8/layout/vList2"/>
    <dgm:cxn modelId="{78132840-D009-473B-9C82-3576A1D12F46}" type="presParOf" srcId="{AFD0B140-C8EA-436F-9ADB-2A04B3523BA3}" destId="{0B23E535-4E21-4F2C-A270-A13428FAE750}" srcOrd="4" destOrd="0" presId="urn:microsoft.com/office/officeart/2005/8/layout/vList2"/>
    <dgm:cxn modelId="{42C48C85-4825-4DAC-BDAA-069E05BF0CC0}" type="presParOf" srcId="{AFD0B140-C8EA-436F-9ADB-2A04B3523BA3}" destId="{F206C285-1897-4928-A62F-0BCA75982D6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429A33-9190-452D-A690-2BCB9B8C76AF}" type="doc">
      <dgm:prSet loTypeId="urn:microsoft.com/office/officeart/2005/8/layout/vList2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30CA5B4-D3FB-42CB-BEA9-4AA3335A3889}">
      <dgm:prSet phldrT="[Text]" custT="1"/>
      <dgm:spPr/>
      <dgm:t>
        <a:bodyPr/>
        <a:lstStyle/>
        <a:p>
          <a:r>
            <a:rPr lang="en-HK" sz="2500" dirty="0"/>
            <a:t>Step 4: Identify the numeric facts that will populate each fact table</a:t>
          </a:r>
          <a:endParaRPr lang="en-US" sz="2500" dirty="0"/>
        </a:p>
      </dgm:t>
    </dgm:pt>
    <dgm:pt modelId="{A0BA75C6-036F-41BB-AE57-9A581FFFB8DD}" type="parTrans" cxnId="{CCD4390E-BD87-4C20-871D-5525AE30DC9D}">
      <dgm:prSet/>
      <dgm:spPr/>
      <dgm:t>
        <a:bodyPr/>
        <a:lstStyle/>
        <a:p>
          <a:endParaRPr lang="en-US"/>
        </a:p>
      </dgm:t>
    </dgm:pt>
    <dgm:pt modelId="{DB624549-3BF6-477E-A5DC-0A4D1758A8C6}" type="sibTrans" cxnId="{CCD4390E-BD87-4C20-871D-5525AE30DC9D}">
      <dgm:prSet/>
      <dgm:spPr/>
      <dgm:t>
        <a:bodyPr/>
        <a:lstStyle/>
        <a:p>
          <a:endParaRPr lang="en-US"/>
        </a:p>
      </dgm:t>
    </dgm:pt>
    <dgm:pt modelId="{C9597D5D-A18D-434D-9F1B-3480E643DD9B}">
      <dgm:prSet phldrT="[Text]"/>
      <dgm:spPr/>
      <dgm:t>
        <a:bodyPr/>
        <a:lstStyle/>
        <a:p>
          <a:r>
            <a:rPr lang="en-HK" sz="2400" dirty="0"/>
            <a:t>Sales/Orders</a:t>
          </a:r>
          <a:endParaRPr lang="en-US" sz="2400" dirty="0"/>
        </a:p>
      </dgm:t>
    </dgm:pt>
    <dgm:pt modelId="{A0DE936E-DF51-4063-ADB4-B6148CBD29B2}" type="parTrans" cxnId="{4E41F7D2-6A10-4271-9BBA-AB3737C36051}">
      <dgm:prSet/>
      <dgm:spPr/>
      <dgm:t>
        <a:bodyPr/>
        <a:lstStyle/>
        <a:p>
          <a:endParaRPr lang="en-US"/>
        </a:p>
      </dgm:t>
    </dgm:pt>
    <dgm:pt modelId="{11DF1A98-3811-4274-9454-3D168C44DAE1}" type="sibTrans" cxnId="{4E41F7D2-6A10-4271-9BBA-AB3737C36051}">
      <dgm:prSet/>
      <dgm:spPr/>
      <dgm:t>
        <a:bodyPr/>
        <a:lstStyle/>
        <a:p>
          <a:endParaRPr lang="en-US"/>
        </a:p>
      </dgm:t>
    </dgm:pt>
    <dgm:pt modelId="{81FF530E-511D-44DB-8BD0-E4A8A847E1B8}">
      <dgm:prSet/>
      <dgm:spPr/>
      <dgm:t>
        <a:bodyPr/>
        <a:lstStyle/>
        <a:p>
          <a:r>
            <a:rPr lang="en-HK" sz="2400" dirty="0"/>
            <a:t>Purchase/Inventory</a:t>
          </a:r>
        </a:p>
      </dgm:t>
    </dgm:pt>
    <dgm:pt modelId="{EAC3B87E-E562-4C42-8957-0679E0B542BD}" type="parTrans" cxnId="{7EBA5372-05AF-4013-9134-89F99D2C7546}">
      <dgm:prSet/>
      <dgm:spPr/>
      <dgm:t>
        <a:bodyPr/>
        <a:lstStyle/>
        <a:p>
          <a:endParaRPr lang="en-US"/>
        </a:p>
      </dgm:t>
    </dgm:pt>
    <dgm:pt modelId="{F55373B7-3D5F-4B42-8DED-95AC8ACA60E5}" type="sibTrans" cxnId="{7EBA5372-05AF-4013-9134-89F99D2C7546}">
      <dgm:prSet/>
      <dgm:spPr/>
      <dgm:t>
        <a:bodyPr/>
        <a:lstStyle/>
        <a:p>
          <a:endParaRPr lang="en-US"/>
        </a:p>
      </dgm:t>
    </dgm:pt>
    <dgm:pt modelId="{479B35D5-2FE0-412E-9028-BE05CC7B114C}">
      <dgm:prSet phldrT="[Text]" custT="1"/>
      <dgm:spPr/>
      <dgm:t>
        <a:bodyPr/>
        <a:lstStyle/>
        <a:p>
          <a:r>
            <a:rPr lang="en-HK" sz="2000"/>
            <a:t>Addictive fact: 	Quantity, Extended Price, Revenue (extended price after discount), Total Price</a:t>
          </a:r>
          <a:endParaRPr lang="en-US" sz="2000" dirty="0"/>
        </a:p>
      </dgm:t>
    </dgm:pt>
    <dgm:pt modelId="{F1423AA2-FDD4-48F0-932B-D1658EA38544}" type="parTrans" cxnId="{E1119800-CC72-45A1-B508-8B8BF3649F0E}">
      <dgm:prSet/>
      <dgm:spPr/>
      <dgm:t>
        <a:bodyPr/>
        <a:lstStyle/>
        <a:p>
          <a:endParaRPr lang="en-US"/>
        </a:p>
      </dgm:t>
    </dgm:pt>
    <dgm:pt modelId="{2BCBA3E9-10DD-4CDD-BC8C-FAE45ABAC839}" type="sibTrans" cxnId="{E1119800-CC72-45A1-B508-8B8BF3649F0E}">
      <dgm:prSet/>
      <dgm:spPr/>
      <dgm:t>
        <a:bodyPr/>
        <a:lstStyle/>
        <a:p>
          <a:endParaRPr lang="en-US"/>
        </a:p>
      </dgm:t>
    </dgm:pt>
    <dgm:pt modelId="{7EAF9C63-36EF-4528-8CE4-3E7754775FB1}">
      <dgm:prSet custT="1"/>
      <dgm:spPr/>
      <dgm:t>
        <a:bodyPr/>
        <a:lstStyle/>
        <a:p>
          <a:r>
            <a:rPr lang="en-HK" sz="2000"/>
            <a:t>Non-addictive fact:  	Discount, Tax, etc.</a:t>
          </a:r>
          <a:endParaRPr lang="en-HK" sz="2000" dirty="0"/>
        </a:p>
      </dgm:t>
    </dgm:pt>
    <dgm:pt modelId="{479BA741-D8C3-4341-9D7A-052B62E1C1D7}" type="parTrans" cxnId="{BCCA1BC5-870C-412F-843E-7654A2B10819}">
      <dgm:prSet/>
      <dgm:spPr/>
      <dgm:t>
        <a:bodyPr/>
        <a:lstStyle/>
        <a:p>
          <a:endParaRPr lang="en-US"/>
        </a:p>
      </dgm:t>
    </dgm:pt>
    <dgm:pt modelId="{8A6B7F40-0746-4B0B-9F59-F892A623C74D}" type="sibTrans" cxnId="{BCCA1BC5-870C-412F-843E-7654A2B10819}">
      <dgm:prSet/>
      <dgm:spPr/>
      <dgm:t>
        <a:bodyPr/>
        <a:lstStyle/>
        <a:p>
          <a:endParaRPr lang="en-US"/>
        </a:p>
      </dgm:t>
    </dgm:pt>
    <dgm:pt modelId="{51EC506C-CAF4-4AFB-BF39-08BE7261D6C3}">
      <dgm:prSet custT="1"/>
      <dgm:spPr/>
      <dgm:t>
        <a:bodyPr/>
        <a:lstStyle/>
        <a:p>
          <a:r>
            <a:rPr lang="en-HK" sz="2000"/>
            <a:t>Other attributes:	Shipment, Priority, etc.</a:t>
          </a:r>
          <a:endParaRPr lang="en-HK" sz="2000" dirty="0"/>
        </a:p>
      </dgm:t>
    </dgm:pt>
    <dgm:pt modelId="{00615B45-E60C-49F8-87B6-71045805C06E}" type="parTrans" cxnId="{8058C7A9-CF58-4DC9-94C8-559B390ECC2B}">
      <dgm:prSet/>
      <dgm:spPr/>
      <dgm:t>
        <a:bodyPr/>
        <a:lstStyle/>
        <a:p>
          <a:endParaRPr lang="en-US"/>
        </a:p>
      </dgm:t>
    </dgm:pt>
    <dgm:pt modelId="{3F150BC0-FC6C-4442-BCFD-8B7FD74F2C89}" type="sibTrans" cxnId="{8058C7A9-CF58-4DC9-94C8-559B390ECC2B}">
      <dgm:prSet/>
      <dgm:spPr/>
      <dgm:t>
        <a:bodyPr/>
        <a:lstStyle/>
        <a:p>
          <a:endParaRPr lang="en-US"/>
        </a:p>
      </dgm:t>
    </dgm:pt>
    <dgm:pt modelId="{FF44C934-F55E-4258-B2C3-64B4FE8B1DBF}">
      <dgm:prSet custT="1"/>
      <dgm:spPr/>
      <dgm:t>
        <a:bodyPr/>
        <a:lstStyle/>
        <a:p>
          <a:r>
            <a:rPr lang="en-HK" sz="2000" dirty="0"/>
            <a:t>Dimensions:		Customer, Supplier, Part, Date</a:t>
          </a:r>
        </a:p>
      </dgm:t>
    </dgm:pt>
    <dgm:pt modelId="{D628AE3F-D6B1-4E95-BEB3-9522C0ACA658}" type="parTrans" cxnId="{1660B612-1D0C-429C-AFFE-0FCC7DC8EC04}">
      <dgm:prSet/>
      <dgm:spPr/>
      <dgm:t>
        <a:bodyPr/>
        <a:lstStyle/>
        <a:p>
          <a:endParaRPr lang="en-US"/>
        </a:p>
      </dgm:t>
    </dgm:pt>
    <dgm:pt modelId="{EF3A92B8-4E52-4DDC-A8E5-F2043E2D1783}" type="sibTrans" cxnId="{1660B612-1D0C-429C-AFFE-0FCC7DC8EC04}">
      <dgm:prSet/>
      <dgm:spPr/>
      <dgm:t>
        <a:bodyPr/>
        <a:lstStyle/>
        <a:p>
          <a:endParaRPr lang="en-US"/>
        </a:p>
      </dgm:t>
    </dgm:pt>
    <dgm:pt modelId="{1EDB3ED0-8847-4BD5-87DC-E0AAE87D874D}">
      <dgm:prSet custT="1"/>
      <dgm:spPr/>
      <dgm:t>
        <a:bodyPr/>
        <a:lstStyle/>
        <a:p>
          <a:r>
            <a:rPr lang="en-HK" sz="2000"/>
            <a:t>Facts:		Cost and Available Quantity</a:t>
          </a:r>
          <a:endParaRPr lang="en-HK" sz="2000" dirty="0"/>
        </a:p>
      </dgm:t>
    </dgm:pt>
    <dgm:pt modelId="{056B4955-0779-4659-8400-E36872BB20CB}" type="parTrans" cxnId="{CB1941A0-E6B1-4E5B-B147-7AA0F1671918}">
      <dgm:prSet/>
      <dgm:spPr/>
      <dgm:t>
        <a:bodyPr/>
        <a:lstStyle/>
        <a:p>
          <a:endParaRPr lang="en-US"/>
        </a:p>
      </dgm:t>
    </dgm:pt>
    <dgm:pt modelId="{901D88B4-44D9-4834-ACA3-AB3619152903}" type="sibTrans" cxnId="{CB1941A0-E6B1-4E5B-B147-7AA0F1671918}">
      <dgm:prSet/>
      <dgm:spPr/>
      <dgm:t>
        <a:bodyPr/>
        <a:lstStyle/>
        <a:p>
          <a:endParaRPr lang="en-US"/>
        </a:p>
      </dgm:t>
    </dgm:pt>
    <dgm:pt modelId="{5B92B0C1-F835-4B90-898D-CF18CE643DA1}">
      <dgm:prSet custT="1"/>
      <dgm:spPr/>
      <dgm:t>
        <a:bodyPr/>
        <a:lstStyle/>
        <a:p>
          <a:r>
            <a:rPr lang="en-HK" sz="2000"/>
            <a:t>Dimensions: 		Supplier, Part</a:t>
          </a:r>
          <a:endParaRPr lang="en-HK" sz="2000" dirty="0"/>
        </a:p>
      </dgm:t>
    </dgm:pt>
    <dgm:pt modelId="{D56861C0-D3FD-4649-8AC3-27CCA42751B7}" type="parTrans" cxnId="{1D66F2E3-330E-43AB-9AAD-9E1CCA8B8C11}">
      <dgm:prSet/>
      <dgm:spPr/>
      <dgm:t>
        <a:bodyPr/>
        <a:lstStyle/>
        <a:p>
          <a:endParaRPr lang="en-US"/>
        </a:p>
      </dgm:t>
    </dgm:pt>
    <dgm:pt modelId="{EEFA57FE-055A-40D1-A8E6-C560B2A9DEFF}" type="sibTrans" cxnId="{1D66F2E3-330E-43AB-9AAD-9E1CCA8B8C11}">
      <dgm:prSet/>
      <dgm:spPr/>
      <dgm:t>
        <a:bodyPr/>
        <a:lstStyle/>
        <a:p>
          <a:endParaRPr lang="en-US"/>
        </a:p>
      </dgm:t>
    </dgm:pt>
    <dgm:pt modelId="{AFD0B140-C8EA-436F-9ADB-2A04B3523BA3}" type="pres">
      <dgm:prSet presAssocID="{4C429A33-9190-452D-A690-2BCB9B8C76A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C5C77E02-40A2-41BA-8756-A083A3BB44E0}" type="pres">
      <dgm:prSet presAssocID="{330CA5B4-D3FB-42CB-BEA9-4AA3335A3889}" presName="parentText" presStyleLbl="node1" presStyleIdx="0" presStyleCnt="1" custScaleY="55577" custLinFactNeighborY="-8670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A2DA5BCC-4FB5-48D5-82BE-1510B0B27D9D}" type="pres">
      <dgm:prSet presAssocID="{330CA5B4-D3FB-42CB-BEA9-4AA3335A38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BFB518FA-53C7-4F06-BBB4-F1BD1DC5090F}" type="presOf" srcId="{7EAF9C63-36EF-4528-8CE4-3E7754775FB1}" destId="{A2DA5BCC-4FB5-48D5-82BE-1510B0B27D9D}" srcOrd="0" destOrd="2" presId="urn:microsoft.com/office/officeart/2005/8/layout/vList2"/>
    <dgm:cxn modelId="{D5CA75E3-DEA0-44F5-B6F7-C459AD23FBB6}" type="presOf" srcId="{FF44C934-F55E-4258-B2C3-64B4FE8B1DBF}" destId="{A2DA5BCC-4FB5-48D5-82BE-1510B0B27D9D}" srcOrd="0" destOrd="4" presId="urn:microsoft.com/office/officeart/2005/8/layout/vList2"/>
    <dgm:cxn modelId="{8058C7A9-CF58-4DC9-94C8-559B390ECC2B}" srcId="{C9597D5D-A18D-434D-9F1B-3480E643DD9B}" destId="{51EC506C-CAF4-4AFB-BF39-08BE7261D6C3}" srcOrd="2" destOrd="0" parTransId="{00615B45-E60C-49F8-87B6-71045805C06E}" sibTransId="{3F150BC0-FC6C-4442-BCFD-8B7FD74F2C89}"/>
    <dgm:cxn modelId="{1D66F2E3-330E-43AB-9AAD-9E1CCA8B8C11}" srcId="{81FF530E-511D-44DB-8BD0-E4A8A847E1B8}" destId="{5B92B0C1-F835-4B90-898D-CF18CE643DA1}" srcOrd="1" destOrd="0" parTransId="{D56861C0-D3FD-4649-8AC3-27CCA42751B7}" sibTransId="{EEFA57FE-055A-40D1-A8E6-C560B2A9DEFF}"/>
    <dgm:cxn modelId="{BCCA1BC5-870C-412F-843E-7654A2B10819}" srcId="{C9597D5D-A18D-434D-9F1B-3480E643DD9B}" destId="{7EAF9C63-36EF-4528-8CE4-3E7754775FB1}" srcOrd="1" destOrd="0" parTransId="{479BA741-D8C3-4341-9D7A-052B62E1C1D7}" sibTransId="{8A6B7F40-0746-4B0B-9F59-F892A623C74D}"/>
    <dgm:cxn modelId="{5CE6E064-DEB3-4F9B-9441-C96923965530}" type="presOf" srcId="{4C429A33-9190-452D-A690-2BCB9B8C76AF}" destId="{AFD0B140-C8EA-436F-9ADB-2A04B3523BA3}" srcOrd="0" destOrd="0" presId="urn:microsoft.com/office/officeart/2005/8/layout/vList2"/>
    <dgm:cxn modelId="{B2EB4D83-462A-4294-A1BE-C3761ACF593D}" type="presOf" srcId="{5B92B0C1-F835-4B90-898D-CF18CE643DA1}" destId="{A2DA5BCC-4FB5-48D5-82BE-1510B0B27D9D}" srcOrd="0" destOrd="7" presId="urn:microsoft.com/office/officeart/2005/8/layout/vList2"/>
    <dgm:cxn modelId="{CB1941A0-E6B1-4E5B-B147-7AA0F1671918}" srcId="{81FF530E-511D-44DB-8BD0-E4A8A847E1B8}" destId="{1EDB3ED0-8847-4BD5-87DC-E0AAE87D874D}" srcOrd="0" destOrd="0" parTransId="{056B4955-0779-4659-8400-E36872BB20CB}" sibTransId="{901D88B4-44D9-4834-ACA3-AB3619152903}"/>
    <dgm:cxn modelId="{F6AE8383-2D6A-4EF2-9CC7-3F1E5DE30ACD}" type="presOf" srcId="{C9597D5D-A18D-434D-9F1B-3480E643DD9B}" destId="{A2DA5BCC-4FB5-48D5-82BE-1510B0B27D9D}" srcOrd="0" destOrd="0" presId="urn:microsoft.com/office/officeart/2005/8/layout/vList2"/>
    <dgm:cxn modelId="{CCD4390E-BD87-4C20-871D-5525AE30DC9D}" srcId="{4C429A33-9190-452D-A690-2BCB9B8C76AF}" destId="{330CA5B4-D3FB-42CB-BEA9-4AA3335A3889}" srcOrd="0" destOrd="0" parTransId="{A0BA75C6-036F-41BB-AE57-9A581FFFB8DD}" sibTransId="{DB624549-3BF6-477E-A5DC-0A4D1758A8C6}"/>
    <dgm:cxn modelId="{C92BE267-C366-41C0-AE2A-AEC098749C3B}" type="presOf" srcId="{330CA5B4-D3FB-42CB-BEA9-4AA3335A3889}" destId="{C5C77E02-40A2-41BA-8756-A083A3BB44E0}" srcOrd="0" destOrd="0" presId="urn:microsoft.com/office/officeart/2005/8/layout/vList2"/>
    <dgm:cxn modelId="{98D9887E-9914-4B8F-9B2A-C9167775DAE1}" type="presOf" srcId="{81FF530E-511D-44DB-8BD0-E4A8A847E1B8}" destId="{A2DA5BCC-4FB5-48D5-82BE-1510B0B27D9D}" srcOrd="0" destOrd="5" presId="urn:microsoft.com/office/officeart/2005/8/layout/vList2"/>
    <dgm:cxn modelId="{1268ACB5-4463-423B-BC8A-D47AEEB90662}" type="presOf" srcId="{51EC506C-CAF4-4AFB-BF39-08BE7261D6C3}" destId="{A2DA5BCC-4FB5-48D5-82BE-1510B0B27D9D}" srcOrd="0" destOrd="3" presId="urn:microsoft.com/office/officeart/2005/8/layout/vList2"/>
    <dgm:cxn modelId="{E1119800-CC72-45A1-B508-8B8BF3649F0E}" srcId="{C9597D5D-A18D-434D-9F1B-3480E643DD9B}" destId="{479B35D5-2FE0-412E-9028-BE05CC7B114C}" srcOrd="0" destOrd="0" parTransId="{F1423AA2-FDD4-48F0-932B-D1658EA38544}" sibTransId="{2BCBA3E9-10DD-4CDD-BC8C-FAE45ABAC839}"/>
    <dgm:cxn modelId="{7EBA5372-05AF-4013-9134-89F99D2C7546}" srcId="{330CA5B4-D3FB-42CB-BEA9-4AA3335A3889}" destId="{81FF530E-511D-44DB-8BD0-E4A8A847E1B8}" srcOrd="1" destOrd="0" parTransId="{EAC3B87E-E562-4C42-8957-0679E0B542BD}" sibTransId="{F55373B7-3D5F-4B42-8DED-95AC8ACA60E5}"/>
    <dgm:cxn modelId="{7A11D3F3-4C0C-4AB4-B209-566C71C845F1}" type="presOf" srcId="{1EDB3ED0-8847-4BD5-87DC-E0AAE87D874D}" destId="{A2DA5BCC-4FB5-48D5-82BE-1510B0B27D9D}" srcOrd="0" destOrd="6" presId="urn:microsoft.com/office/officeart/2005/8/layout/vList2"/>
    <dgm:cxn modelId="{1660B612-1D0C-429C-AFFE-0FCC7DC8EC04}" srcId="{C9597D5D-A18D-434D-9F1B-3480E643DD9B}" destId="{FF44C934-F55E-4258-B2C3-64B4FE8B1DBF}" srcOrd="3" destOrd="0" parTransId="{D628AE3F-D6B1-4E95-BEB3-9522C0ACA658}" sibTransId="{EF3A92B8-4E52-4DDC-A8E5-F2043E2D1783}"/>
    <dgm:cxn modelId="{092B0750-DC4F-4FEC-A524-0F3B0FE1A4E4}" type="presOf" srcId="{479B35D5-2FE0-412E-9028-BE05CC7B114C}" destId="{A2DA5BCC-4FB5-48D5-82BE-1510B0B27D9D}" srcOrd="0" destOrd="1" presId="urn:microsoft.com/office/officeart/2005/8/layout/vList2"/>
    <dgm:cxn modelId="{4E41F7D2-6A10-4271-9BBA-AB3737C36051}" srcId="{330CA5B4-D3FB-42CB-BEA9-4AA3335A3889}" destId="{C9597D5D-A18D-434D-9F1B-3480E643DD9B}" srcOrd="0" destOrd="0" parTransId="{A0DE936E-DF51-4063-ADB4-B6148CBD29B2}" sibTransId="{11DF1A98-3811-4274-9454-3D168C44DAE1}"/>
    <dgm:cxn modelId="{C6DE54FA-CCB5-47DE-BB90-CF8527D74905}" type="presParOf" srcId="{AFD0B140-C8EA-436F-9ADB-2A04B3523BA3}" destId="{C5C77E02-40A2-41BA-8756-A083A3BB44E0}" srcOrd="0" destOrd="0" presId="urn:microsoft.com/office/officeart/2005/8/layout/vList2"/>
    <dgm:cxn modelId="{ED28A163-ABFE-4C8B-8D16-4CB06807D008}" type="presParOf" srcId="{AFD0B140-C8EA-436F-9ADB-2A04B3523BA3}" destId="{A2DA5BCC-4FB5-48D5-82BE-1510B0B27D9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F6526-11D6-4BBC-929B-0AD85FC69E49}">
      <dsp:nvSpPr>
        <dsp:cNvPr id="0" name=""/>
        <dsp:cNvSpPr/>
      </dsp:nvSpPr>
      <dsp:spPr>
        <a:xfrm>
          <a:off x="-4122463" y="-632670"/>
          <a:ext cx="4912265" cy="4912265"/>
        </a:xfrm>
        <a:prstGeom prst="blockArc">
          <a:avLst>
            <a:gd name="adj1" fmla="val 18900000"/>
            <a:gd name="adj2" fmla="val 2700000"/>
            <a:gd name="adj3" fmla="val 440"/>
          </a:avLst>
        </a:prstGeom>
        <a:noFill/>
        <a:ln w="22225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CE715-A0EC-47A5-9EF2-83C461F066F7}">
      <dsp:nvSpPr>
        <dsp:cNvPr id="0" name=""/>
        <dsp:cNvSpPr/>
      </dsp:nvSpPr>
      <dsp:spPr>
        <a:xfrm>
          <a:off x="507921" y="364692"/>
          <a:ext cx="8609566" cy="729384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8949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3400" kern="1200" dirty="0"/>
            <a:t>Revenue summary report for the C-suites</a:t>
          </a:r>
          <a:endParaRPr lang="en-US" sz="3400" kern="1200" dirty="0"/>
        </a:p>
      </dsp:txBody>
      <dsp:txXfrm>
        <a:off x="507921" y="364692"/>
        <a:ext cx="8609566" cy="729384"/>
      </dsp:txXfrm>
    </dsp:sp>
    <dsp:sp modelId="{B87F7B4E-421C-43FC-95CC-E96D59877892}">
      <dsp:nvSpPr>
        <dsp:cNvPr id="0" name=""/>
        <dsp:cNvSpPr/>
      </dsp:nvSpPr>
      <dsp:spPr>
        <a:xfrm>
          <a:off x="52055" y="273519"/>
          <a:ext cx="911731" cy="9117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634054-35B4-4AFD-A250-01645E57E7B5}">
      <dsp:nvSpPr>
        <dsp:cNvPr id="0" name=""/>
        <dsp:cNvSpPr/>
      </dsp:nvSpPr>
      <dsp:spPr>
        <a:xfrm>
          <a:off x="773052" y="1458769"/>
          <a:ext cx="8344435" cy="729384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8949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3400" kern="1200" dirty="0"/>
            <a:t>Quick directory to all queries by category</a:t>
          </a:r>
          <a:endParaRPr lang="en-US" sz="3400" kern="1200" dirty="0"/>
        </a:p>
      </dsp:txBody>
      <dsp:txXfrm>
        <a:off x="773052" y="1458769"/>
        <a:ext cx="8344435" cy="729384"/>
      </dsp:txXfrm>
    </dsp:sp>
    <dsp:sp modelId="{3102AFDD-AB6C-4157-AF23-CD5B091C1E69}">
      <dsp:nvSpPr>
        <dsp:cNvPr id="0" name=""/>
        <dsp:cNvSpPr/>
      </dsp:nvSpPr>
      <dsp:spPr>
        <a:xfrm>
          <a:off x="317187" y="1367596"/>
          <a:ext cx="911731" cy="9117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74E253-3B33-4740-8230-E028F3DE8EA4}">
      <dsp:nvSpPr>
        <dsp:cNvPr id="0" name=""/>
        <dsp:cNvSpPr/>
      </dsp:nvSpPr>
      <dsp:spPr>
        <a:xfrm>
          <a:off x="507921" y="2552846"/>
          <a:ext cx="8609566" cy="729384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8949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3400" kern="1200" dirty="0"/>
            <a:t>Easy switch between TPC-H and Star Schema</a:t>
          </a:r>
          <a:endParaRPr lang="en-US" sz="3400" kern="1200" dirty="0"/>
        </a:p>
      </dsp:txBody>
      <dsp:txXfrm>
        <a:off x="507921" y="2552846"/>
        <a:ext cx="8609566" cy="729384"/>
      </dsp:txXfrm>
    </dsp:sp>
    <dsp:sp modelId="{E1862391-B072-474A-8DDA-4B14232846DB}">
      <dsp:nvSpPr>
        <dsp:cNvPr id="0" name=""/>
        <dsp:cNvSpPr/>
      </dsp:nvSpPr>
      <dsp:spPr>
        <a:xfrm>
          <a:off x="52055" y="2461673"/>
          <a:ext cx="911731" cy="9117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08D0D-9C62-4246-A339-188595D17911}">
      <dsp:nvSpPr>
        <dsp:cNvPr id="0" name=""/>
        <dsp:cNvSpPr/>
      </dsp:nvSpPr>
      <dsp:spPr>
        <a:xfrm>
          <a:off x="0" y="267510"/>
          <a:ext cx="1102961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9B2D0-B327-4B85-90A7-F046E259542B}">
      <dsp:nvSpPr>
        <dsp:cNvPr id="0" name=""/>
        <dsp:cNvSpPr/>
      </dsp:nvSpPr>
      <dsp:spPr>
        <a:xfrm>
          <a:off x="551480" y="60870"/>
          <a:ext cx="7720731" cy="41328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2000" kern="1200" dirty="0"/>
            <a:t>Date and value constraints</a:t>
          </a:r>
          <a:endParaRPr lang="en-US" sz="2000" kern="1200" dirty="0"/>
        </a:p>
      </dsp:txBody>
      <dsp:txXfrm>
        <a:off x="571655" y="81045"/>
        <a:ext cx="7680381" cy="372930"/>
      </dsp:txXfrm>
    </dsp:sp>
    <dsp:sp modelId="{061BA6B0-D3FD-4251-BA72-05305415546D}">
      <dsp:nvSpPr>
        <dsp:cNvPr id="0" name=""/>
        <dsp:cNvSpPr/>
      </dsp:nvSpPr>
      <dsp:spPr>
        <a:xfrm>
          <a:off x="0" y="902550"/>
          <a:ext cx="1102961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103924"/>
              <a:satOff val="-11079"/>
              <a:lumOff val="87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29DB64-31A4-4637-9E83-338C568F2FEC}">
      <dsp:nvSpPr>
        <dsp:cNvPr id="0" name=""/>
        <dsp:cNvSpPr/>
      </dsp:nvSpPr>
      <dsp:spPr>
        <a:xfrm>
          <a:off x="551480" y="695910"/>
          <a:ext cx="7720731" cy="413280"/>
        </a:xfrm>
        <a:prstGeom prst="roundRect">
          <a:avLst/>
        </a:prstGeom>
        <a:solidFill>
          <a:schemeClr val="accent1">
            <a:shade val="80000"/>
            <a:hueOff val="103924"/>
            <a:satOff val="-11079"/>
            <a:lumOff val="879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2000" kern="1200" dirty="0"/>
            <a:t>Calendar selection of dates</a:t>
          </a:r>
          <a:endParaRPr lang="en-US" sz="2000" kern="1200" dirty="0"/>
        </a:p>
      </dsp:txBody>
      <dsp:txXfrm>
        <a:off x="571655" y="716085"/>
        <a:ext cx="7680381" cy="372930"/>
      </dsp:txXfrm>
    </dsp:sp>
    <dsp:sp modelId="{033BFC3A-84CF-4F05-B45D-A9BB15D278CC}">
      <dsp:nvSpPr>
        <dsp:cNvPr id="0" name=""/>
        <dsp:cNvSpPr/>
      </dsp:nvSpPr>
      <dsp:spPr>
        <a:xfrm>
          <a:off x="0" y="1537590"/>
          <a:ext cx="1102961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207848"/>
              <a:satOff val="-22159"/>
              <a:lumOff val="175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7C047-34DD-4A24-A662-2683CB657DE3}">
      <dsp:nvSpPr>
        <dsp:cNvPr id="0" name=""/>
        <dsp:cNvSpPr/>
      </dsp:nvSpPr>
      <dsp:spPr>
        <a:xfrm>
          <a:off x="551480" y="1330951"/>
          <a:ext cx="7720731" cy="413280"/>
        </a:xfrm>
        <a:prstGeom prst="roundRect">
          <a:avLst/>
        </a:prstGeom>
        <a:solidFill>
          <a:schemeClr val="accent1">
            <a:shade val="80000"/>
            <a:hueOff val="207848"/>
            <a:satOff val="-22159"/>
            <a:lumOff val="1758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2000" kern="1200" dirty="0"/>
            <a:t>Dropdown selection of values</a:t>
          </a:r>
          <a:endParaRPr lang="en-US" sz="2000" kern="1200" dirty="0"/>
        </a:p>
      </dsp:txBody>
      <dsp:txXfrm>
        <a:off x="571655" y="1351126"/>
        <a:ext cx="7680381" cy="372930"/>
      </dsp:txXfrm>
    </dsp:sp>
    <dsp:sp modelId="{99AA58A7-41B4-480B-BFE6-47E772C57C78}">
      <dsp:nvSpPr>
        <dsp:cNvPr id="0" name=""/>
        <dsp:cNvSpPr/>
      </dsp:nvSpPr>
      <dsp:spPr>
        <a:xfrm>
          <a:off x="0" y="2172631"/>
          <a:ext cx="1102961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311772"/>
              <a:satOff val="-33238"/>
              <a:lumOff val="26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80D6D7-1A69-47CB-A6B5-ED4719C95F15}">
      <dsp:nvSpPr>
        <dsp:cNvPr id="0" name=""/>
        <dsp:cNvSpPr/>
      </dsp:nvSpPr>
      <dsp:spPr>
        <a:xfrm>
          <a:off x="551480" y="1965991"/>
          <a:ext cx="7720731" cy="413280"/>
        </a:xfrm>
        <a:prstGeom prst="roundRect">
          <a:avLst/>
        </a:prstGeom>
        <a:solidFill>
          <a:schemeClr val="accent1">
            <a:shade val="80000"/>
            <a:hueOff val="311772"/>
            <a:satOff val="-33238"/>
            <a:lumOff val="2637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2000" kern="1200" dirty="0"/>
            <a:t>Input records</a:t>
          </a:r>
          <a:endParaRPr lang="en-US" sz="2000" kern="1200" dirty="0"/>
        </a:p>
      </dsp:txBody>
      <dsp:txXfrm>
        <a:off x="571655" y="1986166"/>
        <a:ext cx="7680381" cy="372930"/>
      </dsp:txXfrm>
    </dsp:sp>
    <dsp:sp modelId="{35BA0E48-FA7E-4A87-8CFC-D5F022200D7B}">
      <dsp:nvSpPr>
        <dsp:cNvPr id="0" name=""/>
        <dsp:cNvSpPr/>
      </dsp:nvSpPr>
      <dsp:spPr>
        <a:xfrm>
          <a:off x="0" y="2807671"/>
          <a:ext cx="1102961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415696"/>
              <a:satOff val="-44318"/>
              <a:lumOff val="351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E36D8D-EEE0-4984-8517-B46584DF1CCC}">
      <dsp:nvSpPr>
        <dsp:cNvPr id="0" name=""/>
        <dsp:cNvSpPr/>
      </dsp:nvSpPr>
      <dsp:spPr>
        <a:xfrm>
          <a:off x="551480" y="2601031"/>
          <a:ext cx="7720731" cy="413280"/>
        </a:xfrm>
        <a:prstGeom prst="roundRect">
          <a:avLst/>
        </a:prstGeom>
        <a:solidFill>
          <a:schemeClr val="accent1">
            <a:shade val="80000"/>
            <a:hueOff val="415696"/>
            <a:satOff val="-44318"/>
            <a:lumOff val="3516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2000" kern="1200" dirty="0"/>
            <a:t>Column in layman terms</a:t>
          </a:r>
          <a:endParaRPr lang="en-US" sz="2000" kern="1200" dirty="0"/>
        </a:p>
      </dsp:txBody>
      <dsp:txXfrm>
        <a:off x="571655" y="2621206"/>
        <a:ext cx="7680381" cy="372930"/>
      </dsp:txXfrm>
    </dsp:sp>
    <dsp:sp modelId="{B554F29F-70A3-4774-883D-8B2BAFB947C1}">
      <dsp:nvSpPr>
        <dsp:cNvPr id="0" name=""/>
        <dsp:cNvSpPr/>
      </dsp:nvSpPr>
      <dsp:spPr>
        <a:xfrm>
          <a:off x="0" y="3442711"/>
          <a:ext cx="1102961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519620"/>
              <a:satOff val="-55397"/>
              <a:lumOff val="439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DD48B2-1B29-4860-8564-3497AB5B0BB3}">
      <dsp:nvSpPr>
        <dsp:cNvPr id="0" name=""/>
        <dsp:cNvSpPr/>
      </dsp:nvSpPr>
      <dsp:spPr>
        <a:xfrm>
          <a:off x="551480" y="3236071"/>
          <a:ext cx="7720731" cy="413280"/>
        </a:xfrm>
        <a:prstGeom prst="roundRect">
          <a:avLst/>
        </a:prstGeom>
        <a:solidFill>
          <a:schemeClr val="accent1">
            <a:shade val="80000"/>
            <a:hueOff val="519620"/>
            <a:satOff val="-55397"/>
            <a:lumOff val="4395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2000" kern="1200" dirty="0"/>
            <a:t>Values with max 2 decimal places</a:t>
          </a:r>
          <a:endParaRPr lang="en-US" sz="2000" kern="1200" dirty="0"/>
        </a:p>
      </dsp:txBody>
      <dsp:txXfrm>
        <a:off x="571655" y="3256246"/>
        <a:ext cx="7680381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77E02-40A2-41BA-8756-A083A3BB44E0}">
      <dsp:nvSpPr>
        <dsp:cNvPr id="0" name=""/>
        <dsp:cNvSpPr/>
      </dsp:nvSpPr>
      <dsp:spPr>
        <a:xfrm>
          <a:off x="0" y="25570"/>
          <a:ext cx="11029616" cy="58500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2500" kern="1200" dirty="0"/>
            <a:t>Step 1: Business processes to model</a:t>
          </a:r>
          <a:endParaRPr lang="en-US" sz="2500" kern="1200" dirty="0"/>
        </a:p>
      </dsp:txBody>
      <dsp:txXfrm>
        <a:off x="28557" y="54127"/>
        <a:ext cx="10972502" cy="527886"/>
      </dsp:txXfrm>
    </dsp:sp>
    <dsp:sp modelId="{A2DA5BCC-4FB5-48D5-82BE-1510B0B27D9D}">
      <dsp:nvSpPr>
        <dsp:cNvPr id="0" name=""/>
        <dsp:cNvSpPr/>
      </dsp:nvSpPr>
      <dsp:spPr>
        <a:xfrm>
          <a:off x="0" y="610570"/>
          <a:ext cx="11029616" cy="659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19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HK" sz="2000" kern="1200" dirty="0"/>
            <a:t>Sales/Orders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HK" sz="2000" kern="1200"/>
            <a:t>Purchase/Inventory</a:t>
          </a:r>
          <a:endParaRPr lang="en-HK" sz="2000" kern="1200" dirty="0"/>
        </a:p>
      </dsp:txBody>
      <dsp:txXfrm>
        <a:off x="0" y="610570"/>
        <a:ext cx="11029616" cy="659812"/>
      </dsp:txXfrm>
    </dsp:sp>
    <dsp:sp modelId="{01204BB4-3E76-45CA-BF86-7FDA97AA074E}">
      <dsp:nvSpPr>
        <dsp:cNvPr id="0" name=""/>
        <dsp:cNvSpPr/>
      </dsp:nvSpPr>
      <dsp:spPr>
        <a:xfrm>
          <a:off x="0" y="1270383"/>
          <a:ext cx="11029616" cy="585000"/>
        </a:xfrm>
        <a:prstGeom prst="roundRect">
          <a:avLst/>
        </a:prstGeom>
        <a:solidFill>
          <a:schemeClr val="accent1">
            <a:shade val="80000"/>
            <a:hueOff val="259810"/>
            <a:satOff val="-27698"/>
            <a:lumOff val="2197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2500" kern="1200" dirty="0"/>
            <a:t>Step 2: Grain of the business process</a:t>
          </a:r>
          <a:endParaRPr lang="en-US" sz="2500" kern="1200" dirty="0"/>
        </a:p>
      </dsp:txBody>
      <dsp:txXfrm>
        <a:off x="28557" y="1298940"/>
        <a:ext cx="10972502" cy="527886"/>
      </dsp:txXfrm>
    </dsp:sp>
    <dsp:sp modelId="{D687DF59-A95A-4A69-BE61-447EF7A1CD0D}">
      <dsp:nvSpPr>
        <dsp:cNvPr id="0" name=""/>
        <dsp:cNvSpPr/>
      </dsp:nvSpPr>
      <dsp:spPr>
        <a:xfrm>
          <a:off x="0" y="1855383"/>
          <a:ext cx="11029616" cy="659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19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HK" sz="2000" kern="1200" dirty="0"/>
            <a:t>Sales/Orders: a line item on a customer‘s order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HK" sz="2000" kern="1200"/>
            <a:t>Purchase/Inventory: a snapshot of the inventory level of a specific part from a specific supplier</a:t>
          </a:r>
          <a:endParaRPr lang="en-HK" sz="2000" kern="1200" dirty="0"/>
        </a:p>
      </dsp:txBody>
      <dsp:txXfrm>
        <a:off x="0" y="1855383"/>
        <a:ext cx="11029616" cy="659812"/>
      </dsp:txXfrm>
    </dsp:sp>
    <dsp:sp modelId="{0B23E535-4E21-4F2C-A270-A13428FAE750}">
      <dsp:nvSpPr>
        <dsp:cNvPr id="0" name=""/>
        <dsp:cNvSpPr/>
      </dsp:nvSpPr>
      <dsp:spPr>
        <a:xfrm>
          <a:off x="0" y="2515195"/>
          <a:ext cx="11029616" cy="585000"/>
        </a:xfrm>
        <a:prstGeom prst="roundRect">
          <a:avLst/>
        </a:prstGeom>
        <a:solidFill>
          <a:schemeClr val="accent1">
            <a:shade val="80000"/>
            <a:hueOff val="519620"/>
            <a:satOff val="-55397"/>
            <a:lumOff val="4395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2500" kern="1200" dirty="0"/>
            <a:t>Step 3: Choose the dimension that apply to each fact table</a:t>
          </a:r>
        </a:p>
      </dsp:txBody>
      <dsp:txXfrm>
        <a:off x="28557" y="2543752"/>
        <a:ext cx="10972502" cy="527886"/>
      </dsp:txXfrm>
    </dsp:sp>
    <dsp:sp modelId="{F206C285-1897-4928-A62F-0BCA75982D67}">
      <dsp:nvSpPr>
        <dsp:cNvPr id="0" name=""/>
        <dsp:cNvSpPr/>
      </dsp:nvSpPr>
      <dsp:spPr>
        <a:xfrm>
          <a:off x="0" y="3100195"/>
          <a:ext cx="11029616" cy="1319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19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HK" sz="2000" kern="1200"/>
            <a:t>Customer</a:t>
          </a:r>
          <a:endParaRPr lang="en-HK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HK" sz="2000" kern="1200"/>
            <a:t>Supplier</a:t>
          </a:r>
          <a:endParaRPr lang="en-HK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HK" sz="2000" kern="1200"/>
            <a:t>Part</a:t>
          </a:r>
          <a:endParaRPr lang="en-HK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HK" sz="2000" kern="1200"/>
            <a:t>Date (Newly Added)</a:t>
          </a:r>
          <a:endParaRPr lang="en-HK" sz="2000" kern="1200" dirty="0"/>
        </a:p>
      </dsp:txBody>
      <dsp:txXfrm>
        <a:off x="0" y="3100195"/>
        <a:ext cx="11029616" cy="13196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77E02-40A2-41BA-8756-A083A3BB44E0}">
      <dsp:nvSpPr>
        <dsp:cNvPr id="0" name=""/>
        <dsp:cNvSpPr/>
      </dsp:nvSpPr>
      <dsp:spPr>
        <a:xfrm>
          <a:off x="0" y="224082"/>
          <a:ext cx="11249737" cy="67626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2500" kern="1200" dirty="0"/>
            <a:t>Step 4: Identify the numeric facts that will populate each fact table</a:t>
          </a:r>
          <a:endParaRPr lang="en-US" sz="2500" kern="1200" dirty="0"/>
        </a:p>
      </dsp:txBody>
      <dsp:txXfrm>
        <a:off x="33012" y="257094"/>
        <a:ext cx="11183713" cy="610236"/>
      </dsp:txXfrm>
    </dsp:sp>
    <dsp:sp modelId="{A2DA5BCC-4FB5-48D5-82BE-1510B0B27D9D}">
      <dsp:nvSpPr>
        <dsp:cNvPr id="0" name=""/>
        <dsp:cNvSpPr/>
      </dsp:nvSpPr>
      <dsp:spPr>
        <a:xfrm>
          <a:off x="0" y="1139485"/>
          <a:ext cx="11249737" cy="2758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7179" tIns="25400" rIns="142240" bIns="2540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HK" sz="2400" kern="1200" dirty="0"/>
            <a:t>Sales/Orders</a:t>
          </a:r>
          <a:endParaRPr lang="en-US" sz="24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HK" sz="2000" kern="1200"/>
            <a:t>Addictive fact: 	Quantity, Extended Price, Revenue (extended price after discount), Total Price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HK" sz="2000" kern="1200"/>
            <a:t>Non-addictive fact:  	Discount, Tax, etc.</a:t>
          </a:r>
          <a:endParaRPr lang="en-HK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HK" sz="2000" kern="1200"/>
            <a:t>Other attributes:	Shipment, Priority, etc.</a:t>
          </a:r>
          <a:endParaRPr lang="en-HK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HK" sz="2000" kern="1200" dirty="0"/>
            <a:t>Dimensions:		Customer, Supplier, Part, Date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HK" sz="2400" kern="1200" dirty="0"/>
            <a:t>Purchase/Inventory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HK" sz="2000" kern="1200"/>
            <a:t>Facts:		Cost and Available Quantity</a:t>
          </a:r>
          <a:endParaRPr lang="en-HK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HK" sz="2000" kern="1200"/>
            <a:t>Dimensions: 		Supplier, Part</a:t>
          </a:r>
          <a:endParaRPr lang="en-HK" sz="2000" kern="1200" dirty="0"/>
        </a:p>
      </dsp:txBody>
      <dsp:txXfrm>
        <a:off x="0" y="1139485"/>
        <a:ext cx="11249737" cy="2758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586C7A-2D01-41AA-9B9E-46FF6C390947}" type="datetimeFigureOut">
              <a:rPr lang="en-HK" smtClean="0"/>
              <a:t>2/11/2016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3B674A-7D9C-4747-8765-B53D710BBC4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7141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6C7A-2D01-41AA-9B9E-46FF6C390947}" type="datetimeFigureOut">
              <a:rPr lang="en-HK" smtClean="0"/>
              <a:t>2/11/2016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74A-7D9C-4747-8765-B53D710BBC4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0534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586C7A-2D01-41AA-9B9E-46FF6C390947}" type="datetimeFigureOut">
              <a:rPr lang="en-HK" smtClean="0"/>
              <a:t>2/11/2016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3B674A-7D9C-4747-8765-B53D710BBC4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827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6C7A-2D01-41AA-9B9E-46FF6C390947}" type="datetimeFigureOut">
              <a:rPr lang="en-HK" smtClean="0"/>
              <a:t>2/11/2016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D3B674A-7D9C-4747-8765-B53D710BBC4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4931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586C7A-2D01-41AA-9B9E-46FF6C390947}" type="datetimeFigureOut">
              <a:rPr lang="en-HK" smtClean="0"/>
              <a:t>2/11/2016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3B674A-7D9C-4747-8765-B53D710BBC4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1253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6C7A-2D01-41AA-9B9E-46FF6C390947}" type="datetimeFigureOut">
              <a:rPr lang="en-HK" smtClean="0"/>
              <a:t>2/11/2016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74A-7D9C-4747-8765-B53D710BBC4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0585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6C7A-2D01-41AA-9B9E-46FF6C390947}" type="datetimeFigureOut">
              <a:rPr lang="en-HK" smtClean="0"/>
              <a:t>2/11/2016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74A-7D9C-4747-8765-B53D710BBC4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5156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6C7A-2D01-41AA-9B9E-46FF6C390947}" type="datetimeFigureOut">
              <a:rPr lang="en-HK" smtClean="0"/>
              <a:t>2/11/2016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74A-7D9C-4747-8765-B53D710BBC4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9662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6C7A-2D01-41AA-9B9E-46FF6C390947}" type="datetimeFigureOut">
              <a:rPr lang="en-HK" smtClean="0"/>
              <a:t>2/11/2016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74A-7D9C-4747-8765-B53D710BBC4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2658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586C7A-2D01-41AA-9B9E-46FF6C390947}" type="datetimeFigureOut">
              <a:rPr lang="en-HK" smtClean="0"/>
              <a:t>2/11/2016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3B674A-7D9C-4747-8765-B53D710BBC4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2405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6C7A-2D01-41AA-9B9E-46FF6C390947}" type="datetimeFigureOut">
              <a:rPr lang="en-HK" smtClean="0"/>
              <a:t>2/11/2016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74A-7D9C-4747-8765-B53D710BBC4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1154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C586C7A-2D01-41AA-9B9E-46FF6C390947}" type="datetimeFigureOut">
              <a:rPr lang="en-HK" smtClean="0"/>
              <a:t>2/11/2016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D3B674A-7D9C-4747-8765-B53D710BBC47}" type="slidenum">
              <a:rPr lang="en-HK" smtClean="0"/>
              <a:t>‹#›</a:t>
            </a:fld>
            <a:endParaRPr lang="en-HK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357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dashboard2.2.php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dashboard1.1.php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HK" sz="5000" dirty="0"/>
              <a:t>BT5110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463" y="4523027"/>
            <a:ext cx="10993546" cy="590321"/>
          </a:xfrm>
        </p:spPr>
        <p:txBody>
          <a:bodyPr>
            <a:noAutofit/>
          </a:bodyPr>
          <a:lstStyle/>
          <a:p>
            <a:pPr algn="r"/>
            <a:r>
              <a:rPr lang="es-E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Group 12</a:t>
            </a:r>
          </a:p>
          <a:p>
            <a:pPr algn="r"/>
            <a:r>
              <a:rPr lang="es-E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YU Zhen A0160895U</a:t>
            </a:r>
          </a:p>
          <a:p>
            <a:pPr algn="r"/>
            <a:r>
              <a:rPr lang="es-E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 HE A0160883Y</a:t>
            </a:r>
          </a:p>
          <a:p>
            <a:pPr algn="r"/>
            <a:r>
              <a:rPr lang="es-E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YAU Chung Yin A0160936B</a:t>
            </a:r>
          </a:p>
          <a:p>
            <a:endParaRPr lang="en-HK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99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STAR-Schema – Improvements </a:t>
            </a:r>
          </a:p>
        </p:txBody>
      </p:sp>
      <p:sp>
        <p:nvSpPr>
          <p:cNvPr id="6" name="Rectangle 5"/>
          <p:cNvSpPr/>
          <p:nvPr/>
        </p:nvSpPr>
        <p:spPr>
          <a:xfrm>
            <a:off x="478303" y="1913206"/>
            <a:ext cx="11132506" cy="4656406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HK" sz="2500" dirty="0"/>
              <a:t>Separate the information of Sales/Order with Purchase/Inventory</a:t>
            </a:r>
          </a:p>
          <a:p>
            <a:pPr lvl="0"/>
            <a:r>
              <a:rPr lang="en-HK" sz="2500" dirty="0"/>
              <a:t> </a:t>
            </a:r>
            <a:endParaRPr lang="en-US" sz="2500" dirty="0"/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HK" sz="2500" dirty="0"/>
              <a:t>Combine </a:t>
            </a:r>
            <a:r>
              <a:rPr lang="en-HK" sz="2500" i="1" dirty="0"/>
              <a:t>LINEITEM </a:t>
            </a:r>
            <a:r>
              <a:rPr lang="en-HK" sz="2500" dirty="0"/>
              <a:t>and </a:t>
            </a:r>
            <a:r>
              <a:rPr lang="en-HK" sz="2500" i="1" dirty="0"/>
              <a:t>ORDERS </a:t>
            </a:r>
            <a:r>
              <a:rPr lang="en-HK" sz="2500" dirty="0"/>
              <a:t>to have the lowest possible grain of each dimension</a:t>
            </a:r>
            <a:endParaRPr lang="en-US" sz="2500" dirty="0"/>
          </a:p>
          <a:p>
            <a:pPr marL="342900" lvl="0" indent="-342900">
              <a:buFont typeface="Wingdings" panose="05000000000000000000" pitchFamily="2" charset="2"/>
              <a:buChar char="v"/>
            </a:pPr>
            <a:endParaRPr lang="en-HK" sz="2500" dirty="0"/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HK" sz="2500" dirty="0"/>
              <a:t>De-normalised </a:t>
            </a:r>
            <a:r>
              <a:rPr lang="en-HK" sz="2500" i="1" dirty="0"/>
              <a:t>NATION </a:t>
            </a:r>
            <a:r>
              <a:rPr lang="en-HK" sz="2500" dirty="0"/>
              <a:t>and </a:t>
            </a:r>
            <a:r>
              <a:rPr lang="en-HK" sz="2500" i="1" dirty="0"/>
              <a:t>REGION </a:t>
            </a:r>
            <a:r>
              <a:rPr lang="en-HK" sz="2500" dirty="0"/>
              <a:t>tables</a:t>
            </a:r>
            <a:endParaRPr lang="en-US" sz="2500" dirty="0"/>
          </a:p>
          <a:p>
            <a:pPr marL="342900" lvl="0" indent="-342900">
              <a:buFont typeface="Wingdings" panose="05000000000000000000" pitchFamily="2" charset="2"/>
              <a:buChar char="v"/>
            </a:pPr>
            <a:endParaRPr lang="en-HK" sz="2500" dirty="0"/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HK" sz="2500" dirty="0"/>
              <a:t>Drop unnecessary columns: </a:t>
            </a:r>
            <a:endParaRPr lang="en-US" sz="2500" dirty="0"/>
          </a:p>
          <a:p>
            <a:pPr lvl="1"/>
            <a:r>
              <a:rPr lang="en-HK" dirty="0"/>
              <a:t>P_RETAILPRICE,  P_COMMENT,  O_COMMENT,  PS_COMMENT, O_ORDERCLERK, L_COMMENT</a:t>
            </a:r>
          </a:p>
          <a:p>
            <a:pPr lvl="1"/>
            <a:endParaRPr lang="en-US" dirty="0"/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HK" sz="2500" dirty="0"/>
              <a:t>Add </a:t>
            </a:r>
            <a:r>
              <a:rPr lang="en-HK" sz="2500" i="1" dirty="0"/>
              <a:t>DATE </a:t>
            </a:r>
            <a:r>
              <a:rPr lang="en-HK" sz="2500" dirty="0"/>
              <a:t>dimension with use of surrogate key</a:t>
            </a:r>
            <a:endParaRPr lang="en-US" sz="2500" dirty="0"/>
          </a:p>
          <a:p>
            <a:pPr marL="342900" lvl="0" indent="-342900">
              <a:buFont typeface="Wingdings" panose="05000000000000000000" pitchFamily="2" charset="2"/>
              <a:buChar char="v"/>
            </a:pPr>
            <a:endParaRPr lang="en-HK" sz="2500" dirty="0"/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HK" sz="2500" dirty="0"/>
              <a:t>Add frequently-used fact to improve query performance:  L_REVENUE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7153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Original TPC-H Schema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3752176" y="1936475"/>
          <a:ext cx="142129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295">
                  <a:extLst>
                    <a:ext uri="{9D8B030D-6E8A-4147-A177-3AD203B41FA5}">
                      <a16:colId xmlns:a16="http://schemas.microsoft.com/office/drawing/2014/main" xmlns="" val="2324356100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HK" sz="1200" dirty="0"/>
                        <a:t>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51519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C_CUSTKEY</a:t>
                      </a:r>
                    </a:p>
                  </a:txBody>
                  <a:tcPr>
                    <a:solidFill>
                      <a:srgbClr val="ADB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87393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C_NAME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920737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C_ADDRESS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1946247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C_NATIONKEY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3122765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C_PHONE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252665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C_ACCTBAL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783421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C_MKTSEGMENT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093219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C_COMMENT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2955656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/>
          </p:nvPr>
        </p:nvGraphicFramePr>
        <p:xfrm>
          <a:off x="3825499" y="4542515"/>
          <a:ext cx="133515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155">
                  <a:extLst>
                    <a:ext uri="{9D8B030D-6E8A-4147-A177-3AD203B41FA5}">
                      <a16:colId xmlns:a16="http://schemas.microsoft.com/office/drawing/2014/main" xmlns="" val="2324356100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HK" sz="1200" dirty="0"/>
                        <a:t>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51519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S_SUPPKEY</a:t>
                      </a:r>
                    </a:p>
                  </a:txBody>
                  <a:tcPr>
                    <a:solidFill>
                      <a:srgbClr val="ADB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87393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S_NAME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920737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S_ADDRESS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1946247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S_NATIONKEY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3122765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S_PHONE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252665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S_ACCTBAL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9783421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S_COMMENT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0932199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/>
          </p:nvPr>
        </p:nvGraphicFramePr>
        <p:xfrm>
          <a:off x="8028154" y="1938133"/>
          <a:ext cx="1586779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779">
                  <a:extLst>
                    <a:ext uri="{9D8B030D-6E8A-4147-A177-3AD203B41FA5}">
                      <a16:colId xmlns:a16="http://schemas.microsoft.com/office/drawing/2014/main" xmlns="" val="2324356100"/>
                    </a:ext>
                  </a:extLst>
                </a:gridCol>
              </a:tblGrid>
              <a:tr h="203088">
                <a:tc>
                  <a:txBody>
                    <a:bodyPr/>
                    <a:lstStyle/>
                    <a:p>
                      <a:pPr algn="ctr"/>
                      <a:r>
                        <a:rPr lang="en-HK" sz="1200" dirty="0"/>
                        <a:t>LINEITEM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515199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dirty="0"/>
                        <a:t>L_ORDERKEY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873939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dirty="0"/>
                        <a:t>L_PARTKEY</a:t>
                      </a:r>
                    </a:p>
                  </a:txBody>
                  <a:tcPr>
                    <a:solidFill>
                      <a:srgbClr val="ADB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920737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dirty="0"/>
                        <a:t>L_SUPPKEY</a:t>
                      </a:r>
                    </a:p>
                  </a:txBody>
                  <a:tcPr>
                    <a:solidFill>
                      <a:srgbClr val="ADB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1946247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dirty="0"/>
                        <a:t>L_LINEITEM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3122765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dirty="0"/>
                        <a:t>L_QUANTITY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2526659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dirty="0"/>
                        <a:t>L_EXTENDEDPRICE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97834210"/>
                  </a:ext>
                </a:extLst>
              </a:tr>
              <a:tr h="2399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L_DISCOUNT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0932199"/>
                  </a:ext>
                </a:extLst>
              </a:tr>
              <a:tr h="2399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L_TAX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1025199"/>
                  </a:ext>
                </a:extLst>
              </a:tr>
              <a:tr h="2399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L_RETURNFLAG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0489844"/>
                  </a:ext>
                </a:extLst>
              </a:tr>
              <a:tr h="2399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L_LINESTATUS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24350140"/>
                  </a:ext>
                </a:extLst>
              </a:tr>
              <a:tr h="2399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L_SHIPDATE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1967710"/>
                  </a:ext>
                </a:extLst>
              </a:tr>
              <a:tr h="2399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L_COMMITDATE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7977913"/>
                  </a:ext>
                </a:extLst>
              </a:tr>
              <a:tr h="2399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L_RECEIPTDATE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5302"/>
                  </a:ext>
                </a:extLst>
              </a:tr>
              <a:tr h="2399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L_SHIPINSTRUCT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0089900"/>
                  </a:ext>
                </a:extLst>
              </a:tr>
              <a:tr h="2399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L_SHIPMODE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2056003"/>
                  </a:ext>
                </a:extLst>
              </a:tr>
              <a:tr h="2399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L_COMMENT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6915989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>
            <p:extLst/>
          </p:nvPr>
        </p:nvGraphicFramePr>
        <p:xfrm>
          <a:off x="10005391" y="1936475"/>
          <a:ext cx="160541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417">
                  <a:extLst>
                    <a:ext uri="{9D8B030D-6E8A-4147-A177-3AD203B41FA5}">
                      <a16:colId xmlns:a16="http://schemas.microsoft.com/office/drawing/2014/main" xmlns="" val="2324356100"/>
                    </a:ext>
                  </a:extLst>
                </a:gridCol>
              </a:tblGrid>
              <a:tr h="203088">
                <a:tc>
                  <a:txBody>
                    <a:bodyPr/>
                    <a:lstStyle/>
                    <a:p>
                      <a:pPr algn="ctr"/>
                      <a:r>
                        <a:rPr lang="en-HK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515199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O_ORDERKEY</a:t>
                      </a:r>
                    </a:p>
                  </a:txBody>
                  <a:tcPr>
                    <a:solidFill>
                      <a:srgbClr val="ADB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873939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O_CUSTKEY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920737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O_ORDERSTATUS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1946247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O_TOTALPRICE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3122765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O_ORDERDATE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2526659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O_ORDERPRIORITY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97834210"/>
                  </a:ext>
                </a:extLst>
              </a:tr>
              <a:tr h="2399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O_ORDERCLERK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0932199"/>
                  </a:ext>
                </a:extLst>
              </a:tr>
              <a:tr h="2399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O_SHIPPRIORITY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1025199"/>
                  </a:ext>
                </a:extLst>
              </a:tr>
              <a:tr h="239935">
                <a:tc>
                  <a:txBody>
                    <a:bodyPr/>
                    <a:lstStyle/>
                    <a:p>
                      <a:r>
                        <a:rPr lang="en-HK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O_COMMENT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0489844"/>
                  </a:ext>
                </a:extLst>
              </a:tr>
            </a:tbl>
          </a:graphicData>
        </a:graphic>
      </p:graphicFrame>
      <p:graphicFrame>
        <p:nvGraphicFramePr>
          <p:cNvPr id="10" name="Content Placeholder 5"/>
          <p:cNvGraphicFramePr>
            <a:graphicFrameLocks/>
          </p:cNvGraphicFramePr>
          <p:nvPr>
            <p:extLst/>
          </p:nvPr>
        </p:nvGraphicFramePr>
        <p:xfrm>
          <a:off x="1960907" y="2670111"/>
          <a:ext cx="134405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052">
                  <a:extLst>
                    <a:ext uri="{9D8B030D-6E8A-4147-A177-3AD203B41FA5}">
                      <a16:colId xmlns:a16="http://schemas.microsoft.com/office/drawing/2014/main" xmlns="" val="2324356100"/>
                    </a:ext>
                  </a:extLst>
                </a:gridCol>
              </a:tblGrid>
              <a:tr h="203088">
                <a:tc>
                  <a:txBody>
                    <a:bodyPr/>
                    <a:lstStyle/>
                    <a:p>
                      <a:pPr algn="ctr"/>
                      <a:r>
                        <a:rPr lang="en-HK" sz="1200" dirty="0"/>
                        <a:t>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515199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dirty="0"/>
                        <a:t>N_NATIONKEY</a:t>
                      </a:r>
                    </a:p>
                  </a:txBody>
                  <a:tcPr>
                    <a:solidFill>
                      <a:srgbClr val="ADB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873939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dirty="0"/>
                        <a:t>N_REGIONKEY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920737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N_NAME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1946247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dirty="0"/>
                        <a:t>N_COMMENT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612123"/>
                  </a:ext>
                </a:extLst>
              </a:tr>
            </a:tbl>
          </a:graphicData>
        </a:graphic>
      </p:graphicFrame>
      <p:graphicFrame>
        <p:nvGraphicFramePr>
          <p:cNvPr id="11" name="Content Placeholder 5"/>
          <p:cNvGraphicFramePr>
            <a:graphicFrameLocks/>
          </p:cNvGraphicFramePr>
          <p:nvPr>
            <p:extLst/>
          </p:nvPr>
        </p:nvGraphicFramePr>
        <p:xfrm>
          <a:off x="450574" y="2830697"/>
          <a:ext cx="121780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808">
                  <a:extLst>
                    <a:ext uri="{9D8B030D-6E8A-4147-A177-3AD203B41FA5}">
                      <a16:colId xmlns:a16="http://schemas.microsoft.com/office/drawing/2014/main" xmlns="" val="2324356100"/>
                    </a:ext>
                  </a:extLst>
                </a:gridCol>
              </a:tblGrid>
              <a:tr h="203088">
                <a:tc>
                  <a:txBody>
                    <a:bodyPr/>
                    <a:lstStyle/>
                    <a:p>
                      <a:pPr algn="ctr"/>
                      <a:r>
                        <a:rPr lang="en-HK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515199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R_REGIONKEY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873939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R_NAME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920737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R_COMMENT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194624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5"/>
          <p:cNvGraphicFramePr>
            <a:graphicFrameLocks/>
          </p:cNvGraphicFramePr>
          <p:nvPr>
            <p:extLst/>
          </p:nvPr>
        </p:nvGraphicFramePr>
        <p:xfrm>
          <a:off x="6411355" y="3993875"/>
          <a:ext cx="121316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169">
                  <a:extLst>
                    <a:ext uri="{9D8B030D-6E8A-4147-A177-3AD203B41FA5}">
                      <a16:colId xmlns:a16="http://schemas.microsoft.com/office/drawing/2014/main" xmlns="" val="2324356100"/>
                    </a:ext>
                  </a:extLst>
                </a:gridCol>
              </a:tblGrid>
              <a:tr h="203088">
                <a:tc>
                  <a:txBody>
                    <a:bodyPr/>
                    <a:lstStyle/>
                    <a:p>
                      <a:pPr algn="ctr"/>
                      <a:r>
                        <a:rPr lang="en-HK" sz="1200" dirty="0"/>
                        <a:t>PART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515199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dirty="0"/>
                        <a:t>P_PARTKEY</a:t>
                      </a:r>
                    </a:p>
                  </a:txBody>
                  <a:tcPr>
                    <a:solidFill>
                      <a:srgbClr val="ADB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873939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dirty="0"/>
                        <a:t>P_NAME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920737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dirty="0"/>
                        <a:t>P_MFGR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1946247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dirty="0"/>
                        <a:t>P_BRAND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1490330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dirty="0"/>
                        <a:t>P_TYPE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91834644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dirty="0"/>
                        <a:t>P_SIZE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7136270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dirty="0"/>
                        <a:t>P_CONTAINER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4145710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dirty="0"/>
                        <a:t>P_RETAILPRICE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2298829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dirty="0"/>
                        <a:t>P_COMMENT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939225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5679931"/>
              </p:ext>
            </p:extLst>
          </p:nvPr>
        </p:nvGraphicFramePr>
        <p:xfrm>
          <a:off x="5908022" y="2084516"/>
          <a:ext cx="133515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155">
                  <a:extLst>
                    <a:ext uri="{9D8B030D-6E8A-4147-A177-3AD203B41FA5}">
                      <a16:colId xmlns:a16="http://schemas.microsoft.com/office/drawing/2014/main" xmlns="" val="2324356100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HK" sz="1200" dirty="0"/>
                        <a:t>PARTSUPP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51519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PS_PARTKEY</a:t>
                      </a:r>
                    </a:p>
                  </a:txBody>
                  <a:tcPr>
                    <a:solidFill>
                      <a:srgbClr val="ADB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87393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PS_SUPPKEY</a:t>
                      </a:r>
                    </a:p>
                  </a:txBody>
                  <a:tcPr>
                    <a:solidFill>
                      <a:srgbClr val="ADB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920737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PS_AVAILQTY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1946247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PS_SUPPLYCOST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3122765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PS_COMMENT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2526659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 flipV="1">
            <a:off x="3313812" y="3034748"/>
            <a:ext cx="486864" cy="14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387679" y="3108631"/>
            <a:ext cx="466081" cy="262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9550285" y="2321314"/>
            <a:ext cx="455106" cy="5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7222435" y="2491409"/>
            <a:ext cx="833812" cy="9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7214916" y="2830697"/>
            <a:ext cx="825815" cy="76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6200000" flipH="1">
            <a:off x="5219041" y="3067150"/>
            <a:ext cx="1917475" cy="539512"/>
          </a:xfrm>
          <a:prstGeom prst="bentConnector3">
            <a:avLst>
              <a:gd name="adj1" fmla="val 1018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173471" y="2830697"/>
            <a:ext cx="721734" cy="212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1668382" y="3182514"/>
            <a:ext cx="236952" cy="20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877909" y="1936475"/>
            <a:ext cx="3732900" cy="480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Multiplication Sign 20"/>
          <p:cNvSpPr/>
          <p:nvPr/>
        </p:nvSpPr>
        <p:spPr>
          <a:xfrm>
            <a:off x="216018" y="2351102"/>
            <a:ext cx="3367895" cy="1913946"/>
          </a:xfrm>
          <a:prstGeom prst="mathMultiply">
            <a:avLst/>
          </a:prstGeom>
          <a:gradFill>
            <a:gsLst>
              <a:gs pos="0">
                <a:schemeClr val="accent2">
                  <a:tint val="68000"/>
                  <a:lumMod val="100000"/>
                  <a:alpha val="50000"/>
                </a:schemeClr>
              </a:gs>
              <a:gs pos="100000">
                <a:schemeClr val="accent2">
                  <a:tint val="90000"/>
                  <a:lumMod val="95000"/>
                </a:schemeClr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Multiplication Sign 22"/>
          <p:cNvSpPr/>
          <p:nvPr/>
        </p:nvSpPr>
        <p:spPr>
          <a:xfrm>
            <a:off x="5723049" y="3428583"/>
            <a:ext cx="1577904" cy="268772"/>
          </a:xfrm>
          <a:prstGeom prst="mathMultiply">
            <a:avLst/>
          </a:prstGeom>
          <a:gradFill>
            <a:gsLst>
              <a:gs pos="0">
                <a:schemeClr val="accent2">
                  <a:tint val="68000"/>
                  <a:lumMod val="100000"/>
                  <a:alpha val="50000"/>
                </a:schemeClr>
              </a:gs>
              <a:gs pos="100000">
                <a:schemeClr val="accent2">
                  <a:tint val="90000"/>
                  <a:lumMod val="95000"/>
                </a:schemeClr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Multiplication Sign 23"/>
          <p:cNvSpPr/>
          <p:nvPr/>
        </p:nvSpPr>
        <p:spPr>
          <a:xfrm>
            <a:off x="6183677" y="6150719"/>
            <a:ext cx="1694232" cy="586355"/>
          </a:xfrm>
          <a:prstGeom prst="mathMultiply">
            <a:avLst/>
          </a:prstGeom>
          <a:gradFill>
            <a:gsLst>
              <a:gs pos="0">
                <a:schemeClr val="accent2">
                  <a:tint val="68000"/>
                  <a:lumMod val="100000"/>
                  <a:alpha val="50000"/>
                </a:schemeClr>
              </a:gs>
              <a:gs pos="100000">
                <a:schemeClr val="accent2">
                  <a:tint val="90000"/>
                  <a:lumMod val="95000"/>
                </a:schemeClr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Multiplication Sign 24"/>
          <p:cNvSpPr/>
          <p:nvPr/>
        </p:nvSpPr>
        <p:spPr>
          <a:xfrm>
            <a:off x="9641258" y="4313840"/>
            <a:ext cx="2222936" cy="365836"/>
          </a:xfrm>
          <a:prstGeom prst="mathMultiply">
            <a:avLst/>
          </a:prstGeom>
          <a:gradFill>
            <a:gsLst>
              <a:gs pos="0">
                <a:schemeClr val="accent2">
                  <a:tint val="68000"/>
                  <a:lumMod val="100000"/>
                  <a:alpha val="50000"/>
                </a:schemeClr>
              </a:gs>
              <a:gs pos="100000">
                <a:schemeClr val="accent2">
                  <a:tint val="90000"/>
                  <a:lumMod val="95000"/>
                </a:schemeClr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Multiplication Sign 25"/>
          <p:cNvSpPr/>
          <p:nvPr/>
        </p:nvSpPr>
        <p:spPr>
          <a:xfrm>
            <a:off x="9641258" y="3810957"/>
            <a:ext cx="2222936" cy="365836"/>
          </a:xfrm>
          <a:prstGeom prst="mathMultiply">
            <a:avLst/>
          </a:prstGeom>
          <a:gradFill>
            <a:gsLst>
              <a:gs pos="0">
                <a:schemeClr val="accent2">
                  <a:tint val="68000"/>
                  <a:lumMod val="100000"/>
                  <a:alpha val="50000"/>
                </a:schemeClr>
              </a:gs>
              <a:gs pos="100000">
                <a:schemeClr val="accent2">
                  <a:tint val="90000"/>
                  <a:lumMod val="95000"/>
                </a:schemeClr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Multiplication Sign 26"/>
          <p:cNvSpPr/>
          <p:nvPr/>
        </p:nvSpPr>
        <p:spPr>
          <a:xfrm>
            <a:off x="7624524" y="6265273"/>
            <a:ext cx="2222936" cy="365836"/>
          </a:xfrm>
          <a:prstGeom prst="mathMultiply">
            <a:avLst/>
          </a:prstGeom>
          <a:gradFill>
            <a:gsLst>
              <a:gs pos="0">
                <a:schemeClr val="accent2">
                  <a:tint val="68000"/>
                  <a:lumMod val="100000"/>
                  <a:alpha val="50000"/>
                </a:schemeClr>
              </a:gs>
              <a:gs pos="100000">
                <a:schemeClr val="accent2">
                  <a:tint val="90000"/>
                  <a:lumMod val="95000"/>
                </a:schemeClr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3187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STAR-Schema – Summary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3464" y="1894089"/>
          <a:ext cx="142129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295">
                  <a:extLst>
                    <a:ext uri="{9D8B030D-6E8A-4147-A177-3AD203B41FA5}">
                      <a16:colId xmlns:a16="http://schemas.microsoft.com/office/drawing/2014/main" xmlns="" val="2324356100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HK" sz="1200" dirty="0"/>
                        <a:t>CUSTOMER_S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51519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C_CUSTKEY</a:t>
                      </a:r>
                    </a:p>
                  </a:txBody>
                  <a:tcPr>
                    <a:solidFill>
                      <a:srgbClr val="ADB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87393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C_NAME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920737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C_ADDRESS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1946247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C_PHONE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3122765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C_ACCTBAL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2955656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C_MKTSEGMENT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6991967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C_NATION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6155591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C_REGION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1005481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C_COMMENT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7534365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/>
        </p:nvGraphicFramePr>
        <p:xfrm>
          <a:off x="7531280" y="4250748"/>
          <a:ext cx="133515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155">
                  <a:extLst>
                    <a:ext uri="{9D8B030D-6E8A-4147-A177-3AD203B41FA5}">
                      <a16:colId xmlns:a16="http://schemas.microsoft.com/office/drawing/2014/main" xmlns="" val="2324356100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HK" sz="1200" dirty="0"/>
                        <a:t>SUPPLIER_S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51519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S_SUPPKEY</a:t>
                      </a:r>
                    </a:p>
                  </a:txBody>
                  <a:tcPr>
                    <a:solidFill>
                      <a:srgbClr val="ADB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87393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S_NAME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920737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S_ADDRESS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1946247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S_PHONE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3122765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S_ACCTBAL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252665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S_NATION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9783421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S_REGION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093219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S_COMMENT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2292434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373780"/>
              </p:ext>
            </p:extLst>
          </p:nvPr>
        </p:nvGraphicFramePr>
        <p:xfrm>
          <a:off x="3162432" y="2277892"/>
          <a:ext cx="3382622" cy="432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43807">
                  <a:extLst>
                    <a:ext uri="{9D8B030D-6E8A-4147-A177-3AD203B41FA5}">
                      <a16:colId xmlns:a16="http://schemas.microsoft.com/office/drawing/2014/main" xmlns="" val="2324356100"/>
                    </a:ext>
                  </a:extLst>
                </a:gridCol>
                <a:gridCol w="1638815">
                  <a:extLst>
                    <a:ext uri="{9D8B030D-6E8A-4147-A177-3AD203B41FA5}">
                      <a16:colId xmlns:a16="http://schemas.microsoft.com/office/drawing/2014/main" xmlns="" val="440993530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en-HK" sz="1200" dirty="0"/>
                        <a:t>LINEORDER_S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H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5151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HK" sz="1200" dirty="0"/>
                        <a:t>L_ORDERKEY</a:t>
                      </a:r>
                    </a:p>
                  </a:txBody>
                  <a:tcPr>
                    <a:solidFill>
                      <a:srgbClr val="DA7B8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L_PARTKEY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8739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HK" sz="1200" dirty="0"/>
                        <a:t>L_LINEITEM</a:t>
                      </a:r>
                    </a:p>
                  </a:txBody>
                  <a:tcPr>
                    <a:solidFill>
                      <a:srgbClr val="DA7B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L_SUPPKEY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9207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L_CUSTKEY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L_SHIPMODE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19462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L_RETURNFLAG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L_SHIPINSTRUCT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31227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HK" sz="1200" dirty="0"/>
                        <a:t>L_LINESTATUS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L_SHIPPRIORITY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25266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HK" sz="1200" dirty="0"/>
                        <a:t>L_ORDERSTATUS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L_QUANTITY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978342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L_ORDERPRIORITY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L_EXTENDEDPRICE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09321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L_ORDERDATEKEY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L_DISCOUNT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10251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L_COMMITDATEKEY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L_TAX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04898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HK" sz="1200" dirty="0"/>
                        <a:t>L_SHIPDATEKEY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L_REVENUE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243501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L_RECEIPTDATEKEY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L_TOTALPRICE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595381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9758560"/>
              </p:ext>
            </p:extLst>
          </p:nvPr>
        </p:nvGraphicFramePr>
        <p:xfrm>
          <a:off x="7452728" y="1894089"/>
          <a:ext cx="140966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664">
                  <a:extLst>
                    <a:ext uri="{9D8B030D-6E8A-4147-A177-3AD203B41FA5}">
                      <a16:colId xmlns:a16="http://schemas.microsoft.com/office/drawing/2014/main" xmlns="" val="2324356100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HK" sz="1200" dirty="0"/>
                        <a:t>PART_S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51519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P_PARTKEY</a:t>
                      </a:r>
                    </a:p>
                  </a:txBody>
                  <a:tcPr>
                    <a:solidFill>
                      <a:srgbClr val="ADB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87393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P_NAME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920737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P_MFGR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1946247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P_BRAND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149033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P_TYPE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91834644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P_SIZE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713627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P_CONTAINER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4145710"/>
                  </a:ext>
                </a:extLst>
              </a:tr>
            </a:tbl>
          </a:graphicData>
        </a:graphic>
      </p:graphicFrame>
      <p:graphicFrame>
        <p:nvGraphicFramePr>
          <p:cNvPr id="1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4937953"/>
              </p:ext>
            </p:extLst>
          </p:nvPr>
        </p:nvGraphicFramePr>
        <p:xfrm>
          <a:off x="10061617" y="3338183"/>
          <a:ext cx="1335155" cy="13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5155">
                  <a:extLst>
                    <a:ext uri="{9D8B030D-6E8A-4147-A177-3AD203B41FA5}">
                      <a16:colId xmlns:a16="http://schemas.microsoft.com/office/drawing/2014/main" xmlns="" val="2324356100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HK" sz="1200" dirty="0"/>
                        <a:t>PARTSUPP_S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51519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PS_PARTKEY</a:t>
                      </a:r>
                    </a:p>
                  </a:txBody>
                  <a:tcPr>
                    <a:solidFill>
                      <a:srgbClr val="DA7B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87393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PS_SUPPKEY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920737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PS_AVAILQTY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1946247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PS_SUPPLYCOST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3122765"/>
                  </a:ext>
                </a:extLst>
              </a:tr>
            </a:tbl>
          </a:graphicData>
        </a:graphic>
      </p:graphicFrame>
      <p:graphicFrame>
        <p:nvGraphicFramePr>
          <p:cNvPr id="14" name="Content Placeholder 5"/>
          <p:cNvGraphicFramePr>
            <a:graphicFrameLocks/>
          </p:cNvGraphicFramePr>
          <p:nvPr/>
        </p:nvGraphicFramePr>
        <p:xfrm>
          <a:off x="833464" y="4815422"/>
          <a:ext cx="1264192" cy="1420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192">
                  <a:extLst>
                    <a:ext uri="{9D8B030D-6E8A-4147-A177-3AD203B41FA5}">
                      <a16:colId xmlns:a16="http://schemas.microsoft.com/office/drawing/2014/main" xmlns="" val="23243561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sz="1200" dirty="0"/>
                        <a:t>DATE_S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515199"/>
                  </a:ext>
                </a:extLst>
              </a:tr>
              <a:tr h="290685">
                <a:tc>
                  <a:txBody>
                    <a:bodyPr/>
                    <a:lstStyle/>
                    <a:p>
                      <a:r>
                        <a:rPr lang="en-HK" sz="1200" dirty="0"/>
                        <a:t>D_DATEKEY</a:t>
                      </a:r>
                    </a:p>
                  </a:txBody>
                  <a:tcPr>
                    <a:solidFill>
                      <a:srgbClr val="ADB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87393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D_DATE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920737"/>
                  </a:ext>
                </a:extLst>
              </a:tr>
              <a:tr h="290685">
                <a:tc>
                  <a:txBody>
                    <a:bodyPr/>
                    <a:lstStyle/>
                    <a:p>
                      <a:r>
                        <a:rPr lang="en-HK" sz="1200" dirty="0"/>
                        <a:t>D_MONTH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1946247"/>
                  </a:ext>
                </a:extLst>
              </a:tr>
              <a:tr h="290685">
                <a:tc>
                  <a:txBody>
                    <a:bodyPr/>
                    <a:lstStyle/>
                    <a:p>
                      <a:r>
                        <a:rPr lang="en-HK" sz="1200" dirty="0"/>
                        <a:t>D_YEAR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1490330"/>
                  </a:ext>
                </a:extLst>
              </a:tr>
            </a:tbl>
          </a:graphicData>
        </a:graphic>
      </p:graphicFrame>
      <p:graphicFrame>
        <p:nvGraphicFramePr>
          <p:cNvPr id="17" name="Content Placeholder 5"/>
          <p:cNvGraphicFramePr>
            <a:graphicFrameLocks/>
          </p:cNvGraphicFramePr>
          <p:nvPr/>
        </p:nvGraphicFramePr>
        <p:xfrm>
          <a:off x="10048267" y="6135979"/>
          <a:ext cx="1897898" cy="425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898">
                  <a:extLst>
                    <a:ext uri="{9D8B030D-6E8A-4147-A177-3AD203B41FA5}">
                      <a16:colId xmlns:a16="http://schemas.microsoft.com/office/drawing/2014/main" xmlns="" val="2324356100"/>
                    </a:ext>
                  </a:extLst>
                </a:gridCol>
              </a:tblGrid>
              <a:tr h="42566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DIMENSION 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515199"/>
                  </a:ext>
                </a:extLst>
              </a:tr>
            </a:tbl>
          </a:graphicData>
        </a:graphic>
      </p:graphicFrame>
      <p:graphicFrame>
        <p:nvGraphicFramePr>
          <p:cNvPr id="19" name="Content Placeholder 5"/>
          <p:cNvGraphicFramePr>
            <a:graphicFrameLocks/>
          </p:cNvGraphicFramePr>
          <p:nvPr/>
        </p:nvGraphicFramePr>
        <p:xfrm>
          <a:off x="10048267" y="5715835"/>
          <a:ext cx="1884743" cy="3384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84743">
                  <a:extLst>
                    <a:ext uri="{9D8B030D-6E8A-4147-A177-3AD203B41FA5}">
                      <a16:colId xmlns:a16="http://schemas.microsoft.com/office/drawing/2014/main" xmlns="" val="2324356100"/>
                    </a:ext>
                  </a:extLst>
                </a:gridCol>
              </a:tblGrid>
              <a:tr h="338472">
                <a:tc>
                  <a:txBody>
                    <a:bodyPr/>
                    <a:lstStyle/>
                    <a:p>
                      <a:pPr algn="ctr"/>
                      <a:r>
                        <a:rPr lang="en-HK" sz="1200" dirty="0"/>
                        <a:t>FACT 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515199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>
            <a:stCxn id="13" idx="1"/>
          </p:cNvCxnSpPr>
          <p:nvPr/>
        </p:nvCxnSpPr>
        <p:spPr>
          <a:xfrm flipH="1">
            <a:off x="8866435" y="4023983"/>
            <a:ext cx="1195182" cy="66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545054" y="2277894"/>
            <a:ext cx="853899" cy="55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545054" y="3265690"/>
            <a:ext cx="982182" cy="1444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8862392" y="2277892"/>
            <a:ext cx="1199227" cy="1406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2347809" y="2277892"/>
            <a:ext cx="760849" cy="98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083247" y="5227101"/>
            <a:ext cx="1075141" cy="3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2097328" y="5227101"/>
            <a:ext cx="1011330" cy="46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2124545" y="5259709"/>
            <a:ext cx="1033843" cy="794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2161633" y="5259709"/>
            <a:ext cx="969541" cy="1172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27797" y="3833985"/>
            <a:ext cx="1426961" cy="54565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27236" y="5886623"/>
            <a:ext cx="1339199" cy="54565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86568" y="5885071"/>
            <a:ext cx="1458836" cy="35104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50732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Demo - star-Schema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>
                <a:hlinkClick r:id="rId2"/>
              </a:rPr>
              <a:t>http://localhost/dashboard2.2.php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527598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Q&amp;a</a:t>
            </a:r>
            <a:endParaRPr lang="en-H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70127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Original TPC-H Schema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712750"/>
              </p:ext>
            </p:extLst>
          </p:nvPr>
        </p:nvGraphicFramePr>
        <p:xfrm>
          <a:off x="3752176" y="1936475"/>
          <a:ext cx="142129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295">
                  <a:extLst>
                    <a:ext uri="{9D8B030D-6E8A-4147-A177-3AD203B41FA5}">
                      <a16:colId xmlns:a16="http://schemas.microsoft.com/office/drawing/2014/main" xmlns="" val="2324356100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HK" sz="1200" dirty="0"/>
                        <a:t>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51519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C_CUSTKEY</a:t>
                      </a:r>
                    </a:p>
                  </a:txBody>
                  <a:tcPr>
                    <a:solidFill>
                      <a:srgbClr val="ADB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87393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C_NAME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920737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C_ADDRESS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1946247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C_NATIONKEY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3122765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C_PHONE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252665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C_ACCTBAL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783421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C_MKTSEGMENT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093219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C_COMMENT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2955656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2547548"/>
              </p:ext>
            </p:extLst>
          </p:nvPr>
        </p:nvGraphicFramePr>
        <p:xfrm>
          <a:off x="3825499" y="4542515"/>
          <a:ext cx="133515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155">
                  <a:extLst>
                    <a:ext uri="{9D8B030D-6E8A-4147-A177-3AD203B41FA5}">
                      <a16:colId xmlns:a16="http://schemas.microsoft.com/office/drawing/2014/main" xmlns="" val="2324356100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HK" sz="1200" dirty="0"/>
                        <a:t>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51519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S_SUPPKEY</a:t>
                      </a:r>
                    </a:p>
                  </a:txBody>
                  <a:tcPr>
                    <a:solidFill>
                      <a:srgbClr val="ADB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87393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S_NAME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920737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S_ADDRESS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1946247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S_NATIONKEY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3122765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S_PHONE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252665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S_ACCTBAL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9783421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S_COMMENT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0932199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551642"/>
              </p:ext>
            </p:extLst>
          </p:nvPr>
        </p:nvGraphicFramePr>
        <p:xfrm>
          <a:off x="8028154" y="1938133"/>
          <a:ext cx="1586779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779">
                  <a:extLst>
                    <a:ext uri="{9D8B030D-6E8A-4147-A177-3AD203B41FA5}">
                      <a16:colId xmlns:a16="http://schemas.microsoft.com/office/drawing/2014/main" xmlns="" val="2324356100"/>
                    </a:ext>
                  </a:extLst>
                </a:gridCol>
              </a:tblGrid>
              <a:tr h="203088">
                <a:tc>
                  <a:txBody>
                    <a:bodyPr/>
                    <a:lstStyle/>
                    <a:p>
                      <a:pPr algn="ctr"/>
                      <a:r>
                        <a:rPr lang="en-HK" sz="1200" dirty="0"/>
                        <a:t>LINEITEM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515199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dirty="0"/>
                        <a:t>L_ORDERKEY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873939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dirty="0"/>
                        <a:t>L_PARTKEY</a:t>
                      </a:r>
                    </a:p>
                  </a:txBody>
                  <a:tcPr>
                    <a:solidFill>
                      <a:srgbClr val="ADB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920737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dirty="0"/>
                        <a:t>L_SUPPKEY</a:t>
                      </a:r>
                    </a:p>
                  </a:txBody>
                  <a:tcPr>
                    <a:solidFill>
                      <a:srgbClr val="ADB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1946247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dirty="0"/>
                        <a:t>L_LINENUMBER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3122765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dirty="0"/>
                        <a:t>L_QUANTITY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2526659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dirty="0"/>
                        <a:t>L_EXTENDEDPRICE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97834210"/>
                  </a:ext>
                </a:extLst>
              </a:tr>
              <a:tr h="2399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L_DISCOUNT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0932199"/>
                  </a:ext>
                </a:extLst>
              </a:tr>
              <a:tr h="2399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L_TAX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1025199"/>
                  </a:ext>
                </a:extLst>
              </a:tr>
              <a:tr h="2399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L_RETURNFLAG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0489844"/>
                  </a:ext>
                </a:extLst>
              </a:tr>
              <a:tr h="2399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L_LINESTATUS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24350140"/>
                  </a:ext>
                </a:extLst>
              </a:tr>
              <a:tr h="2399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L_SHIPDATE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1967710"/>
                  </a:ext>
                </a:extLst>
              </a:tr>
              <a:tr h="2399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L_COMMITDATE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7977913"/>
                  </a:ext>
                </a:extLst>
              </a:tr>
              <a:tr h="2399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L_RECEIPTDATE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5302"/>
                  </a:ext>
                </a:extLst>
              </a:tr>
              <a:tr h="2399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L_SHIPINSTRUCT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0089900"/>
                  </a:ext>
                </a:extLst>
              </a:tr>
              <a:tr h="2399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L_SHIPMODE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2056003"/>
                  </a:ext>
                </a:extLst>
              </a:tr>
              <a:tr h="2399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L_COMMENT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6915989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2727299"/>
              </p:ext>
            </p:extLst>
          </p:nvPr>
        </p:nvGraphicFramePr>
        <p:xfrm>
          <a:off x="10005391" y="1936475"/>
          <a:ext cx="160541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417">
                  <a:extLst>
                    <a:ext uri="{9D8B030D-6E8A-4147-A177-3AD203B41FA5}">
                      <a16:colId xmlns:a16="http://schemas.microsoft.com/office/drawing/2014/main" xmlns="" val="2324356100"/>
                    </a:ext>
                  </a:extLst>
                </a:gridCol>
              </a:tblGrid>
              <a:tr h="203088">
                <a:tc>
                  <a:txBody>
                    <a:bodyPr/>
                    <a:lstStyle/>
                    <a:p>
                      <a:pPr algn="ctr"/>
                      <a:r>
                        <a:rPr lang="en-HK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515199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O_ORDERKEY</a:t>
                      </a:r>
                    </a:p>
                  </a:txBody>
                  <a:tcPr>
                    <a:solidFill>
                      <a:srgbClr val="ADB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873939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O_CUSTKEY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920737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O_ORDERSTATUS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1946247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O_TOTALPRICE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3122765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O_ORDERDATE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2526659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O_ORDERPRIORITY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97834210"/>
                  </a:ext>
                </a:extLst>
              </a:tr>
              <a:tr h="2399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O_ORDERCLERK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0932199"/>
                  </a:ext>
                </a:extLst>
              </a:tr>
              <a:tr h="2399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O_SHIPPRIORITY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1025199"/>
                  </a:ext>
                </a:extLst>
              </a:tr>
              <a:tr h="239935">
                <a:tc>
                  <a:txBody>
                    <a:bodyPr/>
                    <a:lstStyle/>
                    <a:p>
                      <a:r>
                        <a:rPr lang="en-HK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O_COMMENT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0489844"/>
                  </a:ext>
                </a:extLst>
              </a:tr>
            </a:tbl>
          </a:graphicData>
        </a:graphic>
      </p:graphicFrame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5577186"/>
              </p:ext>
            </p:extLst>
          </p:nvPr>
        </p:nvGraphicFramePr>
        <p:xfrm>
          <a:off x="1960907" y="2670111"/>
          <a:ext cx="134405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052">
                  <a:extLst>
                    <a:ext uri="{9D8B030D-6E8A-4147-A177-3AD203B41FA5}">
                      <a16:colId xmlns:a16="http://schemas.microsoft.com/office/drawing/2014/main" xmlns="" val="2324356100"/>
                    </a:ext>
                  </a:extLst>
                </a:gridCol>
              </a:tblGrid>
              <a:tr h="203088">
                <a:tc>
                  <a:txBody>
                    <a:bodyPr/>
                    <a:lstStyle/>
                    <a:p>
                      <a:pPr algn="ctr"/>
                      <a:r>
                        <a:rPr lang="en-HK" sz="1200" dirty="0"/>
                        <a:t>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515199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dirty="0"/>
                        <a:t>N_NATIONKEY</a:t>
                      </a:r>
                    </a:p>
                  </a:txBody>
                  <a:tcPr>
                    <a:solidFill>
                      <a:srgbClr val="ADB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873939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dirty="0"/>
                        <a:t>N_REGIONKEY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920737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N_NAME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1946247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dirty="0"/>
                        <a:t>N_COMMENT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612123"/>
                  </a:ext>
                </a:extLst>
              </a:tr>
            </a:tbl>
          </a:graphicData>
        </a:graphic>
      </p:graphicFrame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40853"/>
              </p:ext>
            </p:extLst>
          </p:nvPr>
        </p:nvGraphicFramePr>
        <p:xfrm>
          <a:off x="450574" y="2830697"/>
          <a:ext cx="121780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808">
                  <a:extLst>
                    <a:ext uri="{9D8B030D-6E8A-4147-A177-3AD203B41FA5}">
                      <a16:colId xmlns:a16="http://schemas.microsoft.com/office/drawing/2014/main" xmlns="" val="2324356100"/>
                    </a:ext>
                  </a:extLst>
                </a:gridCol>
              </a:tblGrid>
              <a:tr h="203088">
                <a:tc>
                  <a:txBody>
                    <a:bodyPr/>
                    <a:lstStyle/>
                    <a:p>
                      <a:pPr algn="ctr"/>
                      <a:r>
                        <a:rPr lang="en-HK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515199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R_REGIONKEY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873939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R_NAME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920737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R_COMMENT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194624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7731514"/>
              </p:ext>
            </p:extLst>
          </p:nvPr>
        </p:nvGraphicFramePr>
        <p:xfrm>
          <a:off x="6411355" y="3993875"/>
          <a:ext cx="121316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169">
                  <a:extLst>
                    <a:ext uri="{9D8B030D-6E8A-4147-A177-3AD203B41FA5}">
                      <a16:colId xmlns:a16="http://schemas.microsoft.com/office/drawing/2014/main" xmlns="" val="2324356100"/>
                    </a:ext>
                  </a:extLst>
                </a:gridCol>
              </a:tblGrid>
              <a:tr h="203088">
                <a:tc>
                  <a:txBody>
                    <a:bodyPr/>
                    <a:lstStyle/>
                    <a:p>
                      <a:pPr algn="ctr"/>
                      <a:r>
                        <a:rPr lang="en-HK" sz="1200" dirty="0"/>
                        <a:t>PART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515199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dirty="0"/>
                        <a:t>P_PARTKEY</a:t>
                      </a:r>
                    </a:p>
                  </a:txBody>
                  <a:tcPr>
                    <a:solidFill>
                      <a:srgbClr val="ADB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873939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dirty="0"/>
                        <a:t>P_NAME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920737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dirty="0"/>
                        <a:t>P_MFGR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1946247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dirty="0"/>
                        <a:t>P_BRAND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1490330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dirty="0"/>
                        <a:t>P_TYPE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91834644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dirty="0"/>
                        <a:t>P_SIZE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7136270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dirty="0"/>
                        <a:t>P_CONTAINER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4145710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dirty="0"/>
                        <a:t>P_RETAILPRICE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2298829"/>
                  </a:ext>
                </a:extLst>
              </a:tr>
              <a:tr h="203088">
                <a:tc>
                  <a:txBody>
                    <a:bodyPr/>
                    <a:lstStyle/>
                    <a:p>
                      <a:r>
                        <a:rPr lang="en-HK" sz="1200" dirty="0"/>
                        <a:t>P_COMMENT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939225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6208505"/>
              </p:ext>
            </p:extLst>
          </p:nvPr>
        </p:nvGraphicFramePr>
        <p:xfrm>
          <a:off x="5908022" y="2084516"/>
          <a:ext cx="133515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155">
                  <a:extLst>
                    <a:ext uri="{9D8B030D-6E8A-4147-A177-3AD203B41FA5}">
                      <a16:colId xmlns:a16="http://schemas.microsoft.com/office/drawing/2014/main" xmlns="" val="2324356100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HK" sz="1200" dirty="0"/>
                        <a:t>PARTSUPP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51519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PS_PARTKEY</a:t>
                      </a:r>
                    </a:p>
                  </a:txBody>
                  <a:tcPr>
                    <a:solidFill>
                      <a:srgbClr val="ADB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87393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PS_SUPPKEY</a:t>
                      </a:r>
                    </a:p>
                  </a:txBody>
                  <a:tcPr>
                    <a:solidFill>
                      <a:srgbClr val="ADB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920737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PS_AVAILQTY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1946247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PS_SUPPLYCOST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3122765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PS_COMMENT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2526659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 flipV="1">
            <a:off x="3313812" y="3034748"/>
            <a:ext cx="486864" cy="14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387679" y="3108631"/>
            <a:ext cx="466081" cy="262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9550285" y="2321314"/>
            <a:ext cx="455106" cy="5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7222435" y="2491409"/>
            <a:ext cx="833812" cy="9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7214916" y="2830697"/>
            <a:ext cx="825815" cy="76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895206" y="2491408"/>
            <a:ext cx="516149" cy="1913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173471" y="2830697"/>
            <a:ext cx="721734" cy="212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1668382" y="3182514"/>
            <a:ext cx="236952" cy="20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7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Demo - TPC-H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>
                <a:hlinkClick r:id="rId2"/>
              </a:rPr>
              <a:t>http://localhost/dashboard1.1.php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03324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HK" dirty="0"/>
              <a:t>Dashboard -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00983"/>
            <a:ext cx="9357937" cy="414079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endParaRPr lang="en-HK" sz="2000" dirty="0"/>
          </a:p>
          <a:p>
            <a:pPr marL="0" indent="0">
              <a:buNone/>
            </a:pPr>
            <a:endParaRPr lang="en-HK" sz="2000" dirty="0"/>
          </a:p>
          <a:p>
            <a:endParaRPr lang="en-HK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700" r="37577" b="8965"/>
          <a:stretch/>
        </p:blipFill>
        <p:spPr>
          <a:xfrm>
            <a:off x="437151" y="1899268"/>
            <a:ext cx="6719940" cy="47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3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HK" dirty="0"/>
              <a:t>Dashboard -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00983"/>
            <a:ext cx="9357937" cy="414079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endParaRPr lang="en-HK" sz="2000" dirty="0"/>
          </a:p>
          <a:p>
            <a:pPr marL="0" indent="0">
              <a:buNone/>
            </a:pPr>
            <a:endParaRPr lang="en-HK" sz="2000" dirty="0"/>
          </a:p>
          <a:p>
            <a:endParaRPr lang="en-HK" sz="2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52519422"/>
              </p:ext>
            </p:extLst>
          </p:nvPr>
        </p:nvGraphicFramePr>
        <p:xfrm>
          <a:off x="1051338" y="2345635"/>
          <a:ext cx="9166087" cy="3646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175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HK" dirty="0"/>
              <a:t>Dashboard - Queries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84894220"/>
              </p:ext>
            </p:extLst>
          </p:nvPr>
        </p:nvGraphicFramePr>
        <p:xfrm>
          <a:off x="581192" y="2186609"/>
          <a:ext cx="11029616" cy="3856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8885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STAR-Schema – Summary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234634"/>
              </p:ext>
            </p:extLst>
          </p:nvPr>
        </p:nvGraphicFramePr>
        <p:xfrm>
          <a:off x="833464" y="1894089"/>
          <a:ext cx="142129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295">
                  <a:extLst>
                    <a:ext uri="{9D8B030D-6E8A-4147-A177-3AD203B41FA5}">
                      <a16:colId xmlns:a16="http://schemas.microsoft.com/office/drawing/2014/main" xmlns="" val="2324356100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HK" sz="1200" dirty="0"/>
                        <a:t>CUSTOMER_S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51519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C_CUSTKEY</a:t>
                      </a:r>
                    </a:p>
                  </a:txBody>
                  <a:tcPr>
                    <a:solidFill>
                      <a:srgbClr val="ADB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87393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C_NAME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920737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C_ADDRESS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1946247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C_PHONE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3122765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C_ACCTBAL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2955656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C_MKTSEGMENT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6991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C_NATION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6155591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C_REGION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1005481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C_COMMENT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7534365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/>
        </p:nvGraphicFramePr>
        <p:xfrm>
          <a:off x="7531280" y="4250748"/>
          <a:ext cx="133515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155">
                  <a:extLst>
                    <a:ext uri="{9D8B030D-6E8A-4147-A177-3AD203B41FA5}">
                      <a16:colId xmlns:a16="http://schemas.microsoft.com/office/drawing/2014/main" xmlns="" val="2324356100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HK" sz="1200" dirty="0"/>
                        <a:t>SUPPLIER_S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51519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S_SUPPKEY</a:t>
                      </a:r>
                    </a:p>
                  </a:txBody>
                  <a:tcPr>
                    <a:solidFill>
                      <a:srgbClr val="ADB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87393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S_NAME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920737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S_ADDRESS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1946247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S_PHONE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3122765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S_ACCTBAL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252665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S_NATION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9783421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S_REGION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093219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S_COMMENT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2292434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22120"/>
              </p:ext>
            </p:extLst>
          </p:nvPr>
        </p:nvGraphicFramePr>
        <p:xfrm>
          <a:off x="3162432" y="2277892"/>
          <a:ext cx="3382622" cy="432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43807">
                  <a:extLst>
                    <a:ext uri="{9D8B030D-6E8A-4147-A177-3AD203B41FA5}">
                      <a16:colId xmlns:a16="http://schemas.microsoft.com/office/drawing/2014/main" xmlns="" val="2324356100"/>
                    </a:ext>
                  </a:extLst>
                </a:gridCol>
                <a:gridCol w="1638815">
                  <a:extLst>
                    <a:ext uri="{9D8B030D-6E8A-4147-A177-3AD203B41FA5}">
                      <a16:colId xmlns:a16="http://schemas.microsoft.com/office/drawing/2014/main" xmlns="" val="440993530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en-HK" sz="1200" dirty="0"/>
                        <a:t>LINEORDER_S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H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5151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HK" sz="1200" dirty="0"/>
                        <a:t>L_ORDERKEY</a:t>
                      </a:r>
                    </a:p>
                  </a:txBody>
                  <a:tcPr>
                    <a:solidFill>
                      <a:srgbClr val="DA7B8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L_PARTKEY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8739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HK" sz="1200"/>
                        <a:t>L_LINENUMBER</a:t>
                      </a:r>
                      <a:endParaRPr lang="en-HK" sz="1200" dirty="0"/>
                    </a:p>
                  </a:txBody>
                  <a:tcPr>
                    <a:solidFill>
                      <a:srgbClr val="DA7B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L_SUPPKEY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9207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L_CUSTKEY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L_SHIPMODE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19462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L_RETURNFLAG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L_SHIPINSTRUCT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31227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HK" sz="1200" dirty="0"/>
                        <a:t>L_LINESTATUS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L_SHIPPRIORITY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25266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HK" sz="1200" dirty="0"/>
                        <a:t>L_ORDERSTATUS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L_QUANTITY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978342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L_ORDERPRIORITY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200" dirty="0"/>
                        <a:t>L_EXTENDEDPRICE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09321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L_ORDERDATEKEY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L_DISCOUNT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10251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L_COMMITDATEKEY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L_TAX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04898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HK" sz="1200" dirty="0"/>
                        <a:t>L_SHIPDATEKEY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L_REVENUE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243501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L_RECEIPTDATEKEY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L_TOTALPRICE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595381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5"/>
          <p:cNvGraphicFramePr>
            <a:graphicFrameLocks/>
          </p:cNvGraphicFramePr>
          <p:nvPr/>
        </p:nvGraphicFramePr>
        <p:xfrm>
          <a:off x="7452728" y="1894089"/>
          <a:ext cx="140966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664">
                  <a:extLst>
                    <a:ext uri="{9D8B030D-6E8A-4147-A177-3AD203B41FA5}">
                      <a16:colId xmlns:a16="http://schemas.microsoft.com/office/drawing/2014/main" xmlns="" val="2324356100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HK" sz="1200" dirty="0"/>
                        <a:t>PART_S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51519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P_PARTKEY</a:t>
                      </a:r>
                    </a:p>
                  </a:txBody>
                  <a:tcPr>
                    <a:solidFill>
                      <a:srgbClr val="ADB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87393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P_NAME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920737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P_MFGR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1946247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P_BRAND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149033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P_TYPE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91834644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P_SIZE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713627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P_CONTAINER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4145710"/>
                  </a:ext>
                </a:extLst>
              </a:tr>
            </a:tbl>
          </a:graphicData>
        </a:graphic>
      </p:graphicFrame>
      <p:graphicFrame>
        <p:nvGraphicFramePr>
          <p:cNvPr id="1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7434581"/>
              </p:ext>
            </p:extLst>
          </p:nvPr>
        </p:nvGraphicFramePr>
        <p:xfrm>
          <a:off x="10061617" y="3338183"/>
          <a:ext cx="1335155" cy="13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5155">
                  <a:extLst>
                    <a:ext uri="{9D8B030D-6E8A-4147-A177-3AD203B41FA5}">
                      <a16:colId xmlns:a16="http://schemas.microsoft.com/office/drawing/2014/main" xmlns="" val="2324356100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HK" sz="1200" dirty="0"/>
                        <a:t>PARTSUPP_S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51519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PS_PARTKEY</a:t>
                      </a:r>
                    </a:p>
                  </a:txBody>
                  <a:tcPr>
                    <a:solidFill>
                      <a:srgbClr val="DA7B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87393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PS_SUPPKEY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920737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PS_AVAILQTY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1946247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PS_SUPPLYCOST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3122765"/>
                  </a:ext>
                </a:extLst>
              </a:tr>
            </a:tbl>
          </a:graphicData>
        </a:graphic>
      </p:graphicFrame>
      <p:graphicFrame>
        <p:nvGraphicFramePr>
          <p:cNvPr id="14" name="Content Placeholder 5"/>
          <p:cNvGraphicFramePr>
            <a:graphicFrameLocks/>
          </p:cNvGraphicFramePr>
          <p:nvPr/>
        </p:nvGraphicFramePr>
        <p:xfrm>
          <a:off x="833464" y="4815422"/>
          <a:ext cx="1264192" cy="1420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192">
                  <a:extLst>
                    <a:ext uri="{9D8B030D-6E8A-4147-A177-3AD203B41FA5}">
                      <a16:colId xmlns:a16="http://schemas.microsoft.com/office/drawing/2014/main" xmlns="" val="23243561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sz="1200" dirty="0"/>
                        <a:t>DATE_S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515199"/>
                  </a:ext>
                </a:extLst>
              </a:tr>
              <a:tr h="290685">
                <a:tc>
                  <a:txBody>
                    <a:bodyPr/>
                    <a:lstStyle/>
                    <a:p>
                      <a:r>
                        <a:rPr lang="en-HK" sz="1200" dirty="0"/>
                        <a:t>D_DATEKEY</a:t>
                      </a:r>
                    </a:p>
                  </a:txBody>
                  <a:tcPr>
                    <a:solidFill>
                      <a:srgbClr val="ADB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87393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HK" sz="1200" dirty="0"/>
                        <a:t>D_DATE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920737"/>
                  </a:ext>
                </a:extLst>
              </a:tr>
              <a:tr h="290685">
                <a:tc>
                  <a:txBody>
                    <a:bodyPr/>
                    <a:lstStyle/>
                    <a:p>
                      <a:r>
                        <a:rPr lang="en-HK" sz="1200" dirty="0"/>
                        <a:t>D_MONTH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1946247"/>
                  </a:ext>
                </a:extLst>
              </a:tr>
              <a:tr h="290685">
                <a:tc>
                  <a:txBody>
                    <a:bodyPr/>
                    <a:lstStyle/>
                    <a:p>
                      <a:r>
                        <a:rPr lang="en-HK" sz="1200" dirty="0"/>
                        <a:t>D_YEAR</a:t>
                      </a:r>
                    </a:p>
                  </a:txBody>
                  <a:tcPr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1490330"/>
                  </a:ext>
                </a:extLst>
              </a:tr>
            </a:tbl>
          </a:graphicData>
        </a:graphic>
      </p:graphicFrame>
      <p:graphicFrame>
        <p:nvGraphicFramePr>
          <p:cNvPr id="17" name="Content Placeholder 5"/>
          <p:cNvGraphicFramePr>
            <a:graphicFrameLocks/>
          </p:cNvGraphicFramePr>
          <p:nvPr/>
        </p:nvGraphicFramePr>
        <p:xfrm>
          <a:off x="10048267" y="6135979"/>
          <a:ext cx="1897898" cy="425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898">
                  <a:extLst>
                    <a:ext uri="{9D8B030D-6E8A-4147-A177-3AD203B41FA5}">
                      <a16:colId xmlns:a16="http://schemas.microsoft.com/office/drawing/2014/main" xmlns="" val="2324356100"/>
                    </a:ext>
                  </a:extLst>
                </a:gridCol>
              </a:tblGrid>
              <a:tr h="42566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200" dirty="0"/>
                        <a:t>DIMENSION 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515199"/>
                  </a:ext>
                </a:extLst>
              </a:tr>
            </a:tbl>
          </a:graphicData>
        </a:graphic>
      </p:graphicFrame>
      <p:graphicFrame>
        <p:nvGraphicFramePr>
          <p:cNvPr id="19" name="Content Placeholder 5"/>
          <p:cNvGraphicFramePr>
            <a:graphicFrameLocks/>
          </p:cNvGraphicFramePr>
          <p:nvPr/>
        </p:nvGraphicFramePr>
        <p:xfrm>
          <a:off x="10048267" y="5715835"/>
          <a:ext cx="1884743" cy="3384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84743">
                  <a:extLst>
                    <a:ext uri="{9D8B030D-6E8A-4147-A177-3AD203B41FA5}">
                      <a16:colId xmlns:a16="http://schemas.microsoft.com/office/drawing/2014/main" xmlns="" val="2324356100"/>
                    </a:ext>
                  </a:extLst>
                </a:gridCol>
              </a:tblGrid>
              <a:tr h="338472">
                <a:tc>
                  <a:txBody>
                    <a:bodyPr/>
                    <a:lstStyle/>
                    <a:p>
                      <a:pPr algn="ctr"/>
                      <a:r>
                        <a:rPr lang="en-HK" sz="1200" dirty="0"/>
                        <a:t>FACT 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515199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>
            <a:stCxn id="13" idx="1"/>
          </p:cNvCxnSpPr>
          <p:nvPr/>
        </p:nvCxnSpPr>
        <p:spPr>
          <a:xfrm flipH="1">
            <a:off x="8866435" y="4023983"/>
            <a:ext cx="1195182" cy="66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545054" y="2277894"/>
            <a:ext cx="853899" cy="51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545054" y="3265690"/>
            <a:ext cx="982182" cy="1444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8862392" y="2277892"/>
            <a:ext cx="1199227" cy="1406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2347809" y="2277892"/>
            <a:ext cx="760849" cy="98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083247" y="5227101"/>
            <a:ext cx="1075141" cy="3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2097328" y="5227101"/>
            <a:ext cx="1011330" cy="46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2124545" y="5259709"/>
            <a:ext cx="1033843" cy="794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2161633" y="5259709"/>
            <a:ext cx="969541" cy="1172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91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STAR-Schema – 4 steps 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5876022"/>
              </p:ext>
            </p:extLst>
          </p:nvPr>
        </p:nvGraphicFramePr>
        <p:xfrm>
          <a:off x="581192" y="2053883"/>
          <a:ext cx="11029616" cy="4445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190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5C77E02-40A2-41BA-8756-A083A3BB44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DA5BCC-4FB5-48D5-82BE-1510B0B27D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1204BB4-3E76-45CA-BF86-7FDA97AA07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687DF59-A95A-4A69-BE61-447EF7A1CD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23E535-4E21-4F2C-A270-A13428FAE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206C285-1897-4928-A62F-0BCA75982D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STAR-Schema – 4 steps (CONT’D)	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85991841"/>
              </p:ext>
            </p:extLst>
          </p:nvPr>
        </p:nvGraphicFramePr>
        <p:xfrm>
          <a:off x="471131" y="2067951"/>
          <a:ext cx="11249737" cy="4360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02686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266</TotalTime>
  <Words>525</Words>
  <Application>Microsoft Office PowerPoint</Application>
  <PresentationFormat>Widescreen</PresentationFormat>
  <Paragraphs>325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Gill Sans MT</vt:lpstr>
      <vt:lpstr>Wingdings</vt:lpstr>
      <vt:lpstr>Wingdings 2</vt:lpstr>
      <vt:lpstr>Dividend</vt:lpstr>
      <vt:lpstr>BT5110 Project Presentation</vt:lpstr>
      <vt:lpstr>Original TPC-H Schema</vt:lpstr>
      <vt:lpstr>Demo - TPC-H Schema</vt:lpstr>
      <vt:lpstr>Dashboard - Directory</vt:lpstr>
      <vt:lpstr>Dashboard - Directory</vt:lpstr>
      <vt:lpstr>Dashboard - Queries</vt:lpstr>
      <vt:lpstr>STAR-Schema – Summary</vt:lpstr>
      <vt:lpstr>STAR-Schema – 4 steps </vt:lpstr>
      <vt:lpstr>STAR-Schema – 4 steps (CONT’D) </vt:lpstr>
      <vt:lpstr>STAR-Schema – Improvements </vt:lpstr>
      <vt:lpstr>Original TPC-H Schema</vt:lpstr>
      <vt:lpstr>STAR-Schema – Summary</vt:lpstr>
      <vt:lpstr>Demo - star-Schema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BT5110 Project Presentation</dc:title>
  <dc:creator>Lu HE</dc:creator>
  <cp:lastModifiedBy>Jack Yau</cp:lastModifiedBy>
  <cp:revision>61</cp:revision>
  <dcterms:created xsi:type="dcterms:W3CDTF">2016-10-29T07:08:46Z</dcterms:created>
  <dcterms:modified xsi:type="dcterms:W3CDTF">2016-11-02T04:01:00Z</dcterms:modified>
</cp:coreProperties>
</file>