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5" r:id="rId3"/>
    <p:sldId id="257" r:id="rId4"/>
    <p:sldId id="296" r:id="rId5"/>
    <p:sldId id="258" r:id="rId6"/>
    <p:sldId id="259" r:id="rId7"/>
    <p:sldId id="274" r:id="rId8"/>
    <p:sldId id="263" r:id="rId9"/>
    <p:sldId id="280" r:id="rId10"/>
    <p:sldId id="282" r:id="rId11"/>
    <p:sldId id="297" r:id="rId12"/>
    <p:sldId id="286" r:id="rId13"/>
    <p:sldId id="298" r:id="rId14"/>
    <p:sldId id="288" r:id="rId15"/>
    <p:sldId id="290" r:id="rId16"/>
    <p:sldId id="291" r:id="rId17"/>
    <p:sldId id="292" r:id="rId18"/>
    <p:sldId id="293" r:id="rId19"/>
    <p:sldId id="29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9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9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2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14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6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0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2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113583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Bodoni MT Black" panose="02070A03080606020203" pitchFamily="18" charset="0"/>
              </a:rPr>
              <a:t>PUNJAB EXCISE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581128"/>
            <a:ext cx="6400800" cy="20657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ONLINE MANAGEMENT </a:t>
            </a:r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SYSTEM FOR DISTILLRIES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2656"/>
            <a:ext cx="4057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 L/36– NEW Request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8781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5733256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547664" y="5823265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46090" y="580526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9" y="2185433"/>
            <a:ext cx="8480849" cy="3519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97982"/>
            <a:ext cx="2984344" cy="33913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12010"/>
              </p:ext>
            </p:extLst>
          </p:nvPr>
        </p:nvGraphicFramePr>
        <p:xfrm>
          <a:off x="251830" y="122455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DENATURED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ISO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868144" y="6050355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Tank Agreement will be removed when ISO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 L/36– NEW Request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95908"/>
              </p:ext>
            </p:extLst>
          </p:nvPr>
        </p:nvGraphicFramePr>
        <p:xfrm>
          <a:off x="251830" y="122455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RECTIFIED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ISO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9" y="2185433"/>
            <a:ext cx="8480849" cy="351926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51520" y="5733256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547664" y="5823265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46090" y="580526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6050355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Tank Agreement will be removed when ISO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 L/36– Change Request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3669" y="1129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5733256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547664" y="5823265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46090" y="580526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" y="2564904"/>
            <a:ext cx="8649601" cy="28083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20531" y="2587134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No.______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34476"/>
              </p:ext>
            </p:extLst>
          </p:nvPr>
        </p:nvGraphicFramePr>
        <p:xfrm>
          <a:off x="251830" y="122455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RECTIFIED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DENATURED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 L/36– Quantity Cancelation 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3669" y="1129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5733256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547664" y="5823265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46090" y="580526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" y="2564904"/>
            <a:ext cx="8649601" cy="28083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20531" y="2587134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No.______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74003"/>
              </p:ext>
            </p:extLst>
          </p:nvPr>
        </p:nvGraphicFramePr>
        <p:xfrm>
          <a:off x="251830" y="122455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RECTIFIED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DENATURED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5" y="4365104"/>
            <a:ext cx="2822596" cy="3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 L/36 – New Request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3669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" y="2208768"/>
            <a:ext cx="90364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4039113" y="5767617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5263249" y="5872819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724128" y="5854818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3031001" y="5854818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-281367" y="584952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 Black" panose="020B0A04020102020204" pitchFamily="34" charset="0"/>
              </a:rPr>
              <a:t>Inspector E&amp;T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293096"/>
            <a:ext cx="1368152" cy="292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3" y="3861048"/>
            <a:ext cx="2878878" cy="288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4" y="3140968"/>
            <a:ext cx="720080" cy="302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2642276" cy="284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257867"/>
            <a:ext cx="2390548" cy="319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0" y="4262080"/>
            <a:ext cx="2390548" cy="319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4220165"/>
            <a:ext cx="1656186" cy="3609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7" y="2345745"/>
            <a:ext cx="3092801" cy="333537"/>
          </a:xfrm>
          <a:prstGeom prst="rect">
            <a:avLst/>
          </a:prstGeom>
        </p:spPr>
      </p:pic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08974"/>
              </p:ext>
            </p:extLst>
          </p:nvPr>
        </p:nvGraphicFramePr>
        <p:xfrm>
          <a:off x="251830" y="122455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RECTIFIED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DENATURED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3968" y="63720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1001" y="6338064"/>
            <a:ext cx="571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REMOVED DUE ALREADY SLIDE 10 &amp; 11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Material Dispatch - Local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3669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" y="1135534"/>
            <a:ext cx="9055998" cy="39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95534" y="5996106"/>
            <a:ext cx="849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Forwarded To Inspector E&amp;T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996952"/>
            <a:ext cx="454743" cy="285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3115" y="2962494"/>
            <a:ext cx="9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/Litters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25359"/>
            <a:ext cx="1022396" cy="657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2623" y="1943224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No.______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2108" y="2504437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S/No</a:t>
            </a:r>
            <a:r>
              <a:rPr lang="en-US" dirty="0"/>
              <a:t>.______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1558" y="296249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S/No.______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9829" y="2132856"/>
            <a:ext cx="379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License 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92696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Material Dispatch - Export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060848"/>
            <a:ext cx="903649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861048"/>
            <a:ext cx="720080" cy="252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21088"/>
            <a:ext cx="1201227" cy="472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43244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6313" y="2823307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No.______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6181" y="327569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S/No.____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6181" y="379622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S/No.______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806" y="508516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Denatured then name of Chemical and Proportion: ___________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285863"/>
            <a:ext cx="3275856" cy="3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539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Request for Release Bond - Bulk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001000" cy="50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2" y="4868784"/>
            <a:ext cx="3443651" cy="648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118" y="502937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Attach Shipping Document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15620"/>
            <a:ext cx="2088232" cy="1771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4606" y="157811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No.______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21217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No.______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26398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Nos._____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2118" y="603320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Denatured then name of Chemical and Proportion: ___________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" y="4829785"/>
            <a:ext cx="3362656" cy="5689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1930" y="5029370"/>
            <a:ext cx="36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852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Request for Release Bond - ISO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2" y="1628800"/>
            <a:ext cx="7722894" cy="4386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452" y="608750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Shipping Doc will be removed if Denatured will be selected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1936905" cy="4320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6" y="3426652"/>
            <a:ext cx="2448272" cy="432048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93383"/>
              </p:ext>
            </p:extLst>
          </p:nvPr>
        </p:nvGraphicFramePr>
        <p:xfrm>
          <a:off x="169243" y="980728"/>
          <a:ext cx="8240619" cy="69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Bulk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NATURE: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RECTIFIED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DENATURED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499730" y="3501008"/>
            <a:ext cx="5008374" cy="60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104" y="3284984"/>
            <a:ext cx="2016224" cy="3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Permit Verification From other Province 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2" y="1479625"/>
            <a:ext cx="7883436" cy="4692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2182178"/>
            <a:ext cx="648072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067" y="51571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Province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" y="1669801"/>
            <a:ext cx="8229600" cy="1143000"/>
          </a:xfrm>
        </p:spPr>
        <p:txBody>
          <a:bodyPr/>
          <a:lstStyle/>
          <a:p>
            <a:r>
              <a:rPr lang="en-US" b="1" dirty="0" smtClean="0"/>
              <a:t>CREATING</a:t>
            </a:r>
            <a:r>
              <a:rPr lang="en-US" dirty="0" smtClean="0"/>
              <a:t> </a:t>
            </a:r>
            <a:r>
              <a:rPr lang="en-US" b="1" dirty="0" smtClean="0"/>
              <a:t>ACCOUNT</a:t>
            </a:r>
            <a:r>
              <a:rPr lang="en-US" dirty="0" smtClean="0"/>
              <a:t> </a:t>
            </a:r>
            <a:r>
              <a:rPr lang="en-US" b="1" dirty="0" smtClean="0"/>
              <a:t>FOR</a:t>
            </a:r>
            <a:endParaRPr lang="en-US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2831746"/>
            <a:ext cx="356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LICENSE OR RENEWAL</a:t>
            </a:r>
            <a:endParaRPr lang="en-US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60032" y="283174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PRODUCTION REPORT</a:t>
            </a:r>
            <a:endParaRPr lang="en-US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2831746"/>
            <a:ext cx="356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</a:t>
            </a:r>
          </a:p>
        </p:txBody>
      </p:sp>
      <p:sp>
        <p:nvSpPr>
          <p:cNvPr id="6" name="Título 6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Manufacturer Account Registration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1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/>
              <a:t>LICENSE NEW/RENEWAL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9985"/>
            <a:ext cx="7001852" cy="175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93" y="3142830"/>
            <a:ext cx="526190" cy="42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9" y="3412189"/>
            <a:ext cx="1533739" cy="304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758" y="3051257"/>
            <a:ext cx="157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District (ETO)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71" y="3403381"/>
            <a:ext cx="1533739" cy="304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4387" y="3045415"/>
            <a:ext cx="19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Division (Director)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PRODUCTION REPORT</a:t>
            </a:r>
            <a:endParaRPr lang="en-US" b="1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798909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Manufacturer Account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5" y="1628800"/>
            <a:ext cx="6817069" cy="45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New License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5" y="1268760"/>
            <a:ext cx="8582269" cy="43574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6876" y="5775973"/>
            <a:ext cx="1914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Management</a:t>
            </a:r>
            <a:endParaRPr lang="en-US" dirty="0"/>
          </a:p>
        </p:txBody>
      </p:sp>
      <p:sp>
        <p:nvSpPr>
          <p:cNvPr id="6" name="Seta para a direita 6"/>
          <p:cNvSpPr/>
          <p:nvPr/>
        </p:nvSpPr>
        <p:spPr>
          <a:xfrm>
            <a:off x="2090467" y="5749260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6440" y="5864625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Divisional Office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872" y="5819869"/>
            <a:ext cx="167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District Office</a:t>
            </a:r>
            <a:endParaRPr lang="en-US" dirty="0"/>
          </a:p>
        </p:txBody>
      </p:sp>
      <p:sp>
        <p:nvSpPr>
          <p:cNvPr id="9" name="Seta para a direita 6"/>
          <p:cNvSpPr/>
          <p:nvPr/>
        </p:nvSpPr>
        <p:spPr>
          <a:xfrm>
            <a:off x="4932039" y="5837571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6"/>
          <p:cNvSpPr/>
          <p:nvPr/>
        </p:nvSpPr>
        <p:spPr>
          <a:xfrm>
            <a:off x="683568" y="6422304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63371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DG  E&amp;T Punjab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854" y="836712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Renewal Request - Distillery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05222" y="5877272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2101366" y="5967281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99792" y="5949280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1520" y="18864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License Renewal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1783"/>
            <a:ext cx="7296844" cy="44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412" y="0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REPORT SECTION</a:t>
            </a:r>
            <a:endParaRPr lang="en-US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1812"/>
              </p:ext>
            </p:extLst>
          </p:nvPr>
        </p:nvGraphicFramePr>
        <p:xfrm>
          <a:off x="251520" y="908721"/>
          <a:ext cx="864096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78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REPORT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Nature: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Select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1. Production 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* Anhydrous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* Rectified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* </a:t>
                      </a:r>
                      <a:r>
                        <a:rPr lang="en-US" sz="1000" u="none" strike="noStrike" dirty="0" smtClean="0">
                          <a:effectLst/>
                        </a:rPr>
                        <a:t>Low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Grade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 Consumption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Molasses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___________M.Tons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If Any Other then Name It:_______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_________________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Basis: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Select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 Daily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5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 Monthly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 Yearly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826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Attach Document if Any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77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668750"/>
            <a:ext cx="1012825" cy="29527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21388" y="12392025"/>
            <a:ext cx="2571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123693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</a:t>
            </a:r>
            <a:r>
              <a:rPr lang="en-US" dirty="0" smtClean="0"/>
              <a:t>Permission Local – Denaturing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8781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5747130"/>
            <a:ext cx="1152128" cy="6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ETO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547664" y="5823265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46090" y="5805264"/>
            <a:ext cx="3960440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A04020102020204" pitchFamily="34" charset="0"/>
              </a:rPr>
              <a:t>DIRECTOR E&amp;T 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652120" y="5805264"/>
            <a:ext cx="1008112" cy="39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660232" y="5777516"/>
            <a:ext cx="2088232" cy="459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 Black" panose="020B0A04020102020204" pitchFamily="34" charset="0"/>
              </a:rPr>
              <a:t>DG E&amp;T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7" y="2924944"/>
            <a:ext cx="8781976" cy="2870218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71480"/>
              </p:ext>
            </p:extLst>
          </p:nvPr>
        </p:nvGraphicFramePr>
        <p:xfrm>
          <a:off x="251519" y="620688"/>
          <a:ext cx="8466861" cy="2061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LIST OF DISTILLRIES &gt;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1. </a:t>
                      </a:r>
                      <a:r>
                        <a:rPr lang="en-US" sz="1100" u="none" strike="noStrike" dirty="0" smtClean="0">
                          <a:effectLst/>
                        </a:rPr>
                        <a:t>HUNZA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SUGAR MILLS (PVT) LTD., &amp; DISTILLERY, Faisalabad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2. NOON </a:t>
                      </a:r>
                      <a:r>
                        <a:rPr lang="en-US" sz="1100" u="none" strike="noStrike" dirty="0" smtClean="0">
                          <a:effectLst/>
                        </a:rPr>
                        <a:t>SUGAR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MILLS LTD., &amp; DISTILLERY,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Sargodah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3.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CRYSTALLINE CHEMICAL INDUSTRIES,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Sargodah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4. RAMZAN SUGAR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MILLS LTD., &amp; DISTILLERY,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Chiniot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5. MADINA GROUP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OF INDUSTRIES,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Chiniot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6. TANDLIANWALA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SUGAR MILLS LTD., &amp; DISTILLERY, Faisalabad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7. REHMAN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HAJRA SUGAR MILLS LTD., &amp; DISTILLERY, M. GARH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8.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PREMIER CHEMICAL INDUSTRIAL Mfg. Co. (Pvt.) Ltd.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Sheikhupura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9. PAK ETHANOL (PVT) LTD., SADIQABAD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68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10. RYK DISTILLERY, SADIQABAD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51291</TotalTime>
  <Words>439</Words>
  <Application>Microsoft Office PowerPoint</Application>
  <PresentationFormat>On-screen Show (4:3)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Bodoni MT Black</vt:lpstr>
      <vt:lpstr>Calibri</vt:lpstr>
      <vt:lpstr>Cambria</vt:lpstr>
      <vt:lpstr>Georgia</vt:lpstr>
      <vt:lpstr>Tema do Office</vt:lpstr>
      <vt:lpstr>PUNJAB EXCISE</vt:lpstr>
      <vt:lpstr>CREATING ACCOUNT FOR</vt:lpstr>
      <vt:lpstr>LICENSE NEW/RENEWAL</vt:lpstr>
      <vt:lpstr>PRODUCTION REPORT</vt:lpstr>
      <vt:lpstr>Login to Manufacturer Account</vt:lpstr>
      <vt:lpstr>For New License</vt:lpstr>
      <vt:lpstr>Renewal Request - Distillery</vt:lpstr>
      <vt:lpstr>REPORT SECTION</vt:lpstr>
      <vt:lpstr>Annual Permission Local – Denaturing</vt:lpstr>
      <vt:lpstr>Form L/36– NEW Request</vt:lpstr>
      <vt:lpstr>Form L/36– NEW Request</vt:lpstr>
      <vt:lpstr>Form L/36– Change Request</vt:lpstr>
      <vt:lpstr>Form L/36– Quantity Cancelation </vt:lpstr>
      <vt:lpstr>Form L/36 – New Request</vt:lpstr>
      <vt:lpstr>Material Dispatch - Local</vt:lpstr>
      <vt:lpstr>Material Dispatch - Export</vt:lpstr>
      <vt:lpstr>Request for Release Bond - Bulk</vt:lpstr>
      <vt:lpstr>Request for Release Bond - ISO</vt:lpstr>
      <vt:lpstr>Permit Verification From other Province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PUNJAB EXCISE</dc:title>
  <dc:creator>DDELL1</dc:creator>
  <cp:lastModifiedBy>Hp</cp:lastModifiedBy>
  <cp:revision>82</cp:revision>
  <dcterms:created xsi:type="dcterms:W3CDTF">2024-05-11T17:48:59Z</dcterms:created>
  <dcterms:modified xsi:type="dcterms:W3CDTF">2024-05-31T05:55:28Z</dcterms:modified>
</cp:coreProperties>
</file>